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7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7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7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8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82.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8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8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9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9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9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9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7.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9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01.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02.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03.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14.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125.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26.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27.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28.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129.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130.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131.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132.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136.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137.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151.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156.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notesSlides/notesSlide157.xml" ContentType="application/vnd.openxmlformats-officedocument.presentationml.notesSlide+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165.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166.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167.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168.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169.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170.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177.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178.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181.xml" ContentType="application/vnd.openxmlformats-officedocument.presentationml.notesSlide+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182.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185.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88.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189.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190.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191.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192.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notesSlides/notesSlide195.xml" ContentType="application/vnd.openxmlformats-officedocument.presentationml.notesSlide+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notesSlides/notesSlide198.xml" ContentType="application/vnd.openxmlformats-officedocument.presentationml.notesSlide+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notesSlides/notesSlide207.xml" ContentType="application/vnd.openxmlformats-officedocument.presentationml.notesSlide+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notesSlides/notesSlide208.xml" ContentType="application/vnd.openxmlformats-officedocument.presentationml.notesSlide+xml"/>
  <Override PartName="/ppt/diagrams/data127.xml" ContentType="application/vnd.openxmlformats-officedocument.drawingml.diagramData+xml"/>
  <Override PartName="/ppt/diagrams/layout127.xml" ContentType="application/vnd.openxmlformats-officedocument.drawingml.diagramLayout+xml"/>
  <Override PartName="/ppt/diagrams/quickStyle127.xml" ContentType="application/vnd.openxmlformats-officedocument.drawingml.diagramStyle+xml"/>
  <Override PartName="/ppt/diagrams/colors127.xml" ContentType="application/vnd.openxmlformats-officedocument.drawingml.diagramColors+xml"/>
  <Override PartName="/ppt/diagrams/drawing127.xml" ContentType="application/vnd.ms-office.drawingml.diagramDrawing+xml"/>
  <Override PartName="/ppt/notesSlides/notesSlide209.xml" ContentType="application/vnd.openxmlformats-officedocument.presentationml.notesSlide+xml"/>
  <Override PartName="/ppt/diagrams/data128.xml" ContentType="application/vnd.openxmlformats-officedocument.drawingml.diagramData+xml"/>
  <Override PartName="/ppt/diagrams/layout128.xml" ContentType="application/vnd.openxmlformats-officedocument.drawingml.diagramLayout+xml"/>
  <Override PartName="/ppt/diagrams/quickStyle128.xml" ContentType="application/vnd.openxmlformats-officedocument.drawingml.diagramStyle+xml"/>
  <Override PartName="/ppt/diagrams/colors128.xml" ContentType="application/vnd.openxmlformats-officedocument.drawingml.diagramColors+xml"/>
  <Override PartName="/ppt/diagrams/drawing128.xml" ContentType="application/vnd.ms-office.drawingml.diagramDrawing+xml"/>
  <Override PartName="/ppt/notesSlides/notesSlide210.xml" ContentType="application/vnd.openxmlformats-officedocument.presentationml.notesSlide+xml"/>
  <Override PartName="/ppt/diagrams/data129.xml" ContentType="application/vnd.openxmlformats-officedocument.drawingml.diagramData+xml"/>
  <Override PartName="/ppt/diagrams/layout129.xml" ContentType="application/vnd.openxmlformats-officedocument.drawingml.diagramLayout+xml"/>
  <Override PartName="/ppt/diagrams/quickStyle129.xml" ContentType="application/vnd.openxmlformats-officedocument.drawingml.diagramStyle+xml"/>
  <Override PartName="/ppt/diagrams/colors129.xml" ContentType="application/vnd.openxmlformats-officedocument.drawingml.diagramColors+xml"/>
  <Override PartName="/ppt/diagrams/drawing129.xml" ContentType="application/vnd.ms-office.drawingml.diagramDrawing+xml"/>
  <Override PartName="/ppt/notesSlides/notesSlide211.xml" ContentType="application/vnd.openxmlformats-officedocument.presentationml.notesSlide+xml"/>
  <Override PartName="/ppt/diagrams/data130.xml" ContentType="application/vnd.openxmlformats-officedocument.drawingml.diagramData+xml"/>
  <Override PartName="/ppt/diagrams/layout130.xml" ContentType="application/vnd.openxmlformats-officedocument.drawingml.diagramLayout+xml"/>
  <Override PartName="/ppt/diagrams/quickStyle130.xml" ContentType="application/vnd.openxmlformats-officedocument.drawingml.diagramStyle+xml"/>
  <Override PartName="/ppt/diagrams/colors130.xml" ContentType="application/vnd.openxmlformats-officedocument.drawingml.diagramColors+xml"/>
  <Override PartName="/ppt/diagrams/drawing130.xml" ContentType="application/vnd.ms-office.drawingml.diagramDrawing+xml"/>
  <Override PartName="/ppt/notesSlides/notesSlide212.xml" ContentType="application/vnd.openxmlformats-officedocument.presentationml.notesSlide+xml"/>
  <Override PartName="/ppt/diagrams/data131.xml" ContentType="application/vnd.openxmlformats-officedocument.drawingml.diagramData+xml"/>
  <Override PartName="/ppt/diagrams/layout131.xml" ContentType="application/vnd.openxmlformats-officedocument.drawingml.diagramLayout+xml"/>
  <Override PartName="/ppt/diagrams/quickStyle131.xml" ContentType="application/vnd.openxmlformats-officedocument.drawingml.diagramStyle+xml"/>
  <Override PartName="/ppt/diagrams/colors131.xml" ContentType="application/vnd.openxmlformats-officedocument.drawingml.diagramColors+xml"/>
  <Override PartName="/ppt/diagrams/drawing131.xml" ContentType="application/vnd.ms-office.drawingml.diagramDrawing+xml"/>
  <Override PartName="/ppt/notesSlides/notesSlide213.xml" ContentType="application/vnd.openxmlformats-officedocument.presentationml.notesSlide+xml"/>
  <Override PartName="/ppt/diagrams/data132.xml" ContentType="application/vnd.openxmlformats-officedocument.drawingml.diagramData+xml"/>
  <Override PartName="/ppt/diagrams/layout132.xml" ContentType="application/vnd.openxmlformats-officedocument.drawingml.diagramLayout+xml"/>
  <Override PartName="/ppt/diagrams/quickStyle132.xml" ContentType="application/vnd.openxmlformats-officedocument.drawingml.diagramStyle+xml"/>
  <Override PartName="/ppt/diagrams/colors132.xml" ContentType="application/vnd.openxmlformats-officedocument.drawingml.diagramColors+xml"/>
  <Override PartName="/ppt/diagrams/drawing132.xml" ContentType="application/vnd.ms-office.drawingml.diagramDrawing+xml"/>
  <Override PartName="/ppt/notesSlides/notesSlide214.xml" ContentType="application/vnd.openxmlformats-officedocument.presentationml.notesSlide+xml"/>
  <Override PartName="/ppt/diagrams/data133.xml" ContentType="application/vnd.openxmlformats-officedocument.drawingml.diagramData+xml"/>
  <Override PartName="/ppt/diagrams/layout133.xml" ContentType="application/vnd.openxmlformats-officedocument.drawingml.diagramLayout+xml"/>
  <Override PartName="/ppt/diagrams/quickStyle133.xml" ContentType="application/vnd.openxmlformats-officedocument.drawingml.diagramStyle+xml"/>
  <Override PartName="/ppt/diagrams/colors133.xml" ContentType="application/vnd.openxmlformats-officedocument.drawingml.diagramColors+xml"/>
  <Override PartName="/ppt/diagrams/drawing133.xml" ContentType="application/vnd.ms-office.drawingml.diagramDrawing+xml"/>
  <Override PartName="/ppt/notesSlides/notesSlide215.xml" ContentType="application/vnd.openxmlformats-officedocument.presentationml.notesSlide+xml"/>
  <Override PartName="/ppt/diagrams/data134.xml" ContentType="application/vnd.openxmlformats-officedocument.drawingml.diagramData+xml"/>
  <Override PartName="/ppt/diagrams/layout134.xml" ContentType="application/vnd.openxmlformats-officedocument.drawingml.diagramLayout+xml"/>
  <Override PartName="/ppt/diagrams/quickStyle134.xml" ContentType="application/vnd.openxmlformats-officedocument.drawingml.diagramStyle+xml"/>
  <Override PartName="/ppt/diagrams/colors134.xml" ContentType="application/vnd.openxmlformats-officedocument.drawingml.diagramColors+xml"/>
  <Override PartName="/ppt/diagrams/drawing13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337"/>
  </p:notesMasterIdLst>
  <p:sldIdLst>
    <p:sldId id="1620" r:id="rId6"/>
    <p:sldId id="1643" r:id="rId7"/>
    <p:sldId id="1644" r:id="rId8"/>
    <p:sldId id="1645" r:id="rId9"/>
    <p:sldId id="1646" r:id="rId10"/>
    <p:sldId id="1647" r:id="rId11"/>
    <p:sldId id="1648" r:id="rId12"/>
    <p:sldId id="1582" r:id="rId13"/>
    <p:sldId id="1584" r:id="rId14"/>
    <p:sldId id="1586" r:id="rId15"/>
    <p:sldId id="1649" r:id="rId16"/>
    <p:sldId id="1590" r:id="rId17"/>
    <p:sldId id="1588" r:id="rId18"/>
    <p:sldId id="1589" r:id="rId19"/>
    <p:sldId id="1569" r:id="rId20"/>
    <p:sldId id="1580" r:id="rId21"/>
    <p:sldId id="1284" r:id="rId22"/>
    <p:sldId id="1285" r:id="rId23"/>
    <p:sldId id="1286" r:id="rId24"/>
    <p:sldId id="1287" r:id="rId25"/>
    <p:sldId id="1595" r:id="rId26"/>
    <p:sldId id="1568" r:id="rId27"/>
    <p:sldId id="1565" r:id="rId28"/>
    <p:sldId id="1567" r:id="rId29"/>
    <p:sldId id="1594" r:id="rId30"/>
    <p:sldId id="1563" r:id="rId31"/>
    <p:sldId id="1556" r:id="rId32"/>
    <p:sldId id="1557" r:id="rId33"/>
    <p:sldId id="1558" r:id="rId34"/>
    <p:sldId id="1559" r:id="rId35"/>
    <p:sldId id="258" r:id="rId36"/>
    <p:sldId id="1639" r:id="rId37"/>
    <p:sldId id="1640" r:id="rId38"/>
    <p:sldId id="1564" r:id="rId39"/>
    <p:sldId id="1472" r:id="rId40"/>
    <p:sldId id="1383" r:id="rId41"/>
    <p:sldId id="259" r:id="rId42"/>
    <p:sldId id="261" r:id="rId43"/>
    <p:sldId id="260" r:id="rId44"/>
    <p:sldId id="1500" r:id="rId45"/>
    <p:sldId id="1515" r:id="rId46"/>
    <p:sldId id="1501" r:id="rId47"/>
    <p:sldId id="1502" r:id="rId48"/>
    <p:sldId id="1503" r:id="rId49"/>
    <p:sldId id="1514" r:id="rId50"/>
    <p:sldId id="263" r:id="rId51"/>
    <p:sldId id="262" r:id="rId52"/>
    <p:sldId id="1516" r:id="rId53"/>
    <p:sldId id="264" r:id="rId54"/>
    <p:sldId id="265" r:id="rId55"/>
    <p:sldId id="266" r:id="rId56"/>
    <p:sldId id="1512" r:id="rId57"/>
    <p:sldId id="267" r:id="rId58"/>
    <p:sldId id="1495" r:id="rId59"/>
    <p:sldId id="269" r:id="rId60"/>
    <p:sldId id="1497" r:id="rId61"/>
    <p:sldId id="272" r:id="rId62"/>
    <p:sldId id="271" r:id="rId63"/>
    <p:sldId id="273" r:id="rId64"/>
    <p:sldId id="1298" r:id="rId65"/>
    <p:sldId id="1299" r:id="rId66"/>
    <p:sldId id="1300" r:id="rId67"/>
    <p:sldId id="1301" r:id="rId68"/>
    <p:sldId id="1302" r:id="rId69"/>
    <p:sldId id="916" r:id="rId70"/>
    <p:sldId id="1297" r:id="rId71"/>
    <p:sldId id="1561" r:id="rId72"/>
    <p:sldId id="1562" r:id="rId73"/>
    <p:sldId id="1081" r:id="rId74"/>
    <p:sldId id="1554" r:id="rId75"/>
    <p:sldId id="978" r:id="rId76"/>
    <p:sldId id="1303" r:id="rId77"/>
    <p:sldId id="1225" r:id="rId78"/>
    <p:sldId id="991" r:id="rId79"/>
    <p:sldId id="1142" r:id="rId80"/>
    <p:sldId id="1224" r:id="rId81"/>
    <p:sldId id="990" r:id="rId82"/>
    <p:sldId id="1304" r:id="rId83"/>
    <p:sldId id="929" r:id="rId84"/>
    <p:sldId id="922" r:id="rId85"/>
    <p:sldId id="923" r:id="rId86"/>
    <p:sldId id="1493" r:id="rId87"/>
    <p:sldId id="1305" r:id="rId88"/>
    <p:sldId id="917" r:id="rId89"/>
    <p:sldId id="1374" r:id="rId90"/>
    <p:sldId id="1083" r:id="rId91"/>
    <p:sldId id="1372" r:id="rId92"/>
    <p:sldId id="1373" r:id="rId93"/>
    <p:sldId id="932" r:id="rId94"/>
    <p:sldId id="1521" r:id="rId95"/>
    <p:sldId id="1526" r:id="rId96"/>
    <p:sldId id="1621" r:id="rId97"/>
    <p:sldId id="1622" r:id="rId98"/>
    <p:sldId id="1499" r:id="rId99"/>
    <p:sldId id="1498" r:id="rId100"/>
    <p:sldId id="1623" r:id="rId101"/>
    <p:sldId id="1375" r:id="rId102"/>
    <p:sldId id="1376" r:id="rId103"/>
    <p:sldId id="1504" r:id="rId104"/>
    <p:sldId id="1505" r:id="rId105"/>
    <p:sldId id="1506" r:id="rId106"/>
    <p:sldId id="1507" r:id="rId107"/>
    <p:sldId id="1508" r:id="rId108"/>
    <p:sldId id="1509" r:id="rId109"/>
    <p:sldId id="1378" r:id="rId110"/>
    <p:sldId id="1379" r:id="rId111"/>
    <p:sldId id="1380" r:id="rId112"/>
    <p:sldId id="1650" r:id="rId113"/>
    <p:sldId id="1600" r:id="rId114"/>
    <p:sldId id="1384" r:id="rId115"/>
    <p:sldId id="1385" r:id="rId116"/>
    <p:sldId id="1386" r:id="rId117"/>
    <p:sldId id="1388" r:id="rId118"/>
    <p:sldId id="1672" r:id="rId119"/>
    <p:sldId id="1657" r:id="rId120"/>
    <p:sldId id="1658" r:id="rId121"/>
    <p:sldId id="1664" r:id="rId122"/>
    <p:sldId id="1659" r:id="rId123"/>
    <p:sldId id="1391" r:id="rId124"/>
    <p:sldId id="1390" r:id="rId125"/>
    <p:sldId id="1393" r:id="rId126"/>
    <p:sldId id="1661" r:id="rId127"/>
    <p:sldId id="1395" r:id="rId128"/>
    <p:sldId id="1396" r:id="rId129"/>
    <p:sldId id="1397" r:id="rId130"/>
    <p:sldId id="1398" r:id="rId131"/>
    <p:sldId id="1399" r:id="rId132"/>
    <p:sldId id="1510" r:id="rId133"/>
    <p:sldId id="1402" r:id="rId134"/>
    <p:sldId id="1403" r:id="rId135"/>
    <p:sldId id="1662" r:id="rId136"/>
    <p:sldId id="1663" r:id="rId137"/>
    <p:sldId id="1404" r:id="rId138"/>
    <p:sldId id="1405" r:id="rId139"/>
    <p:sldId id="1406" r:id="rId140"/>
    <p:sldId id="1407" r:id="rId141"/>
    <p:sldId id="1409" r:id="rId142"/>
    <p:sldId id="1411" r:id="rId143"/>
    <p:sldId id="1413" r:id="rId144"/>
    <p:sldId id="1414" r:id="rId145"/>
    <p:sldId id="1593" r:id="rId146"/>
    <p:sldId id="1528" r:id="rId147"/>
    <p:sldId id="1325" r:id="rId148"/>
    <p:sldId id="1326" r:id="rId149"/>
    <p:sldId id="1327" r:id="rId150"/>
    <p:sldId id="1328" r:id="rId151"/>
    <p:sldId id="1329" r:id="rId152"/>
    <p:sldId id="1330" r:id="rId153"/>
    <p:sldId id="1331" r:id="rId154"/>
    <p:sldId id="1332" r:id="rId155"/>
    <p:sldId id="1333" r:id="rId156"/>
    <p:sldId id="1609" r:id="rId157"/>
    <p:sldId id="1610" r:id="rId158"/>
    <p:sldId id="1416" r:id="rId159"/>
    <p:sldId id="1348" r:id="rId160"/>
    <p:sldId id="1611" r:id="rId161"/>
    <p:sldId id="1346" r:id="rId162"/>
    <p:sldId id="1612" r:id="rId163"/>
    <p:sldId id="1345" r:id="rId164"/>
    <p:sldId id="1613" r:id="rId165"/>
    <p:sldId id="1525" r:id="rId166"/>
    <p:sldId id="1089" r:id="rId167"/>
    <p:sldId id="1351" r:id="rId168"/>
    <p:sldId id="1614" r:id="rId169"/>
    <p:sldId id="1535" r:id="rId170"/>
    <p:sldId id="1536" r:id="rId171"/>
    <p:sldId id="1537" r:id="rId172"/>
    <p:sldId id="1538" r:id="rId173"/>
    <p:sldId id="1387" r:id="rId174"/>
    <p:sldId id="1539" r:id="rId175"/>
    <p:sldId id="1540" r:id="rId176"/>
    <p:sldId id="1541" r:id="rId177"/>
    <p:sldId id="1542" r:id="rId178"/>
    <p:sldId id="1392" r:id="rId179"/>
    <p:sldId id="1615" r:id="rId180"/>
    <p:sldId id="1419" r:id="rId181"/>
    <p:sldId id="1420" r:id="rId182"/>
    <p:sldId id="1522" r:id="rId183"/>
    <p:sldId id="1422" r:id="rId184"/>
    <p:sldId id="1423" r:id="rId185"/>
    <p:sldId id="1424" r:id="rId186"/>
    <p:sldId id="1426" r:id="rId187"/>
    <p:sldId id="1427" r:id="rId188"/>
    <p:sldId id="1428" r:id="rId189"/>
    <p:sldId id="1429" r:id="rId190"/>
    <p:sldId id="1430" r:id="rId191"/>
    <p:sldId id="1431" r:id="rId192"/>
    <p:sldId id="1432" r:id="rId193"/>
    <p:sldId id="1560" r:id="rId194"/>
    <p:sldId id="1571" r:id="rId195"/>
    <p:sldId id="1434" r:id="rId196"/>
    <p:sldId id="1471" r:id="rId197"/>
    <p:sldId id="1282" r:id="rId198"/>
    <p:sldId id="1240" r:id="rId199"/>
    <p:sldId id="1241" r:id="rId200"/>
    <p:sldId id="1324" r:id="rId201"/>
    <p:sldId id="1290" r:id="rId202"/>
    <p:sldId id="1291" r:id="rId203"/>
    <p:sldId id="1292" r:id="rId204"/>
    <p:sldId id="1320" r:id="rId205"/>
    <p:sldId id="1008" r:id="rId206"/>
    <p:sldId id="1010" r:id="rId207"/>
    <p:sldId id="1011" r:id="rId208"/>
    <p:sldId id="1012" r:id="rId209"/>
    <p:sldId id="1256" r:id="rId210"/>
    <p:sldId id="1014" r:id="rId211"/>
    <p:sldId id="1013" r:id="rId212"/>
    <p:sldId id="1360" r:id="rId213"/>
    <p:sldId id="1473" r:id="rId214"/>
    <p:sldId id="1474" r:id="rId215"/>
    <p:sldId id="1098" r:id="rId216"/>
    <p:sldId id="911" r:id="rId217"/>
    <p:sldId id="906" r:id="rId218"/>
    <p:sldId id="908" r:id="rId219"/>
    <p:sldId id="909" r:id="rId220"/>
    <p:sldId id="910" r:id="rId221"/>
    <p:sldId id="907" r:id="rId222"/>
    <p:sldId id="1212" r:id="rId223"/>
    <p:sldId id="1218" r:id="rId224"/>
    <p:sldId id="1361" r:id="rId225"/>
    <p:sldId id="1100" r:id="rId226"/>
    <p:sldId id="1129" r:id="rId227"/>
    <p:sldId id="1028" r:id="rId228"/>
    <p:sldId id="1362" r:id="rId229"/>
    <p:sldId id="1363" r:id="rId230"/>
    <p:sldId id="1131" r:id="rId231"/>
    <p:sldId id="899" r:id="rId232"/>
    <p:sldId id="898" r:id="rId233"/>
    <p:sldId id="1475" r:id="rId234"/>
    <p:sldId id="1476" r:id="rId235"/>
    <p:sldId id="1477" r:id="rId236"/>
    <p:sldId id="1364" r:id="rId237"/>
    <p:sldId id="1365" r:id="rId238"/>
    <p:sldId id="1186" r:id="rId239"/>
    <p:sldId id="1368" r:id="rId240"/>
    <p:sldId id="1187" r:id="rId241"/>
    <p:sldId id="1366" r:id="rId242"/>
    <p:sldId id="1367" r:id="rId243"/>
    <p:sldId id="1370" r:id="rId244"/>
    <p:sldId id="1188" r:id="rId245"/>
    <p:sldId id="1210" r:id="rId246"/>
    <p:sldId id="1211" r:id="rId247"/>
    <p:sldId id="1189" r:id="rId248"/>
    <p:sldId id="1478" r:id="rId249"/>
    <p:sldId id="1107" r:id="rId250"/>
    <p:sldId id="1080" r:id="rId251"/>
    <p:sldId id="1479" r:id="rId252"/>
    <p:sldId id="1180" r:id="rId253"/>
    <p:sldId id="1219" r:id="rId254"/>
    <p:sldId id="1181" r:id="rId255"/>
    <p:sldId id="1220" r:id="rId256"/>
    <p:sldId id="1183" r:id="rId257"/>
    <p:sldId id="1221" r:id="rId258"/>
    <p:sldId id="1094" r:id="rId259"/>
    <p:sldId id="1095" r:id="rId260"/>
    <p:sldId id="1026" r:id="rId261"/>
    <p:sldId id="1127" r:id="rId262"/>
    <p:sldId id="1480" r:id="rId263"/>
    <p:sldId id="1481" r:id="rId264"/>
    <p:sldId id="1482" r:id="rId265"/>
    <p:sldId id="1484" r:id="rId266"/>
    <p:sldId id="1485" r:id="rId267"/>
    <p:sldId id="1486" r:id="rId268"/>
    <p:sldId id="1487" r:id="rId269"/>
    <p:sldId id="1488" r:id="rId270"/>
    <p:sldId id="1412" r:id="rId271"/>
    <p:sldId id="1489" r:id="rId272"/>
    <p:sldId id="1490" r:id="rId273"/>
    <p:sldId id="1491" r:id="rId274"/>
    <p:sldId id="1492" r:id="rId275"/>
    <p:sldId id="1435" r:id="rId276"/>
    <p:sldId id="1437" r:id="rId277"/>
    <p:sldId id="1438" r:id="rId278"/>
    <p:sldId id="1439" r:id="rId279"/>
    <p:sldId id="1440" r:id="rId280"/>
    <p:sldId id="1452" r:id="rId281"/>
    <p:sldId id="1616" r:id="rId282"/>
    <p:sldId id="1175" r:id="rId283"/>
    <p:sldId id="1124" r:id="rId284"/>
    <p:sldId id="1125" r:id="rId285"/>
    <p:sldId id="1126" r:id="rId286"/>
    <p:sldId id="1441" r:id="rId287"/>
    <p:sldId id="1454" r:id="rId288"/>
    <p:sldId id="1617" r:id="rId289"/>
    <p:sldId id="981" r:id="rId290"/>
    <p:sldId id="982" r:id="rId291"/>
    <p:sldId id="983" r:id="rId292"/>
    <p:sldId id="984" r:id="rId293"/>
    <p:sldId id="1442" r:id="rId294"/>
    <p:sldId id="1456" r:id="rId295"/>
    <p:sldId id="1618" r:id="rId296"/>
    <p:sldId id="1619" r:id="rId297"/>
    <p:sldId id="1445" r:id="rId298"/>
    <p:sldId id="1457" r:id="rId299"/>
    <p:sldId id="1458" r:id="rId300"/>
    <p:sldId id="1459" r:id="rId301"/>
    <p:sldId id="1460" r:id="rId302"/>
    <p:sldId id="1446" r:id="rId303"/>
    <p:sldId id="1461" r:id="rId304"/>
    <p:sldId id="1462" r:id="rId305"/>
    <p:sldId id="1447" r:id="rId306"/>
    <p:sldId id="1463" r:id="rId307"/>
    <p:sldId id="1527" r:id="rId308"/>
    <p:sldId id="1448" r:id="rId309"/>
    <p:sldId id="1464" r:id="rId310"/>
    <p:sldId id="1449" r:id="rId311"/>
    <p:sldId id="1465" r:id="rId312"/>
    <p:sldId id="1466" r:id="rId313"/>
    <p:sldId id="1468" r:id="rId314"/>
    <p:sldId id="1469" r:id="rId315"/>
    <p:sldId id="1635" r:id="rId316"/>
    <p:sldId id="1636" r:id="rId317"/>
    <p:sldId id="1637" r:id="rId318"/>
    <p:sldId id="1634" r:id="rId319"/>
    <p:sldId id="1625" r:id="rId320"/>
    <p:sldId id="1626" r:id="rId321"/>
    <p:sldId id="1627" r:id="rId322"/>
    <p:sldId id="1629" r:id="rId323"/>
    <p:sldId id="1630" r:id="rId324"/>
    <p:sldId id="1631" r:id="rId325"/>
    <p:sldId id="1642" r:id="rId326"/>
    <p:sldId id="1543" r:id="rId327"/>
    <p:sldId id="1544" r:id="rId328"/>
    <p:sldId id="1545" r:id="rId329"/>
    <p:sldId id="1546" r:id="rId330"/>
    <p:sldId id="1547" r:id="rId331"/>
    <p:sldId id="1548" r:id="rId332"/>
    <p:sldId id="1549" r:id="rId333"/>
    <p:sldId id="1550" r:id="rId334"/>
    <p:sldId id="1551" r:id="rId335"/>
    <p:sldId id="1553" r:id="rId336"/>
  </p:sldIdLst>
  <p:sldSz cx="12192000" cy="6858000"/>
  <p:notesSz cx="6858000" cy="9144000"/>
  <p:custDataLst>
    <p:tags r:id="rId3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F82065-0F01-4188-A030-73945926E19B}">
          <p14:sldIdLst>
            <p14:sldId id="1620"/>
            <p14:sldId id="1643"/>
            <p14:sldId id="1644"/>
            <p14:sldId id="1645"/>
            <p14:sldId id="1646"/>
            <p14:sldId id="1647"/>
            <p14:sldId id="1648"/>
            <p14:sldId id="1582"/>
            <p14:sldId id="1584"/>
            <p14:sldId id="1586"/>
          </p14:sldIdLst>
        </p14:section>
        <p14:section name="Background and context" id="{690660F4-7CF6-4232-A164-592B15FEDBA7}">
          <p14:sldIdLst>
            <p14:sldId id="1649"/>
          </p14:sldIdLst>
        </p14:section>
        <p14:section name="Stats" id="{047DE42F-5BFB-48B0-8F8C-676FDE7757E2}">
          <p14:sldIdLst>
            <p14:sldId id="1590"/>
            <p14:sldId id="1588"/>
            <p14:sldId id="1589"/>
          </p14:sldIdLst>
        </p14:section>
        <p14:section name="Clunky?" id="{D08EE540-282F-4D5E-A7AA-AB16E79D0332}">
          <p14:sldIdLst>
            <p14:sldId id="1569"/>
            <p14:sldId id="1580"/>
            <p14:sldId id="1284"/>
            <p14:sldId id="1285"/>
            <p14:sldId id="1286"/>
            <p14:sldId id="1287"/>
          </p14:sldIdLst>
        </p14:section>
        <p14:section name="Changing perspectives." id="{DEC1C5DB-08F1-4710-AD76-BD8EFADEB04C}">
          <p14:sldIdLst>
            <p14:sldId id="1595"/>
            <p14:sldId id="1568"/>
            <p14:sldId id="1565"/>
            <p14:sldId id="1567"/>
          </p14:sldIdLst>
        </p14:section>
        <p14:section name="Principles" id="{447BB804-A4A7-4439-A941-F6352A70882C}">
          <p14:sldIdLst>
            <p14:sldId id="1594"/>
          </p14:sldIdLst>
        </p14:section>
        <p14:section name="Using Pathways" id="{6B0A1126-0220-4EE4-89AB-59CA237993C4}">
          <p14:sldIdLst>
            <p14:sldId id="1563"/>
            <p14:sldId id="1556"/>
            <p14:sldId id="1557"/>
            <p14:sldId id="1558"/>
            <p14:sldId id="1559"/>
            <p14:sldId id="258"/>
            <p14:sldId id="1639"/>
            <p14:sldId id="1640"/>
            <p14:sldId id="1564"/>
          </p14:sldIdLst>
        </p14:section>
        <p14:section name="Planning and Managing Web Accessibility" id="{415DAD79-50F8-453F-A3D5-27E2A2A39836}">
          <p14:sldIdLst>
            <p14:sldId id="1472"/>
          </p14:sldIdLst>
        </p14:section>
        <p14:section name="1.Initiate" id="{AA950277-EFDE-4989-A09A-F9DF3653AC20}">
          <p14:sldIdLst>
            <p14:sldId id="1383"/>
            <p14:sldId id="259"/>
          </p14:sldIdLst>
        </p14:section>
        <p14:section name="1A.Learn the Basics" id="{22DD22BC-2584-43A4-8F81-0045849D1C06}">
          <p14:sldIdLst>
            <p14:sldId id="261"/>
            <p14:sldId id="260"/>
            <p14:sldId id="1500"/>
            <p14:sldId id="1515"/>
            <p14:sldId id="1501"/>
            <p14:sldId id="1502"/>
            <p14:sldId id="1503"/>
            <p14:sldId id="1514"/>
          </p14:sldIdLst>
        </p14:section>
        <p14:section name="1B. Explore current environment" id="{7AE694A9-BFDF-4B13-BF85-CE0CD17AC464}">
          <p14:sldIdLst>
            <p14:sldId id="263"/>
            <p14:sldId id="262"/>
            <p14:sldId id="1516"/>
          </p14:sldIdLst>
        </p14:section>
        <p14:section name="1C. Set objectives" id="{B0A3615F-9BA3-47EF-96A9-63B0218059F9}">
          <p14:sldIdLst>
            <p14:sldId id="264"/>
            <p14:sldId id="265"/>
            <p14:sldId id="266"/>
            <p14:sldId id="1512"/>
          </p14:sldIdLst>
        </p14:section>
        <p14:section name="1D. Develop business case" id="{4B8C01DE-9521-439E-92F9-7B16A8DB67D2}">
          <p14:sldIdLst>
            <p14:sldId id="267"/>
            <p14:sldId id="1495"/>
            <p14:sldId id="269"/>
            <p14:sldId id="1497"/>
            <p14:sldId id="272"/>
            <p14:sldId id="271"/>
            <p14:sldId id="273"/>
            <p14:sldId id="1298"/>
            <p14:sldId id="1299"/>
            <p14:sldId id="1300"/>
            <p14:sldId id="1301"/>
            <p14:sldId id="1302"/>
            <p14:sldId id="916"/>
            <p14:sldId id="1297"/>
            <p14:sldId id="1561"/>
            <p14:sldId id="1562"/>
            <p14:sldId id="1081"/>
            <p14:sldId id="1554"/>
            <p14:sldId id="978"/>
            <p14:sldId id="1303"/>
            <p14:sldId id="1225"/>
            <p14:sldId id="991"/>
            <p14:sldId id="1142"/>
            <p14:sldId id="1224"/>
            <p14:sldId id="990"/>
            <p14:sldId id="1304"/>
            <p14:sldId id="929"/>
            <p14:sldId id="922"/>
            <p14:sldId id="923"/>
            <p14:sldId id="1493"/>
            <p14:sldId id="1305"/>
            <p14:sldId id="917"/>
            <p14:sldId id="1374"/>
            <p14:sldId id="1083"/>
            <p14:sldId id="1372"/>
            <p14:sldId id="1373"/>
            <p14:sldId id="932"/>
            <p14:sldId id="1521"/>
            <p14:sldId id="1526"/>
            <p14:sldId id="1621"/>
            <p14:sldId id="1622"/>
            <p14:sldId id="1499"/>
            <p14:sldId id="1498"/>
            <p14:sldId id="1623"/>
          </p14:sldIdLst>
        </p14:section>
        <p14:section name="1E. Raise awareness" id="{B98A181D-8AC0-4A2B-9EAF-F227D94C3DB1}">
          <p14:sldIdLst>
            <p14:sldId id="1375"/>
            <p14:sldId id="1376"/>
            <p14:sldId id="1504"/>
            <p14:sldId id="1505"/>
            <p14:sldId id="1506"/>
            <p14:sldId id="1507"/>
            <p14:sldId id="1508"/>
            <p14:sldId id="1509"/>
          </p14:sldIdLst>
        </p14:section>
        <p14:section name="1F. Gather support" id="{80D233BF-BD7A-41F3-92EB-003121E9ABD8}">
          <p14:sldIdLst>
            <p14:sldId id="1378"/>
            <p14:sldId id="1379"/>
            <p14:sldId id="1380"/>
            <p14:sldId id="1650"/>
            <p14:sldId id="1600"/>
          </p14:sldIdLst>
        </p14:section>
        <p14:section name="2. Plan" id="{0B3EE882-D11E-439C-9BE4-8CC890FF2AFB}">
          <p14:sldIdLst>
            <p14:sldId id="1384"/>
            <p14:sldId id="1385"/>
          </p14:sldIdLst>
        </p14:section>
        <p14:section name="2A. Create IT accessibility policy" id="{760C57CA-40E7-4D82-9B0A-DB5A31B83B36}">
          <p14:sldIdLst>
            <p14:sldId id="1386"/>
            <p14:sldId id="1388"/>
            <p14:sldId id="1672"/>
            <p14:sldId id="1657"/>
            <p14:sldId id="1658"/>
            <p14:sldId id="1664"/>
            <p14:sldId id="1659"/>
          </p14:sldIdLst>
        </p14:section>
        <p14:section name="2B. Who is responsible?" id="{4F9AFF40-A3BB-431D-8748-5F110026AEDB}">
          <p14:sldIdLst>
            <p14:sldId id="1391"/>
            <p14:sldId id="1390"/>
            <p14:sldId id="1393"/>
            <p14:sldId id="1661"/>
          </p14:sldIdLst>
        </p14:section>
        <p14:section name="2C. Budget and resources" id="{CA700DA9-30F5-4B28-BAB9-576B0540C350}">
          <p14:sldIdLst>
            <p14:sldId id="1395"/>
            <p14:sldId id="1396"/>
            <p14:sldId id="1397"/>
            <p14:sldId id="1398"/>
            <p14:sldId id="1399"/>
            <p14:sldId id="1510"/>
            <p14:sldId id="1402"/>
            <p14:sldId id="1403"/>
            <p14:sldId id="1662"/>
            <p14:sldId id="1663"/>
          </p14:sldIdLst>
        </p14:section>
        <p14:section name="2D. Review environment" id="{60677EA2-3E29-4BEA-B402-DECF7AA42F5E}">
          <p14:sldIdLst>
            <p14:sldId id="1404"/>
            <p14:sldId id="1405"/>
            <p14:sldId id="1406"/>
            <p14:sldId id="1407"/>
          </p14:sldIdLst>
        </p14:section>
        <p14:section name="2E. Review websites" id="{82E1FDA8-58C9-4044-8E65-F83400386C7F}">
          <p14:sldIdLst>
            <p14:sldId id="1409"/>
            <p14:sldId id="1411"/>
            <p14:sldId id="1413"/>
            <p14:sldId id="1414"/>
            <p14:sldId id="1593"/>
            <p14:sldId id="1528"/>
            <p14:sldId id="1325"/>
            <p14:sldId id="1326"/>
            <p14:sldId id="1327"/>
            <p14:sldId id="1328"/>
            <p14:sldId id="1329"/>
            <p14:sldId id="1330"/>
            <p14:sldId id="1331"/>
            <p14:sldId id="1332"/>
            <p14:sldId id="1333"/>
            <p14:sldId id="1609"/>
            <p14:sldId id="1610"/>
            <p14:sldId id="1416"/>
            <p14:sldId id="1348"/>
            <p14:sldId id="1611"/>
            <p14:sldId id="1346"/>
            <p14:sldId id="1612"/>
            <p14:sldId id="1345"/>
            <p14:sldId id="1613"/>
            <p14:sldId id="1525"/>
            <p14:sldId id="1089"/>
            <p14:sldId id="1351"/>
          </p14:sldIdLst>
        </p14:section>
        <p14:section name="Accessibility Statement" id="{E84B3A8C-938E-4324-AD12-F3A30E334C8B}">
          <p14:sldIdLst>
            <p14:sldId id="1614"/>
            <p14:sldId id="1535"/>
            <p14:sldId id="1536"/>
            <p14:sldId id="1537"/>
            <p14:sldId id="1538"/>
            <p14:sldId id="1387"/>
            <p14:sldId id="1539"/>
            <p14:sldId id="1540"/>
            <p14:sldId id="1541"/>
            <p14:sldId id="1542"/>
            <p14:sldId id="1392"/>
            <p14:sldId id="1615"/>
          </p14:sldIdLst>
        </p14:section>
        <p14:section name="2F. Establish monitoring" id="{6D5F6AFF-9519-41B4-A95E-EB1A6F73AAC8}">
          <p14:sldIdLst>
            <p14:sldId id="1419"/>
            <p14:sldId id="1420"/>
            <p14:sldId id="1522"/>
          </p14:sldIdLst>
        </p14:section>
        <p14:section name="2G. Engage stakeholders" id="{0E6831CD-71DE-4009-98D7-7D60B86F5856}">
          <p14:sldIdLst>
            <p14:sldId id="1422"/>
            <p14:sldId id="1423"/>
            <p14:sldId id="1424"/>
          </p14:sldIdLst>
        </p14:section>
        <p14:section name="3. Implement" id="{F96609E3-9206-4BF4-B27D-13881262018D}">
          <p14:sldIdLst>
            <p14:sldId id="1426"/>
            <p14:sldId id="1427"/>
          </p14:sldIdLst>
        </p14:section>
        <p14:section name="3A. Build skills and expertise" id="{DDFC311A-F786-49DA-9495-0A19FA62370B}">
          <p14:sldIdLst>
            <p14:sldId id="1428"/>
            <p14:sldId id="1429"/>
            <p14:sldId id="1430"/>
            <p14:sldId id="1431"/>
            <p14:sldId id="1432"/>
            <p14:sldId id="1560"/>
            <p14:sldId id="1571"/>
          </p14:sldIdLst>
        </p14:section>
        <p14:section name="3B. Integrate goals into policies" id="{7C53D4FC-7782-4869-86B9-9B54A4D136D2}">
          <p14:sldIdLst>
            <p14:sldId id="1434"/>
            <p14:sldId id="1471"/>
          </p14:sldIdLst>
        </p14:section>
        <p14:section name="Intro to shift left" id="{DC154606-CC5B-49AD-A114-163F07FEAC91}">
          <p14:sldIdLst>
            <p14:sldId id="1282"/>
            <p14:sldId id="1240"/>
            <p14:sldId id="1241"/>
            <p14:sldId id="1324"/>
            <p14:sldId id="1290"/>
            <p14:sldId id="1291"/>
            <p14:sldId id="1292"/>
          </p14:sldIdLst>
        </p14:section>
        <p14:section name="Build" id="{AE1E7D51-E457-4990-9F6F-18FF03F5CA67}">
          <p14:sldIdLst>
            <p14:sldId id="1320"/>
          </p14:sldIdLst>
        </p14:section>
        <p14:section name="IDE tools" id="{9EA39384-6F6D-4FBD-886B-7D05EEB75B03}">
          <p14:sldIdLst>
            <p14:sldId id="1008"/>
          </p14:sldIdLst>
        </p14:section>
        <p14:section name="Visual Studio Code" id="{BA358ABE-6F92-41E7-925C-DA668ABACBFB}">
          <p14:sldIdLst>
            <p14:sldId id="1010"/>
            <p14:sldId id="1011"/>
          </p14:sldIdLst>
        </p14:section>
        <p14:section name="Frameworks" id="{F280EDCA-762F-4081-B472-84B8328341DF}">
          <p14:sldIdLst>
            <p14:sldId id="1012"/>
            <p14:sldId id="1256"/>
          </p14:sldIdLst>
        </p14:section>
        <p14:section name="Git" id="{4E857F47-A207-418F-AEA9-69A09CA0FEC6}">
          <p14:sldIdLst>
            <p14:sldId id="1014"/>
            <p14:sldId id="1013"/>
          </p14:sldIdLst>
        </p14:section>
        <p14:section name="Design" id="{19D3CE94-9527-4948-A87A-C4C0B26DF5FC}">
          <p14:sldIdLst>
            <p14:sldId id="1360"/>
            <p14:sldId id="1473"/>
            <p14:sldId id="1474"/>
          </p14:sldIdLst>
        </p14:section>
        <p14:section name="Atomic" id="{D530A2C7-22E6-4A7D-B298-CD48AD0F025D}">
          <p14:sldIdLst>
            <p14:sldId id="1098"/>
            <p14:sldId id="911"/>
            <p14:sldId id="906"/>
            <p14:sldId id="908"/>
            <p14:sldId id="909"/>
            <p14:sldId id="910"/>
            <p14:sldId id="907"/>
          </p14:sldIdLst>
        </p14:section>
        <p14:section name="Components" id="{4796EAC4-B7CD-454A-AA74-928D01EACCB4}">
          <p14:sldIdLst>
            <p14:sldId id="1212"/>
            <p14:sldId id="1218"/>
            <p14:sldId id="1361"/>
            <p14:sldId id="1100"/>
            <p14:sldId id="1129"/>
          </p14:sldIdLst>
        </p14:section>
        <p14:section name="Agile Accessibility Design Recommendations" id="{85B495C3-AFE7-4A1A-B6DF-813D490806CF}">
          <p14:sldIdLst>
            <p14:sldId id="1028"/>
            <p14:sldId id="1362"/>
            <p14:sldId id="1363"/>
            <p14:sldId id="1131"/>
            <p14:sldId id="899"/>
            <p14:sldId id="898"/>
            <p14:sldId id="1475"/>
            <p14:sldId id="1476"/>
            <p14:sldId id="1477"/>
            <p14:sldId id="1364"/>
            <p14:sldId id="1365"/>
          </p14:sldIdLst>
        </p14:section>
        <p14:section name="Requirements" id="{6E054D50-885A-46E8-8563-4B59BD9FD5AA}">
          <p14:sldIdLst>
            <p14:sldId id="1186"/>
            <p14:sldId id="1368"/>
            <p14:sldId id="1187"/>
            <p14:sldId id="1366"/>
            <p14:sldId id="1367"/>
            <p14:sldId id="1370"/>
          </p14:sldIdLst>
        </p14:section>
        <p14:section name="Procurement" id="{FBCAD1F0-00F5-4023-AA87-1D0E97D487A1}">
          <p14:sldIdLst>
            <p14:sldId id="1188"/>
            <p14:sldId id="1210"/>
            <p14:sldId id="1211"/>
            <p14:sldId id="1189"/>
            <p14:sldId id="1478"/>
          </p14:sldIdLst>
        </p14:section>
        <p14:section name="TAG NFRs" id="{03D5DAAB-5ACC-4630-8035-A69F3625B259}">
          <p14:sldIdLst>
            <p14:sldId id="1107"/>
            <p14:sldId id="1080"/>
          </p14:sldIdLst>
        </p14:section>
        <p14:section name="Release" id="{06172DC1-00DF-4FC0-B497-D5BB851C3C17}">
          <p14:sldIdLst>
            <p14:sldId id="1479"/>
            <p14:sldId id="1180"/>
            <p14:sldId id="1219"/>
            <p14:sldId id="1181"/>
            <p14:sldId id="1220"/>
            <p14:sldId id="1183"/>
            <p14:sldId id="1221"/>
          </p14:sldIdLst>
        </p14:section>
        <p14:section name="Dashboards" id="{2D1D7248-9B23-4C0D-9EE0-B45D68B805B6}">
          <p14:sldIdLst>
            <p14:sldId id="1094"/>
            <p14:sldId id="1095"/>
          </p14:sldIdLst>
        </p14:section>
        <p14:section name="Agile Recommendations" id="{FB6DCCCF-80C0-4249-95E9-EF9E017E33AA}">
          <p14:sldIdLst>
            <p14:sldId id="1026"/>
            <p14:sldId id="1127"/>
          </p14:sldIdLst>
        </p14:section>
        <p14:section name="Conclusion" id="{B3EC4139-248F-4806-B0C4-B589F50049C0}">
          <p14:sldIdLst>
            <p14:sldId id="1480"/>
          </p14:sldIdLst>
        </p14:section>
        <p14:section name="Agile" id="{210691EC-59A8-402D-9E08-33808B713FE9}">
          <p14:sldIdLst>
            <p14:sldId id="1481"/>
            <p14:sldId id="1482"/>
            <p14:sldId id="1484"/>
            <p14:sldId id="1485"/>
            <p14:sldId id="1486"/>
            <p14:sldId id="1487"/>
            <p14:sldId id="1488"/>
            <p14:sldId id="1412"/>
            <p14:sldId id="1489"/>
            <p14:sldId id="1490"/>
            <p14:sldId id="1491"/>
            <p14:sldId id="1492"/>
          </p14:sldIdLst>
        </p14:section>
        <p14:section name="3C. Assign tasks and support delivery" id="{DF13968D-378F-4540-B314-D569047CB8A7}">
          <p14:sldIdLst>
            <p14:sldId id="1435"/>
            <p14:sldId id="1437"/>
            <p14:sldId id="1438"/>
            <p14:sldId id="1439"/>
          </p14:sldIdLst>
        </p14:section>
        <p14:section name="3D. Evaluate early and regularly" id="{FE2929E0-62B2-4C90-A6DB-A58513DE03D4}">
          <p14:sldIdLst>
            <p14:sldId id="1440"/>
            <p14:sldId id="1452"/>
          </p14:sldIdLst>
        </p14:section>
        <p14:section name="3E. Prioritise issues" id="{1B01A2C3-4A63-46CD-ADA3-D563B72A80E3}">
          <p14:sldIdLst>
            <p14:sldId id="1616"/>
            <p14:sldId id="1175"/>
            <p14:sldId id="1124"/>
            <p14:sldId id="1125"/>
            <p14:sldId id="1126"/>
            <p14:sldId id="1441"/>
            <p14:sldId id="1454"/>
            <p14:sldId id="1617"/>
            <p14:sldId id="981"/>
            <p14:sldId id="982"/>
            <p14:sldId id="983"/>
            <p14:sldId id="984"/>
          </p14:sldIdLst>
        </p14:section>
        <p14:section name="3F. Track and communicate progress" id="{C60D95B3-155E-41B4-85ED-6BAB02E86C8B}">
          <p14:sldIdLst>
            <p14:sldId id="1442"/>
            <p14:sldId id="1456"/>
          </p14:sldIdLst>
        </p14:section>
        <p14:section name="4. Sustain" id="{F5457BE6-EE48-425B-B0EE-1B4E17C0E34A}">
          <p14:sldIdLst>
            <p14:sldId id="1618"/>
            <p14:sldId id="1619"/>
          </p14:sldIdLst>
        </p14:section>
        <p14:section name="4A. Monitor services" id="{85E6D020-B2BF-4EC3-B8FC-6B0A26D88277}">
          <p14:sldIdLst>
            <p14:sldId id="1445"/>
            <p14:sldId id="1457"/>
            <p14:sldId id="1458"/>
            <p14:sldId id="1459"/>
            <p14:sldId id="1460"/>
          </p14:sldIdLst>
        </p14:section>
        <p14:section name="4B. Engage with stakeholders" id="{6E12F003-B13E-4CA1-98C6-978781B6C7A7}">
          <p14:sldIdLst>
            <p14:sldId id="1446"/>
            <p14:sldId id="1461"/>
            <p14:sldId id="1462"/>
          </p14:sldIdLst>
        </p14:section>
        <p14:section name="4C. Track standards and legislation" id="{1FEB8AAF-480E-4BE2-B35B-F5B12C6B3029}">
          <p14:sldIdLst>
            <p14:sldId id="1447"/>
            <p14:sldId id="1463"/>
            <p14:sldId id="1527"/>
          </p14:sldIdLst>
        </p14:section>
        <p14:section name="4D. Adapt to new technologies" id="{51401312-624E-43BA-8706-307858B11347}">
          <p14:sldIdLst>
            <p14:sldId id="1448"/>
            <p14:sldId id="1464"/>
          </p14:sldIdLst>
        </p14:section>
        <p14:section name="4E. Incorporate user feedback" id="{0FDA6721-4888-4BB5-B985-944B6A1573D0}">
          <p14:sldIdLst>
            <p14:sldId id="1449"/>
            <p14:sldId id="1465"/>
            <p14:sldId id="1466"/>
            <p14:sldId id="1468"/>
            <p14:sldId id="1469"/>
          </p14:sldIdLst>
        </p14:section>
        <p14:section name="Conclusion" id="{3D9511CE-4D20-464D-A0BC-AFF3B23D5BDA}">
          <p14:sldIdLst>
            <p14:sldId id="1635"/>
            <p14:sldId id="1636"/>
            <p14:sldId id="1637"/>
            <p14:sldId id="1634"/>
            <p14:sldId id="1625"/>
            <p14:sldId id="1626"/>
            <p14:sldId id="1627"/>
            <p14:sldId id="1629"/>
            <p14:sldId id="1630"/>
            <p14:sldId id="1631"/>
          </p14:sldIdLst>
        </p14:section>
        <p14:section name="Next steps" id="{8CD830BA-EF3C-4746-B1F8-0BB6D77C300A}">
          <p14:sldIdLst>
            <p14:sldId id="1642"/>
            <p14:sldId id="1543"/>
            <p14:sldId id="1544"/>
            <p14:sldId id="1545"/>
            <p14:sldId id="1546"/>
            <p14:sldId id="1547"/>
            <p14:sldId id="1548"/>
            <p14:sldId id="1549"/>
            <p14:sldId id="1550"/>
            <p14:sldId id="1551"/>
            <p14:sldId id="15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D5007F"/>
    <a:srgbClr val="4BB694"/>
    <a:srgbClr val="8D3970"/>
    <a:srgbClr val="231F20"/>
    <a:srgbClr val="FFFFEE"/>
    <a:srgbClr val="005C84"/>
    <a:srgbClr val="FFFFFF"/>
    <a:srgbClr val="495961"/>
    <a:srgbClr val="000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06BC98-5827-475A-B645-1AC85EAB6663}" v="101" dt="2021-12-01T15:33:19.187"/>
    <p1510:client id="{F45F4C06-ADEC-4EBD-8B1B-0E2F8B0A3F4F}" v="26" dt="2021-12-02T13:41:06.735"/>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426" autoAdjust="0"/>
  </p:normalViewPr>
  <p:slideViewPr>
    <p:cSldViewPr snapToGrid="0">
      <p:cViewPr varScale="1">
        <p:scale>
          <a:sx n="67" d="100"/>
          <a:sy n="67" d="100"/>
        </p:scale>
        <p:origin x="2154"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notesMaster" Target="notesMasters/notesMaster1.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tags" Target="tags/tag1.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commentAuthors" Target="commentAuthors.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presProps" Target="presProps.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viewProps" Target="viewProps.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theme" Target="theme/theme1.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microsoft.com/office/2015/10/relationships/revisionInfo" Target="revisionInfo.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173" Type="http://schemas.openxmlformats.org/officeDocument/2006/relationships/slide" Target="slides/slide168.xml"/><Relationship Id="rId229" Type="http://schemas.openxmlformats.org/officeDocument/2006/relationships/slide" Target="slides/slide224.xml"/><Relationship Id="rId240" Type="http://schemas.openxmlformats.org/officeDocument/2006/relationships/slide" Target="slides/slide2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F45F4C06-ADEC-4EBD-8B1B-0E2F8B0A3F4F}"/>
    <pc:docChg chg="addSld delSld modSld delSection modSection">
      <pc:chgData name="Matthew Deeprose" userId="4b9f57a1-f6a7-4947-aa46-f230d0a71242" providerId="ADAL" clId="{F45F4C06-ADEC-4EBD-8B1B-0E2F8B0A3F4F}" dt="2021-12-02T13:40:55.106" v="9" actId="47"/>
      <pc:docMkLst>
        <pc:docMk/>
      </pc:docMkLst>
      <pc:sldChg chg="mod modShow">
        <pc:chgData name="Matthew Deeprose" userId="4b9f57a1-f6a7-4947-aa46-f230d0a71242" providerId="ADAL" clId="{F45F4C06-ADEC-4EBD-8B1B-0E2F8B0A3F4F}" dt="2021-12-02T11:35:10.031" v="6" actId="729"/>
        <pc:sldMkLst>
          <pc:docMk/>
          <pc:sldMk cId="1077312309" sldId="258"/>
        </pc:sldMkLst>
      </pc:sldChg>
      <pc:sldChg chg="mod modShow">
        <pc:chgData name="Matthew Deeprose" userId="4b9f57a1-f6a7-4947-aa46-f230d0a71242" providerId="ADAL" clId="{F45F4C06-ADEC-4EBD-8B1B-0E2F8B0A3F4F}" dt="2021-12-02T11:35:10.031" v="6" actId="729"/>
        <pc:sldMkLst>
          <pc:docMk/>
          <pc:sldMk cId="1915954468" sldId="259"/>
        </pc:sldMkLst>
      </pc:sldChg>
      <pc:sldChg chg="mod modShow">
        <pc:chgData name="Matthew Deeprose" userId="4b9f57a1-f6a7-4947-aa46-f230d0a71242" providerId="ADAL" clId="{F45F4C06-ADEC-4EBD-8B1B-0E2F8B0A3F4F}" dt="2021-12-02T11:35:10.031" v="6" actId="729"/>
        <pc:sldMkLst>
          <pc:docMk/>
          <pc:sldMk cId="3718016418" sldId="260"/>
        </pc:sldMkLst>
      </pc:sldChg>
      <pc:sldChg chg="mod modShow">
        <pc:chgData name="Matthew Deeprose" userId="4b9f57a1-f6a7-4947-aa46-f230d0a71242" providerId="ADAL" clId="{F45F4C06-ADEC-4EBD-8B1B-0E2F8B0A3F4F}" dt="2021-12-02T11:35:10.031" v="6" actId="729"/>
        <pc:sldMkLst>
          <pc:docMk/>
          <pc:sldMk cId="2003169521" sldId="261"/>
        </pc:sldMkLst>
      </pc:sldChg>
      <pc:sldChg chg="mod modShow">
        <pc:chgData name="Matthew Deeprose" userId="4b9f57a1-f6a7-4947-aa46-f230d0a71242" providerId="ADAL" clId="{F45F4C06-ADEC-4EBD-8B1B-0E2F8B0A3F4F}" dt="2021-12-02T11:35:10.031" v="6" actId="729"/>
        <pc:sldMkLst>
          <pc:docMk/>
          <pc:sldMk cId="979159096" sldId="262"/>
        </pc:sldMkLst>
      </pc:sldChg>
      <pc:sldChg chg="mod modShow">
        <pc:chgData name="Matthew Deeprose" userId="4b9f57a1-f6a7-4947-aa46-f230d0a71242" providerId="ADAL" clId="{F45F4C06-ADEC-4EBD-8B1B-0E2F8B0A3F4F}" dt="2021-12-02T11:35:10.031" v="6" actId="729"/>
        <pc:sldMkLst>
          <pc:docMk/>
          <pc:sldMk cId="870101597" sldId="263"/>
        </pc:sldMkLst>
      </pc:sldChg>
      <pc:sldChg chg="mod modShow">
        <pc:chgData name="Matthew Deeprose" userId="4b9f57a1-f6a7-4947-aa46-f230d0a71242" providerId="ADAL" clId="{F45F4C06-ADEC-4EBD-8B1B-0E2F8B0A3F4F}" dt="2021-12-02T11:35:10.031" v="6" actId="729"/>
        <pc:sldMkLst>
          <pc:docMk/>
          <pc:sldMk cId="279616443" sldId="264"/>
        </pc:sldMkLst>
      </pc:sldChg>
      <pc:sldChg chg="mod modShow">
        <pc:chgData name="Matthew Deeprose" userId="4b9f57a1-f6a7-4947-aa46-f230d0a71242" providerId="ADAL" clId="{F45F4C06-ADEC-4EBD-8B1B-0E2F8B0A3F4F}" dt="2021-12-02T11:35:10.031" v="6" actId="729"/>
        <pc:sldMkLst>
          <pc:docMk/>
          <pc:sldMk cId="2127854129" sldId="265"/>
        </pc:sldMkLst>
      </pc:sldChg>
      <pc:sldChg chg="mod modShow">
        <pc:chgData name="Matthew Deeprose" userId="4b9f57a1-f6a7-4947-aa46-f230d0a71242" providerId="ADAL" clId="{F45F4C06-ADEC-4EBD-8B1B-0E2F8B0A3F4F}" dt="2021-12-02T11:35:10.031" v="6" actId="729"/>
        <pc:sldMkLst>
          <pc:docMk/>
          <pc:sldMk cId="3543941078" sldId="266"/>
        </pc:sldMkLst>
      </pc:sldChg>
      <pc:sldChg chg="mod modShow">
        <pc:chgData name="Matthew Deeprose" userId="4b9f57a1-f6a7-4947-aa46-f230d0a71242" providerId="ADAL" clId="{F45F4C06-ADEC-4EBD-8B1B-0E2F8B0A3F4F}" dt="2021-12-02T11:35:10.031" v="6" actId="729"/>
        <pc:sldMkLst>
          <pc:docMk/>
          <pc:sldMk cId="2050005690" sldId="267"/>
        </pc:sldMkLst>
      </pc:sldChg>
      <pc:sldChg chg="mod modShow">
        <pc:chgData name="Matthew Deeprose" userId="4b9f57a1-f6a7-4947-aa46-f230d0a71242" providerId="ADAL" clId="{F45F4C06-ADEC-4EBD-8B1B-0E2F8B0A3F4F}" dt="2021-12-02T11:35:10.031" v="6" actId="729"/>
        <pc:sldMkLst>
          <pc:docMk/>
          <pc:sldMk cId="3624274729" sldId="269"/>
        </pc:sldMkLst>
      </pc:sldChg>
      <pc:sldChg chg="mod modShow">
        <pc:chgData name="Matthew Deeprose" userId="4b9f57a1-f6a7-4947-aa46-f230d0a71242" providerId="ADAL" clId="{F45F4C06-ADEC-4EBD-8B1B-0E2F8B0A3F4F}" dt="2021-12-02T11:35:10.031" v="6" actId="729"/>
        <pc:sldMkLst>
          <pc:docMk/>
          <pc:sldMk cId="120246358" sldId="271"/>
        </pc:sldMkLst>
      </pc:sldChg>
      <pc:sldChg chg="mod modShow">
        <pc:chgData name="Matthew Deeprose" userId="4b9f57a1-f6a7-4947-aa46-f230d0a71242" providerId="ADAL" clId="{F45F4C06-ADEC-4EBD-8B1B-0E2F8B0A3F4F}" dt="2021-12-02T11:35:10.031" v="6" actId="729"/>
        <pc:sldMkLst>
          <pc:docMk/>
          <pc:sldMk cId="549416132" sldId="272"/>
        </pc:sldMkLst>
      </pc:sldChg>
      <pc:sldChg chg="mod modShow">
        <pc:chgData name="Matthew Deeprose" userId="4b9f57a1-f6a7-4947-aa46-f230d0a71242" providerId="ADAL" clId="{F45F4C06-ADEC-4EBD-8B1B-0E2F8B0A3F4F}" dt="2021-12-02T11:35:10.031" v="6" actId="729"/>
        <pc:sldMkLst>
          <pc:docMk/>
          <pc:sldMk cId="3033770681" sldId="273"/>
        </pc:sldMkLst>
      </pc:sldChg>
      <pc:sldChg chg="mod modShow">
        <pc:chgData name="Matthew Deeprose" userId="4b9f57a1-f6a7-4947-aa46-f230d0a71242" providerId="ADAL" clId="{F45F4C06-ADEC-4EBD-8B1B-0E2F8B0A3F4F}" dt="2021-12-02T11:35:10.031" v="6" actId="729"/>
        <pc:sldMkLst>
          <pc:docMk/>
          <pc:sldMk cId="2605486505" sldId="898"/>
        </pc:sldMkLst>
      </pc:sldChg>
      <pc:sldChg chg="mod modShow">
        <pc:chgData name="Matthew Deeprose" userId="4b9f57a1-f6a7-4947-aa46-f230d0a71242" providerId="ADAL" clId="{F45F4C06-ADEC-4EBD-8B1B-0E2F8B0A3F4F}" dt="2021-12-02T11:35:10.031" v="6" actId="729"/>
        <pc:sldMkLst>
          <pc:docMk/>
          <pc:sldMk cId="4048154048" sldId="899"/>
        </pc:sldMkLst>
      </pc:sldChg>
      <pc:sldChg chg="mod modShow">
        <pc:chgData name="Matthew Deeprose" userId="4b9f57a1-f6a7-4947-aa46-f230d0a71242" providerId="ADAL" clId="{F45F4C06-ADEC-4EBD-8B1B-0E2F8B0A3F4F}" dt="2021-12-02T11:35:10.031" v="6" actId="729"/>
        <pc:sldMkLst>
          <pc:docMk/>
          <pc:sldMk cId="3886103490" sldId="906"/>
        </pc:sldMkLst>
      </pc:sldChg>
      <pc:sldChg chg="mod modShow">
        <pc:chgData name="Matthew Deeprose" userId="4b9f57a1-f6a7-4947-aa46-f230d0a71242" providerId="ADAL" clId="{F45F4C06-ADEC-4EBD-8B1B-0E2F8B0A3F4F}" dt="2021-12-02T11:35:10.031" v="6" actId="729"/>
        <pc:sldMkLst>
          <pc:docMk/>
          <pc:sldMk cId="2664531456" sldId="907"/>
        </pc:sldMkLst>
      </pc:sldChg>
      <pc:sldChg chg="mod modShow">
        <pc:chgData name="Matthew Deeprose" userId="4b9f57a1-f6a7-4947-aa46-f230d0a71242" providerId="ADAL" clId="{F45F4C06-ADEC-4EBD-8B1B-0E2F8B0A3F4F}" dt="2021-12-02T11:35:10.031" v="6" actId="729"/>
        <pc:sldMkLst>
          <pc:docMk/>
          <pc:sldMk cId="354387138" sldId="908"/>
        </pc:sldMkLst>
      </pc:sldChg>
      <pc:sldChg chg="mod modShow">
        <pc:chgData name="Matthew Deeprose" userId="4b9f57a1-f6a7-4947-aa46-f230d0a71242" providerId="ADAL" clId="{F45F4C06-ADEC-4EBD-8B1B-0E2F8B0A3F4F}" dt="2021-12-02T11:35:10.031" v="6" actId="729"/>
        <pc:sldMkLst>
          <pc:docMk/>
          <pc:sldMk cId="2081780910" sldId="909"/>
        </pc:sldMkLst>
      </pc:sldChg>
      <pc:sldChg chg="mod modShow">
        <pc:chgData name="Matthew Deeprose" userId="4b9f57a1-f6a7-4947-aa46-f230d0a71242" providerId="ADAL" clId="{F45F4C06-ADEC-4EBD-8B1B-0E2F8B0A3F4F}" dt="2021-12-02T11:35:10.031" v="6" actId="729"/>
        <pc:sldMkLst>
          <pc:docMk/>
          <pc:sldMk cId="3325173112" sldId="910"/>
        </pc:sldMkLst>
      </pc:sldChg>
      <pc:sldChg chg="mod modShow">
        <pc:chgData name="Matthew Deeprose" userId="4b9f57a1-f6a7-4947-aa46-f230d0a71242" providerId="ADAL" clId="{F45F4C06-ADEC-4EBD-8B1B-0E2F8B0A3F4F}" dt="2021-12-02T11:35:10.031" v="6" actId="729"/>
        <pc:sldMkLst>
          <pc:docMk/>
          <pc:sldMk cId="2127637312" sldId="911"/>
        </pc:sldMkLst>
      </pc:sldChg>
      <pc:sldChg chg="mod modShow">
        <pc:chgData name="Matthew Deeprose" userId="4b9f57a1-f6a7-4947-aa46-f230d0a71242" providerId="ADAL" clId="{F45F4C06-ADEC-4EBD-8B1B-0E2F8B0A3F4F}" dt="2021-12-02T11:35:10.031" v="6" actId="729"/>
        <pc:sldMkLst>
          <pc:docMk/>
          <pc:sldMk cId="2507775827" sldId="916"/>
        </pc:sldMkLst>
      </pc:sldChg>
      <pc:sldChg chg="mod modShow">
        <pc:chgData name="Matthew Deeprose" userId="4b9f57a1-f6a7-4947-aa46-f230d0a71242" providerId="ADAL" clId="{F45F4C06-ADEC-4EBD-8B1B-0E2F8B0A3F4F}" dt="2021-12-02T11:35:10.031" v="6" actId="729"/>
        <pc:sldMkLst>
          <pc:docMk/>
          <pc:sldMk cId="1236697164" sldId="917"/>
        </pc:sldMkLst>
      </pc:sldChg>
      <pc:sldChg chg="mod modShow">
        <pc:chgData name="Matthew Deeprose" userId="4b9f57a1-f6a7-4947-aa46-f230d0a71242" providerId="ADAL" clId="{F45F4C06-ADEC-4EBD-8B1B-0E2F8B0A3F4F}" dt="2021-12-02T11:35:10.031" v="6" actId="729"/>
        <pc:sldMkLst>
          <pc:docMk/>
          <pc:sldMk cId="904024906" sldId="922"/>
        </pc:sldMkLst>
      </pc:sldChg>
      <pc:sldChg chg="mod modShow">
        <pc:chgData name="Matthew Deeprose" userId="4b9f57a1-f6a7-4947-aa46-f230d0a71242" providerId="ADAL" clId="{F45F4C06-ADEC-4EBD-8B1B-0E2F8B0A3F4F}" dt="2021-12-02T11:35:10.031" v="6" actId="729"/>
        <pc:sldMkLst>
          <pc:docMk/>
          <pc:sldMk cId="2490599591" sldId="923"/>
        </pc:sldMkLst>
      </pc:sldChg>
      <pc:sldChg chg="mod modShow">
        <pc:chgData name="Matthew Deeprose" userId="4b9f57a1-f6a7-4947-aa46-f230d0a71242" providerId="ADAL" clId="{F45F4C06-ADEC-4EBD-8B1B-0E2F8B0A3F4F}" dt="2021-12-02T11:35:10.031" v="6" actId="729"/>
        <pc:sldMkLst>
          <pc:docMk/>
          <pc:sldMk cId="2342027623" sldId="929"/>
        </pc:sldMkLst>
      </pc:sldChg>
      <pc:sldChg chg="mod modShow">
        <pc:chgData name="Matthew Deeprose" userId="4b9f57a1-f6a7-4947-aa46-f230d0a71242" providerId="ADAL" clId="{F45F4C06-ADEC-4EBD-8B1B-0E2F8B0A3F4F}" dt="2021-12-02T11:35:10.031" v="6" actId="729"/>
        <pc:sldMkLst>
          <pc:docMk/>
          <pc:sldMk cId="2180785152" sldId="932"/>
        </pc:sldMkLst>
      </pc:sldChg>
      <pc:sldChg chg="mod modShow">
        <pc:chgData name="Matthew Deeprose" userId="4b9f57a1-f6a7-4947-aa46-f230d0a71242" providerId="ADAL" clId="{F45F4C06-ADEC-4EBD-8B1B-0E2F8B0A3F4F}" dt="2021-12-02T11:35:10.031" v="6" actId="729"/>
        <pc:sldMkLst>
          <pc:docMk/>
          <pc:sldMk cId="2925703203" sldId="978"/>
        </pc:sldMkLst>
      </pc:sldChg>
      <pc:sldChg chg="mod modShow">
        <pc:chgData name="Matthew Deeprose" userId="4b9f57a1-f6a7-4947-aa46-f230d0a71242" providerId="ADAL" clId="{F45F4C06-ADEC-4EBD-8B1B-0E2F8B0A3F4F}" dt="2021-12-02T11:35:10.031" v="6" actId="729"/>
        <pc:sldMkLst>
          <pc:docMk/>
          <pc:sldMk cId="4050700938" sldId="981"/>
        </pc:sldMkLst>
      </pc:sldChg>
      <pc:sldChg chg="mod modShow">
        <pc:chgData name="Matthew Deeprose" userId="4b9f57a1-f6a7-4947-aa46-f230d0a71242" providerId="ADAL" clId="{F45F4C06-ADEC-4EBD-8B1B-0E2F8B0A3F4F}" dt="2021-12-02T11:35:10.031" v="6" actId="729"/>
        <pc:sldMkLst>
          <pc:docMk/>
          <pc:sldMk cId="2036725864" sldId="982"/>
        </pc:sldMkLst>
      </pc:sldChg>
      <pc:sldChg chg="mod modShow">
        <pc:chgData name="Matthew Deeprose" userId="4b9f57a1-f6a7-4947-aa46-f230d0a71242" providerId="ADAL" clId="{F45F4C06-ADEC-4EBD-8B1B-0E2F8B0A3F4F}" dt="2021-12-02T11:35:10.031" v="6" actId="729"/>
        <pc:sldMkLst>
          <pc:docMk/>
          <pc:sldMk cId="2083510254" sldId="983"/>
        </pc:sldMkLst>
      </pc:sldChg>
      <pc:sldChg chg="mod modShow">
        <pc:chgData name="Matthew Deeprose" userId="4b9f57a1-f6a7-4947-aa46-f230d0a71242" providerId="ADAL" clId="{F45F4C06-ADEC-4EBD-8B1B-0E2F8B0A3F4F}" dt="2021-12-02T11:35:10.031" v="6" actId="729"/>
        <pc:sldMkLst>
          <pc:docMk/>
          <pc:sldMk cId="4273062042" sldId="984"/>
        </pc:sldMkLst>
      </pc:sldChg>
      <pc:sldChg chg="mod modShow">
        <pc:chgData name="Matthew Deeprose" userId="4b9f57a1-f6a7-4947-aa46-f230d0a71242" providerId="ADAL" clId="{F45F4C06-ADEC-4EBD-8B1B-0E2F8B0A3F4F}" dt="2021-12-02T11:35:10.031" v="6" actId="729"/>
        <pc:sldMkLst>
          <pc:docMk/>
          <pc:sldMk cId="2803729072" sldId="990"/>
        </pc:sldMkLst>
      </pc:sldChg>
      <pc:sldChg chg="mod modShow">
        <pc:chgData name="Matthew Deeprose" userId="4b9f57a1-f6a7-4947-aa46-f230d0a71242" providerId="ADAL" clId="{F45F4C06-ADEC-4EBD-8B1B-0E2F8B0A3F4F}" dt="2021-12-02T11:35:10.031" v="6" actId="729"/>
        <pc:sldMkLst>
          <pc:docMk/>
          <pc:sldMk cId="325312054" sldId="991"/>
        </pc:sldMkLst>
      </pc:sldChg>
      <pc:sldChg chg="mod modShow">
        <pc:chgData name="Matthew Deeprose" userId="4b9f57a1-f6a7-4947-aa46-f230d0a71242" providerId="ADAL" clId="{F45F4C06-ADEC-4EBD-8B1B-0E2F8B0A3F4F}" dt="2021-12-02T11:35:10.031" v="6" actId="729"/>
        <pc:sldMkLst>
          <pc:docMk/>
          <pc:sldMk cId="3277659741" sldId="1008"/>
        </pc:sldMkLst>
      </pc:sldChg>
      <pc:sldChg chg="mod modShow">
        <pc:chgData name="Matthew Deeprose" userId="4b9f57a1-f6a7-4947-aa46-f230d0a71242" providerId="ADAL" clId="{F45F4C06-ADEC-4EBD-8B1B-0E2F8B0A3F4F}" dt="2021-12-02T11:35:10.031" v="6" actId="729"/>
        <pc:sldMkLst>
          <pc:docMk/>
          <pc:sldMk cId="634983566" sldId="1010"/>
        </pc:sldMkLst>
      </pc:sldChg>
      <pc:sldChg chg="mod modShow">
        <pc:chgData name="Matthew Deeprose" userId="4b9f57a1-f6a7-4947-aa46-f230d0a71242" providerId="ADAL" clId="{F45F4C06-ADEC-4EBD-8B1B-0E2F8B0A3F4F}" dt="2021-12-02T11:35:10.031" v="6" actId="729"/>
        <pc:sldMkLst>
          <pc:docMk/>
          <pc:sldMk cId="1933805074" sldId="1011"/>
        </pc:sldMkLst>
      </pc:sldChg>
      <pc:sldChg chg="mod modShow">
        <pc:chgData name="Matthew Deeprose" userId="4b9f57a1-f6a7-4947-aa46-f230d0a71242" providerId="ADAL" clId="{F45F4C06-ADEC-4EBD-8B1B-0E2F8B0A3F4F}" dt="2021-12-02T11:35:10.031" v="6" actId="729"/>
        <pc:sldMkLst>
          <pc:docMk/>
          <pc:sldMk cId="2056435561" sldId="1012"/>
        </pc:sldMkLst>
      </pc:sldChg>
      <pc:sldChg chg="mod modShow">
        <pc:chgData name="Matthew Deeprose" userId="4b9f57a1-f6a7-4947-aa46-f230d0a71242" providerId="ADAL" clId="{F45F4C06-ADEC-4EBD-8B1B-0E2F8B0A3F4F}" dt="2021-12-02T11:35:10.031" v="6" actId="729"/>
        <pc:sldMkLst>
          <pc:docMk/>
          <pc:sldMk cId="675284886" sldId="1013"/>
        </pc:sldMkLst>
      </pc:sldChg>
      <pc:sldChg chg="mod modShow">
        <pc:chgData name="Matthew Deeprose" userId="4b9f57a1-f6a7-4947-aa46-f230d0a71242" providerId="ADAL" clId="{F45F4C06-ADEC-4EBD-8B1B-0E2F8B0A3F4F}" dt="2021-12-02T11:35:10.031" v="6" actId="729"/>
        <pc:sldMkLst>
          <pc:docMk/>
          <pc:sldMk cId="1607639662" sldId="1014"/>
        </pc:sldMkLst>
      </pc:sldChg>
      <pc:sldChg chg="mod modShow">
        <pc:chgData name="Matthew Deeprose" userId="4b9f57a1-f6a7-4947-aa46-f230d0a71242" providerId="ADAL" clId="{F45F4C06-ADEC-4EBD-8B1B-0E2F8B0A3F4F}" dt="2021-12-02T11:35:10.031" v="6" actId="729"/>
        <pc:sldMkLst>
          <pc:docMk/>
          <pc:sldMk cId="4247776804" sldId="1026"/>
        </pc:sldMkLst>
      </pc:sldChg>
      <pc:sldChg chg="mod modShow">
        <pc:chgData name="Matthew Deeprose" userId="4b9f57a1-f6a7-4947-aa46-f230d0a71242" providerId="ADAL" clId="{F45F4C06-ADEC-4EBD-8B1B-0E2F8B0A3F4F}" dt="2021-12-02T11:35:10.031" v="6" actId="729"/>
        <pc:sldMkLst>
          <pc:docMk/>
          <pc:sldMk cId="2656069912" sldId="1028"/>
        </pc:sldMkLst>
      </pc:sldChg>
      <pc:sldChg chg="mod modShow">
        <pc:chgData name="Matthew Deeprose" userId="4b9f57a1-f6a7-4947-aa46-f230d0a71242" providerId="ADAL" clId="{F45F4C06-ADEC-4EBD-8B1B-0E2F8B0A3F4F}" dt="2021-12-02T11:35:10.031" v="6" actId="729"/>
        <pc:sldMkLst>
          <pc:docMk/>
          <pc:sldMk cId="1594348855" sldId="1080"/>
        </pc:sldMkLst>
      </pc:sldChg>
      <pc:sldChg chg="mod modShow">
        <pc:chgData name="Matthew Deeprose" userId="4b9f57a1-f6a7-4947-aa46-f230d0a71242" providerId="ADAL" clId="{F45F4C06-ADEC-4EBD-8B1B-0E2F8B0A3F4F}" dt="2021-12-02T11:35:10.031" v="6" actId="729"/>
        <pc:sldMkLst>
          <pc:docMk/>
          <pc:sldMk cId="1096189024" sldId="1081"/>
        </pc:sldMkLst>
      </pc:sldChg>
      <pc:sldChg chg="mod modShow">
        <pc:chgData name="Matthew Deeprose" userId="4b9f57a1-f6a7-4947-aa46-f230d0a71242" providerId="ADAL" clId="{F45F4C06-ADEC-4EBD-8B1B-0E2F8B0A3F4F}" dt="2021-12-02T11:35:10.031" v="6" actId="729"/>
        <pc:sldMkLst>
          <pc:docMk/>
          <pc:sldMk cId="1019184846" sldId="1083"/>
        </pc:sldMkLst>
      </pc:sldChg>
      <pc:sldChg chg="mod modShow">
        <pc:chgData name="Matthew Deeprose" userId="4b9f57a1-f6a7-4947-aa46-f230d0a71242" providerId="ADAL" clId="{F45F4C06-ADEC-4EBD-8B1B-0E2F8B0A3F4F}" dt="2021-12-02T11:35:10.031" v="6" actId="729"/>
        <pc:sldMkLst>
          <pc:docMk/>
          <pc:sldMk cId="1788361735" sldId="1089"/>
        </pc:sldMkLst>
      </pc:sldChg>
      <pc:sldChg chg="mod modShow">
        <pc:chgData name="Matthew Deeprose" userId="4b9f57a1-f6a7-4947-aa46-f230d0a71242" providerId="ADAL" clId="{F45F4C06-ADEC-4EBD-8B1B-0E2F8B0A3F4F}" dt="2021-12-02T11:35:10.031" v="6" actId="729"/>
        <pc:sldMkLst>
          <pc:docMk/>
          <pc:sldMk cId="2346357735" sldId="1094"/>
        </pc:sldMkLst>
      </pc:sldChg>
      <pc:sldChg chg="mod modShow">
        <pc:chgData name="Matthew Deeprose" userId="4b9f57a1-f6a7-4947-aa46-f230d0a71242" providerId="ADAL" clId="{F45F4C06-ADEC-4EBD-8B1B-0E2F8B0A3F4F}" dt="2021-12-02T11:35:10.031" v="6" actId="729"/>
        <pc:sldMkLst>
          <pc:docMk/>
          <pc:sldMk cId="1776773821" sldId="1095"/>
        </pc:sldMkLst>
      </pc:sldChg>
      <pc:sldChg chg="mod modShow">
        <pc:chgData name="Matthew Deeprose" userId="4b9f57a1-f6a7-4947-aa46-f230d0a71242" providerId="ADAL" clId="{F45F4C06-ADEC-4EBD-8B1B-0E2F8B0A3F4F}" dt="2021-12-02T11:35:10.031" v="6" actId="729"/>
        <pc:sldMkLst>
          <pc:docMk/>
          <pc:sldMk cId="2310300076" sldId="1098"/>
        </pc:sldMkLst>
      </pc:sldChg>
      <pc:sldChg chg="mod modShow">
        <pc:chgData name="Matthew Deeprose" userId="4b9f57a1-f6a7-4947-aa46-f230d0a71242" providerId="ADAL" clId="{F45F4C06-ADEC-4EBD-8B1B-0E2F8B0A3F4F}" dt="2021-12-02T11:35:10.031" v="6" actId="729"/>
        <pc:sldMkLst>
          <pc:docMk/>
          <pc:sldMk cId="1464153388" sldId="1100"/>
        </pc:sldMkLst>
      </pc:sldChg>
      <pc:sldChg chg="mod modShow">
        <pc:chgData name="Matthew Deeprose" userId="4b9f57a1-f6a7-4947-aa46-f230d0a71242" providerId="ADAL" clId="{F45F4C06-ADEC-4EBD-8B1B-0E2F8B0A3F4F}" dt="2021-12-02T11:35:10.031" v="6" actId="729"/>
        <pc:sldMkLst>
          <pc:docMk/>
          <pc:sldMk cId="3388474073" sldId="1107"/>
        </pc:sldMkLst>
      </pc:sldChg>
      <pc:sldChg chg="mod modShow">
        <pc:chgData name="Matthew Deeprose" userId="4b9f57a1-f6a7-4947-aa46-f230d0a71242" providerId="ADAL" clId="{F45F4C06-ADEC-4EBD-8B1B-0E2F8B0A3F4F}" dt="2021-12-02T11:35:10.031" v="6" actId="729"/>
        <pc:sldMkLst>
          <pc:docMk/>
          <pc:sldMk cId="889678504" sldId="1124"/>
        </pc:sldMkLst>
      </pc:sldChg>
      <pc:sldChg chg="mod modShow">
        <pc:chgData name="Matthew Deeprose" userId="4b9f57a1-f6a7-4947-aa46-f230d0a71242" providerId="ADAL" clId="{F45F4C06-ADEC-4EBD-8B1B-0E2F8B0A3F4F}" dt="2021-12-02T11:35:10.031" v="6" actId="729"/>
        <pc:sldMkLst>
          <pc:docMk/>
          <pc:sldMk cId="3469582113" sldId="1125"/>
        </pc:sldMkLst>
      </pc:sldChg>
      <pc:sldChg chg="mod modShow">
        <pc:chgData name="Matthew Deeprose" userId="4b9f57a1-f6a7-4947-aa46-f230d0a71242" providerId="ADAL" clId="{F45F4C06-ADEC-4EBD-8B1B-0E2F8B0A3F4F}" dt="2021-12-02T11:35:10.031" v="6" actId="729"/>
        <pc:sldMkLst>
          <pc:docMk/>
          <pc:sldMk cId="2369855187" sldId="1126"/>
        </pc:sldMkLst>
      </pc:sldChg>
      <pc:sldChg chg="mod modShow">
        <pc:chgData name="Matthew Deeprose" userId="4b9f57a1-f6a7-4947-aa46-f230d0a71242" providerId="ADAL" clId="{F45F4C06-ADEC-4EBD-8B1B-0E2F8B0A3F4F}" dt="2021-12-02T11:35:10.031" v="6" actId="729"/>
        <pc:sldMkLst>
          <pc:docMk/>
          <pc:sldMk cId="2547570433" sldId="1127"/>
        </pc:sldMkLst>
      </pc:sldChg>
      <pc:sldChg chg="mod modShow">
        <pc:chgData name="Matthew Deeprose" userId="4b9f57a1-f6a7-4947-aa46-f230d0a71242" providerId="ADAL" clId="{F45F4C06-ADEC-4EBD-8B1B-0E2F8B0A3F4F}" dt="2021-12-02T11:35:10.031" v="6" actId="729"/>
        <pc:sldMkLst>
          <pc:docMk/>
          <pc:sldMk cId="2733058079" sldId="1129"/>
        </pc:sldMkLst>
      </pc:sldChg>
      <pc:sldChg chg="mod modShow">
        <pc:chgData name="Matthew Deeprose" userId="4b9f57a1-f6a7-4947-aa46-f230d0a71242" providerId="ADAL" clId="{F45F4C06-ADEC-4EBD-8B1B-0E2F8B0A3F4F}" dt="2021-12-02T11:35:10.031" v="6" actId="729"/>
        <pc:sldMkLst>
          <pc:docMk/>
          <pc:sldMk cId="2877692772" sldId="1131"/>
        </pc:sldMkLst>
      </pc:sldChg>
      <pc:sldChg chg="mod modShow">
        <pc:chgData name="Matthew Deeprose" userId="4b9f57a1-f6a7-4947-aa46-f230d0a71242" providerId="ADAL" clId="{F45F4C06-ADEC-4EBD-8B1B-0E2F8B0A3F4F}" dt="2021-12-02T11:35:10.031" v="6" actId="729"/>
        <pc:sldMkLst>
          <pc:docMk/>
          <pc:sldMk cId="2285494055" sldId="1142"/>
        </pc:sldMkLst>
      </pc:sldChg>
      <pc:sldChg chg="mod modShow">
        <pc:chgData name="Matthew Deeprose" userId="4b9f57a1-f6a7-4947-aa46-f230d0a71242" providerId="ADAL" clId="{F45F4C06-ADEC-4EBD-8B1B-0E2F8B0A3F4F}" dt="2021-12-02T11:35:10.031" v="6" actId="729"/>
        <pc:sldMkLst>
          <pc:docMk/>
          <pc:sldMk cId="2343700574" sldId="1175"/>
        </pc:sldMkLst>
      </pc:sldChg>
      <pc:sldChg chg="mod modShow">
        <pc:chgData name="Matthew Deeprose" userId="4b9f57a1-f6a7-4947-aa46-f230d0a71242" providerId="ADAL" clId="{F45F4C06-ADEC-4EBD-8B1B-0E2F8B0A3F4F}" dt="2021-12-02T11:35:10.031" v="6" actId="729"/>
        <pc:sldMkLst>
          <pc:docMk/>
          <pc:sldMk cId="3704866619" sldId="1180"/>
        </pc:sldMkLst>
      </pc:sldChg>
      <pc:sldChg chg="mod modShow">
        <pc:chgData name="Matthew Deeprose" userId="4b9f57a1-f6a7-4947-aa46-f230d0a71242" providerId="ADAL" clId="{F45F4C06-ADEC-4EBD-8B1B-0E2F8B0A3F4F}" dt="2021-12-02T11:35:10.031" v="6" actId="729"/>
        <pc:sldMkLst>
          <pc:docMk/>
          <pc:sldMk cId="3437711812" sldId="1181"/>
        </pc:sldMkLst>
      </pc:sldChg>
      <pc:sldChg chg="mod modShow">
        <pc:chgData name="Matthew Deeprose" userId="4b9f57a1-f6a7-4947-aa46-f230d0a71242" providerId="ADAL" clId="{F45F4C06-ADEC-4EBD-8B1B-0E2F8B0A3F4F}" dt="2021-12-02T11:35:10.031" v="6" actId="729"/>
        <pc:sldMkLst>
          <pc:docMk/>
          <pc:sldMk cId="3247825999" sldId="1183"/>
        </pc:sldMkLst>
      </pc:sldChg>
      <pc:sldChg chg="mod modShow">
        <pc:chgData name="Matthew Deeprose" userId="4b9f57a1-f6a7-4947-aa46-f230d0a71242" providerId="ADAL" clId="{F45F4C06-ADEC-4EBD-8B1B-0E2F8B0A3F4F}" dt="2021-12-02T11:35:10.031" v="6" actId="729"/>
        <pc:sldMkLst>
          <pc:docMk/>
          <pc:sldMk cId="1123029867" sldId="1186"/>
        </pc:sldMkLst>
      </pc:sldChg>
      <pc:sldChg chg="mod modShow">
        <pc:chgData name="Matthew Deeprose" userId="4b9f57a1-f6a7-4947-aa46-f230d0a71242" providerId="ADAL" clId="{F45F4C06-ADEC-4EBD-8B1B-0E2F8B0A3F4F}" dt="2021-12-02T11:35:10.031" v="6" actId="729"/>
        <pc:sldMkLst>
          <pc:docMk/>
          <pc:sldMk cId="415836541" sldId="1187"/>
        </pc:sldMkLst>
      </pc:sldChg>
      <pc:sldChg chg="mod modShow">
        <pc:chgData name="Matthew Deeprose" userId="4b9f57a1-f6a7-4947-aa46-f230d0a71242" providerId="ADAL" clId="{F45F4C06-ADEC-4EBD-8B1B-0E2F8B0A3F4F}" dt="2021-12-02T11:35:10.031" v="6" actId="729"/>
        <pc:sldMkLst>
          <pc:docMk/>
          <pc:sldMk cId="3160673968" sldId="1188"/>
        </pc:sldMkLst>
      </pc:sldChg>
      <pc:sldChg chg="mod modShow">
        <pc:chgData name="Matthew Deeprose" userId="4b9f57a1-f6a7-4947-aa46-f230d0a71242" providerId="ADAL" clId="{F45F4C06-ADEC-4EBD-8B1B-0E2F8B0A3F4F}" dt="2021-12-02T11:35:10.031" v="6" actId="729"/>
        <pc:sldMkLst>
          <pc:docMk/>
          <pc:sldMk cId="3568644167" sldId="1189"/>
        </pc:sldMkLst>
      </pc:sldChg>
      <pc:sldChg chg="mod modShow">
        <pc:chgData name="Matthew Deeprose" userId="4b9f57a1-f6a7-4947-aa46-f230d0a71242" providerId="ADAL" clId="{F45F4C06-ADEC-4EBD-8B1B-0E2F8B0A3F4F}" dt="2021-12-02T11:35:10.031" v="6" actId="729"/>
        <pc:sldMkLst>
          <pc:docMk/>
          <pc:sldMk cId="3575915916" sldId="1210"/>
        </pc:sldMkLst>
      </pc:sldChg>
      <pc:sldChg chg="mod modShow">
        <pc:chgData name="Matthew Deeprose" userId="4b9f57a1-f6a7-4947-aa46-f230d0a71242" providerId="ADAL" clId="{F45F4C06-ADEC-4EBD-8B1B-0E2F8B0A3F4F}" dt="2021-12-02T11:35:10.031" v="6" actId="729"/>
        <pc:sldMkLst>
          <pc:docMk/>
          <pc:sldMk cId="445642439" sldId="1211"/>
        </pc:sldMkLst>
      </pc:sldChg>
      <pc:sldChg chg="mod modShow">
        <pc:chgData name="Matthew Deeprose" userId="4b9f57a1-f6a7-4947-aa46-f230d0a71242" providerId="ADAL" clId="{F45F4C06-ADEC-4EBD-8B1B-0E2F8B0A3F4F}" dt="2021-12-02T11:35:10.031" v="6" actId="729"/>
        <pc:sldMkLst>
          <pc:docMk/>
          <pc:sldMk cId="233005863" sldId="1212"/>
        </pc:sldMkLst>
      </pc:sldChg>
      <pc:sldChg chg="mod modShow">
        <pc:chgData name="Matthew Deeprose" userId="4b9f57a1-f6a7-4947-aa46-f230d0a71242" providerId="ADAL" clId="{F45F4C06-ADEC-4EBD-8B1B-0E2F8B0A3F4F}" dt="2021-12-02T11:35:10.031" v="6" actId="729"/>
        <pc:sldMkLst>
          <pc:docMk/>
          <pc:sldMk cId="3928499548" sldId="1218"/>
        </pc:sldMkLst>
      </pc:sldChg>
      <pc:sldChg chg="mod modShow">
        <pc:chgData name="Matthew Deeprose" userId="4b9f57a1-f6a7-4947-aa46-f230d0a71242" providerId="ADAL" clId="{F45F4C06-ADEC-4EBD-8B1B-0E2F8B0A3F4F}" dt="2021-12-02T11:35:10.031" v="6" actId="729"/>
        <pc:sldMkLst>
          <pc:docMk/>
          <pc:sldMk cId="983126510" sldId="1219"/>
        </pc:sldMkLst>
      </pc:sldChg>
      <pc:sldChg chg="mod modShow">
        <pc:chgData name="Matthew Deeprose" userId="4b9f57a1-f6a7-4947-aa46-f230d0a71242" providerId="ADAL" clId="{F45F4C06-ADEC-4EBD-8B1B-0E2F8B0A3F4F}" dt="2021-12-02T11:35:10.031" v="6" actId="729"/>
        <pc:sldMkLst>
          <pc:docMk/>
          <pc:sldMk cId="2190792903" sldId="1220"/>
        </pc:sldMkLst>
      </pc:sldChg>
      <pc:sldChg chg="mod modShow">
        <pc:chgData name="Matthew Deeprose" userId="4b9f57a1-f6a7-4947-aa46-f230d0a71242" providerId="ADAL" clId="{F45F4C06-ADEC-4EBD-8B1B-0E2F8B0A3F4F}" dt="2021-12-02T11:35:10.031" v="6" actId="729"/>
        <pc:sldMkLst>
          <pc:docMk/>
          <pc:sldMk cId="725760503" sldId="1221"/>
        </pc:sldMkLst>
      </pc:sldChg>
      <pc:sldChg chg="mod modShow">
        <pc:chgData name="Matthew Deeprose" userId="4b9f57a1-f6a7-4947-aa46-f230d0a71242" providerId="ADAL" clId="{F45F4C06-ADEC-4EBD-8B1B-0E2F8B0A3F4F}" dt="2021-12-02T11:35:10.031" v="6" actId="729"/>
        <pc:sldMkLst>
          <pc:docMk/>
          <pc:sldMk cId="3018812192" sldId="1224"/>
        </pc:sldMkLst>
      </pc:sldChg>
      <pc:sldChg chg="mod modShow">
        <pc:chgData name="Matthew Deeprose" userId="4b9f57a1-f6a7-4947-aa46-f230d0a71242" providerId="ADAL" clId="{F45F4C06-ADEC-4EBD-8B1B-0E2F8B0A3F4F}" dt="2021-12-02T11:35:10.031" v="6" actId="729"/>
        <pc:sldMkLst>
          <pc:docMk/>
          <pc:sldMk cId="1723269223" sldId="1225"/>
        </pc:sldMkLst>
      </pc:sldChg>
      <pc:sldChg chg="mod modShow">
        <pc:chgData name="Matthew Deeprose" userId="4b9f57a1-f6a7-4947-aa46-f230d0a71242" providerId="ADAL" clId="{F45F4C06-ADEC-4EBD-8B1B-0E2F8B0A3F4F}" dt="2021-12-02T11:35:10.031" v="6" actId="729"/>
        <pc:sldMkLst>
          <pc:docMk/>
          <pc:sldMk cId="847098229" sldId="1240"/>
        </pc:sldMkLst>
      </pc:sldChg>
      <pc:sldChg chg="mod modShow">
        <pc:chgData name="Matthew Deeprose" userId="4b9f57a1-f6a7-4947-aa46-f230d0a71242" providerId="ADAL" clId="{F45F4C06-ADEC-4EBD-8B1B-0E2F8B0A3F4F}" dt="2021-12-02T11:35:10.031" v="6" actId="729"/>
        <pc:sldMkLst>
          <pc:docMk/>
          <pc:sldMk cId="3418268903" sldId="1241"/>
        </pc:sldMkLst>
      </pc:sldChg>
      <pc:sldChg chg="mod modShow">
        <pc:chgData name="Matthew Deeprose" userId="4b9f57a1-f6a7-4947-aa46-f230d0a71242" providerId="ADAL" clId="{F45F4C06-ADEC-4EBD-8B1B-0E2F8B0A3F4F}" dt="2021-12-02T11:35:10.031" v="6" actId="729"/>
        <pc:sldMkLst>
          <pc:docMk/>
          <pc:sldMk cId="467235268" sldId="1256"/>
        </pc:sldMkLst>
      </pc:sldChg>
      <pc:sldChg chg="mod modShow">
        <pc:chgData name="Matthew Deeprose" userId="4b9f57a1-f6a7-4947-aa46-f230d0a71242" providerId="ADAL" clId="{F45F4C06-ADEC-4EBD-8B1B-0E2F8B0A3F4F}" dt="2021-12-02T11:35:10.031" v="6" actId="729"/>
        <pc:sldMkLst>
          <pc:docMk/>
          <pc:sldMk cId="4042981778" sldId="1282"/>
        </pc:sldMkLst>
      </pc:sldChg>
      <pc:sldChg chg="mod modShow">
        <pc:chgData name="Matthew Deeprose" userId="4b9f57a1-f6a7-4947-aa46-f230d0a71242" providerId="ADAL" clId="{F45F4C06-ADEC-4EBD-8B1B-0E2F8B0A3F4F}" dt="2021-12-02T11:35:10.031" v="6" actId="729"/>
        <pc:sldMkLst>
          <pc:docMk/>
          <pc:sldMk cId="500594394" sldId="1284"/>
        </pc:sldMkLst>
      </pc:sldChg>
      <pc:sldChg chg="mod modShow">
        <pc:chgData name="Matthew Deeprose" userId="4b9f57a1-f6a7-4947-aa46-f230d0a71242" providerId="ADAL" clId="{F45F4C06-ADEC-4EBD-8B1B-0E2F8B0A3F4F}" dt="2021-12-02T11:35:10.031" v="6" actId="729"/>
        <pc:sldMkLst>
          <pc:docMk/>
          <pc:sldMk cId="3691596574" sldId="1285"/>
        </pc:sldMkLst>
      </pc:sldChg>
      <pc:sldChg chg="mod modShow">
        <pc:chgData name="Matthew Deeprose" userId="4b9f57a1-f6a7-4947-aa46-f230d0a71242" providerId="ADAL" clId="{F45F4C06-ADEC-4EBD-8B1B-0E2F8B0A3F4F}" dt="2021-12-02T11:35:10.031" v="6" actId="729"/>
        <pc:sldMkLst>
          <pc:docMk/>
          <pc:sldMk cId="3137207274" sldId="1286"/>
        </pc:sldMkLst>
      </pc:sldChg>
      <pc:sldChg chg="mod modShow">
        <pc:chgData name="Matthew Deeprose" userId="4b9f57a1-f6a7-4947-aa46-f230d0a71242" providerId="ADAL" clId="{F45F4C06-ADEC-4EBD-8B1B-0E2F8B0A3F4F}" dt="2021-12-02T11:35:10.031" v="6" actId="729"/>
        <pc:sldMkLst>
          <pc:docMk/>
          <pc:sldMk cId="333545672" sldId="1287"/>
        </pc:sldMkLst>
      </pc:sldChg>
      <pc:sldChg chg="mod modShow">
        <pc:chgData name="Matthew Deeprose" userId="4b9f57a1-f6a7-4947-aa46-f230d0a71242" providerId="ADAL" clId="{F45F4C06-ADEC-4EBD-8B1B-0E2F8B0A3F4F}" dt="2021-12-02T11:35:10.031" v="6" actId="729"/>
        <pc:sldMkLst>
          <pc:docMk/>
          <pc:sldMk cId="3392319540" sldId="1290"/>
        </pc:sldMkLst>
      </pc:sldChg>
      <pc:sldChg chg="mod modShow">
        <pc:chgData name="Matthew Deeprose" userId="4b9f57a1-f6a7-4947-aa46-f230d0a71242" providerId="ADAL" clId="{F45F4C06-ADEC-4EBD-8B1B-0E2F8B0A3F4F}" dt="2021-12-02T11:35:10.031" v="6" actId="729"/>
        <pc:sldMkLst>
          <pc:docMk/>
          <pc:sldMk cId="2819593790" sldId="1291"/>
        </pc:sldMkLst>
      </pc:sldChg>
      <pc:sldChg chg="mod modShow">
        <pc:chgData name="Matthew Deeprose" userId="4b9f57a1-f6a7-4947-aa46-f230d0a71242" providerId="ADAL" clId="{F45F4C06-ADEC-4EBD-8B1B-0E2F8B0A3F4F}" dt="2021-12-02T11:35:10.031" v="6" actId="729"/>
        <pc:sldMkLst>
          <pc:docMk/>
          <pc:sldMk cId="3048988360" sldId="1292"/>
        </pc:sldMkLst>
      </pc:sldChg>
      <pc:sldChg chg="mod modShow">
        <pc:chgData name="Matthew Deeprose" userId="4b9f57a1-f6a7-4947-aa46-f230d0a71242" providerId="ADAL" clId="{F45F4C06-ADEC-4EBD-8B1B-0E2F8B0A3F4F}" dt="2021-12-02T11:35:10.031" v="6" actId="729"/>
        <pc:sldMkLst>
          <pc:docMk/>
          <pc:sldMk cId="1302741747" sldId="1297"/>
        </pc:sldMkLst>
      </pc:sldChg>
      <pc:sldChg chg="mod modShow">
        <pc:chgData name="Matthew Deeprose" userId="4b9f57a1-f6a7-4947-aa46-f230d0a71242" providerId="ADAL" clId="{F45F4C06-ADEC-4EBD-8B1B-0E2F8B0A3F4F}" dt="2021-12-02T11:35:10.031" v="6" actId="729"/>
        <pc:sldMkLst>
          <pc:docMk/>
          <pc:sldMk cId="1526520998" sldId="1298"/>
        </pc:sldMkLst>
      </pc:sldChg>
      <pc:sldChg chg="mod modShow">
        <pc:chgData name="Matthew Deeprose" userId="4b9f57a1-f6a7-4947-aa46-f230d0a71242" providerId="ADAL" clId="{F45F4C06-ADEC-4EBD-8B1B-0E2F8B0A3F4F}" dt="2021-12-02T11:35:10.031" v="6" actId="729"/>
        <pc:sldMkLst>
          <pc:docMk/>
          <pc:sldMk cId="3487623891" sldId="1299"/>
        </pc:sldMkLst>
      </pc:sldChg>
      <pc:sldChg chg="mod modShow">
        <pc:chgData name="Matthew Deeprose" userId="4b9f57a1-f6a7-4947-aa46-f230d0a71242" providerId="ADAL" clId="{F45F4C06-ADEC-4EBD-8B1B-0E2F8B0A3F4F}" dt="2021-12-02T11:35:10.031" v="6" actId="729"/>
        <pc:sldMkLst>
          <pc:docMk/>
          <pc:sldMk cId="3326398535" sldId="1300"/>
        </pc:sldMkLst>
      </pc:sldChg>
      <pc:sldChg chg="mod modShow">
        <pc:chgData name="Matthew Deeprose" userId="4b9f57a1-f6a7-4947-aa46-f230d0a71242" providerId="ADAL" clId="{F45F4C06-ADEC-4EBD-8B1B-0E2F8B0A3F4F}" dt="2021-12-02T11:35:10.031" v="6" actId="729"/>
        <pc:sldMkLst>
          <pc:docMk/>
          <pc:sldMk cId="2616171810" sldId="1301"/>
        </pc:sldMkLst>
      </pc:sldChg>
      <pc:sldChg chg="mod modShow">
        <pc:chgData name="Matthew Deeprose" userId="4b9f57a1-f6a7-4947-aa46-f230d0a71242" providerId="ADAL" clId="{F45F4C06-ADEC-4EBD-8B1B-0E2F8B0A3F4F}" dt="2021-12-02T11:35:10.031" v="6" actId="729"/>
        <pc:sldMkLst>
          <pc:docMk/>
          <pc:sldMk cId="3188339886" sldId="1302"/>
        </pc:sldMkLst>
      </pc:sldChg>
      <pc:sldChg chg="mod modShow">
        <pc:chgData name="Matthew Deeprose" userId="4b9f57a1-f6a7-4947-aa46-f230d0a71242" providerId="ADAL" clId="{F45F4C06-ADEC-4EBD-8B1B-0E2F8B0A3F4F}" dt="2021-12-02T11:35:10.031" v="6" actId="729"/>
        <pc:sldMkLst>
          <pc:docMk/>
          <pc:sldMk cId="4233575285" sldId="1303"/>
        </pc:sldMkLst>
      </pc:sldChg>
      <pc:sldChg chg="mod modShow">
        <pc:chgData name="Matthew Deeprose" userId="4b9f57a1-f6a7-4947-aa46-f230d0a71242" providerId="ADAL" clId="{F45F4C06-ADEC-4EBD-8B1B-0E2F8B0A3F4F}" dt="2021-12-02T11:35:10.031" v="6" actId="729"/>
        <pc:sldMkLst>
          <pc:docMk/>
          <pc:sldMk cId="2450790794" sldId="1304"/>
        </pc:sldMkLst>
      </pc:sldChg>
      <pc:sldChg chg="mod modShow">
        <pc:chgData name="Matthew Deeprose" userId="4b9f57a1-f6a7-4947-aa46-f230d0a71242" providerId="ADAL" clId="{F45F4C06-ADEC-4EBD-8B1B-0E2F8B0A3F4F}" dt="2021-12-02T11:35:10.031" v="6" actId="729"/>
        <pc:sldMkLst>
          <pc:docMk/>
          <pc:sldMk cId="770923974" sldId="1305"/>
        </pc:sldMkLst>
      </pc:sldChg>
      <pc:sldChg chg="mod modShow">
        <pc:chgData name="Matthew Deeprose" userId="4b9f57a1-f6a7-4947-aa46-f230d0a71242" providerId="ADAL" clId="{F45F4C06-ADEC-4EBD-8B1B-0E2F8B0A3F4F}" dt="2021-12-02T11:35:10.031" v="6" actId="729"/>
        <pc:sldMkLst>
          <pc:docMk/>
          <pc:sldMk cId="2515218657" sldId="1320"/>
        </pc:sldMkLst>
      </pc:sldChg>
      <pc:sldChg chg="mod modShow">
        <pc:chgData name="Matthew Deeprose" userId="4b9f57a1-f6a7-4947-aa46-f230d0a71242" providerId="ADAL" clId="{F45F4C06-ADEC-4EBD-8B1B-0E2F8B0A3F4F}" dt="2021-12-02T11:35:10.031" v="6" actId="729"/>
        <pc:sldMkLst>
          <pc:docMk/>
          <pc:sldMk cId="3722182328" sldId="1324"/>
        </pc:sldMkLst>
      </pc:sldChg>
      <pc:sldChg chg="mod modShow">
        <pc:chgData name="Matthew Deeprose" userId="4b9f57a1-f6a7-4947-aa46-f230d0a71242" providerId="ADAL" clId="{F45F4C06-ADEC-4EBD-8B1B-0E2F8B0A3F4F}" dt="2021-12-02T11:35:10.031" v="6" actId="729"/>
        <pc:sldMkLst>
          <pc:docMk/>
          <pc:sldMk cId="3114981934" sldId="1325"/>
        </pc:sldMkLst>
      </pc:sldChg>
      <pc:sldChg chg="mod modShow">
        <pc:chgData name="Matthew Deeprose" userId="4b9f57a1-f6a7-4947-aa46-f230d0a71242" providerId="ADAL" clId="{F45F4C06-ADEC-4EBD-8B1B-0E2F8B0A3F4F}" dt="2021-12-02T11:35:10.031" v="6" actId="729"/>
        <pc:sldMkLst>
          <pc:docMk/>
          <pc:sldMk cId="4270370780" sldId="1326"/>
        </pc:sldMkLst>
      </pc:sldChg>
      <pc:sldChg chg="mod modShow">
        <pc:chgData name="Matthew Deeprose" userId="4b9f57a1-f6a7-4947-aa46-f230d0a71242" providerId="ADAL" clId="{F45F4C06-ADEC-4EBD-8B1B-0E2F8B0A3F4F}" dt="2021-12-02T11:35:10.031" v="6" actId="729"/>
        <pc:sldMkLst>
          <pc:docMk/>
          <pc:sldMk cId="2998122506" sldId="1327"/>
        </pc:sldMkLst>
      </pc:sldChg>
      <pc:sldChg chg="mod modShow">
        <pc:chgData name="Matthew Deeprose" userId="4b9f57a1-f6a7-4947-aa46-f230d0a71242" providerId="ADAL" clId="{F45F4C06-ADEC-4EBD-8B1B-0E2F8B0A3F4F}" dt="2021-12-02T11:35:10.031" v="6" actId="729"/>
        <pc:sldMkLst>
          <pc:docMk/>
          <pc:sldMk cId="4110208745" sldId="1328"/>
        </pc:sldMkLst>
      </pc:sldChg>
      <pc:sldChg chg="mod modShow">
        <pc:chgData name="Matthew Deeprose" userId="4b9f57a1-f6a7-4947-aa46-f230d0a71242" providerId="ADAL" clId="{F45F4C06-ADEC-4EBD-8B1B-0E2F8B0A3F4F}" dt="2021-12-02T11:35:10.031" v="6" actId="729"/>
        <pc:sldMkLst>
          <pc:docMk/>
          <pc:sldMk cId="4029275017" sldId="1329"/>
        </pc:sldMkLst>
      </pc:sldChg>
      <pc:sldChg chg="mod modShow">
        <pc:chgData name="Matthew Deeprose" userId="4b9f57a1-f6a7-4947-aa46-f230d0a71242" providerId="ADAL" clId="{F45F4C06-ADEC-4EBD-8B1B-0E2F8B0A3F4F}" dt="2021-12-02T11:35:10.031" v="6" actId="729"/>
        <pc:sldMkLst>
          <pc:docMk/>
          <pc:sldMk cId="117407498" sldId="1330"/>
        </pc:sldMkLst>
      </pc:sldChg>
      <pc:sldChg chg="mod modShow">
        <pc:chgData name="Matthew Deeprose" userId="4b9f57a1-f6a7-4947-aa46-f230d0a71242" providerId="ADAL" clId="{F45F4C06-ADEC-4EBD-8B1B-0E2F8B0A3F4F}" dt="2021-12-02T11:35:10.031" v="6" actId="729"/>
        <pc:sldMkLst>
          <pc:docMk/>
          <pc:sldMk cId="1835783494" sldId="1331"/>
        </pc:sldMkLst>
      </pc:sldChg>
      <pc:sldChg chg="mod modShow">
        <pc:chgData name="Matthew Deeprose" userId="4b9f57a1-f6a7-4947-aa46-f230d0a71242" providerId="ADAL" clId="{F45F4C06-ADEC-4EBD-8B1B-0E2F8B0A3F4F}" dt="2021-12-02T11:35:10.031" v="6" actId="729"/>
        <pc:sldMkLst>
          <pc:docMk/>
          <pc:sldMk cId="3419138947" sldId="1332"/>
        </pc:sldMkLst>
      </pc:sldChg>
      <pc:sldChg chg="mod modShow">
        <pc:chgData name="Matthew Deeprose" userId="4b9f57a1-f6a7-4947-aa46-f230d0a71242" providerId="ADAL" clId="{F45F4C06-ADEC-4EBD-8B1B-0E2F8B0A3F4F}" dt="2021-12-02T11:35:10.031" v="6" actId="729"/>
        <pc:sldMkLst>
          <pc:docMk/>
          <pc:sldMk cId="4016274222" sldId="1333"/>
        </pc:sldMkLst>
      </pc:sldChg>
      <pc:sldChg chg="mod modShow">
        <pc:chgData name="Matthew Deeprose" userId="4b9f57a1-f6a7-4947-aa46-f230d0a71242" providerId="ADAL" clId="{F45F4C06-ADEC-4EBD-8B1B-0E2F8B0A3F4F}" dt="2021-12-02T11:35:10.031" v="6" actId="729"/>
        <pc:sldMkLst>
          <pc:docMk/>
          <pc:sldMk cId="171752476" sldId="1345"/>
        </pc:sldMkLst>
      </pc:sldChg>
      <pc:sldChg chg="mod modShow">
        <pc:chgData name="Matthew Deeprose" userId="4b9f57a1-f6a7-4947-aa46-f230d0a71242" providerId="ADAL" clId="{F45F4C06-ADEC-4EBD-8B1B-0E2F8B0A3F4F}" dt="2021-12-02T11:35:10.031" v="6" actId="729"/>
        <pc:sldMkLst>
          <pc:docMk/>
          <pc:sldMk cId="716145929" sldId="1346"/>
        </pc:sldMkLst>
      </pc:sldChg>
      <pc:sldChg chg="mod modShow">
        <pc:chgData name="Matthew Deeprose" userId="4b9f57a1-f6a7-4947-aa46-f230d0a71242" providerId="ADAL" clId="{F45F4C06-ADEC-4EBD-8B1B-0E2F8B0A3F4F}" dt="2021-12-02T11:35:10.031" v="6" actId="729"/>
        <pc:sldMkLst>
          <pc:docMk/>
          <pc:sldMk cId="2626233105" sldId="1348"/>
        </pc:sldMkLst>
      </pc:sldChg>
      <pc:sldChg chg="mod modShow">
        <pc:chgData name="Matthew Deeprose" userId="4b9f57a1-f6a7-4947-aa46-f230d0a71242" providerId="ADAL" clId="{F45F4C06-ADEC-4EBD-8B1B-0E2F8B0A3F4F}" dt="2021-12-02T11:35:10.031" v="6" actId="729"/>
        <pc:sldMkLst>
          <pc:docMk/>
          <pc:sldMk cId="2207436028" sldId="1351"/>
        </pc:sldMkLst>
      </pc:sldChg>
      <pc:sldChg chg="mod modShow">
        <pc:chgData name="Matthew Deeprose" userId="4b9f57a1-f6a7-4947-aa46-f230d0a71242" providerId="ADAL" clId="{F45F4C06-ADEC-4EBD-8B1B-0E2F8B0A3F4F}" dt="2021-12-02T11:35:10.031" v="6" actId="729"/>
        <pc:sldMkLst>
          <pc:docMk/>
          <pc:sldMk cId="492290477" sldId="1360"/>
        </pc:sldMkLst>
      </pc:sldChg>
      <pc:sldChg chg="mod modShow">
        <pc:chgData name="Matthew Deeprose" userId="4b9f57a1-f6a7-4947-aa46-f230d0a71242" providerId="ADAL" clId="{F45F4C06-ADEC-4EBD-8B1B-0E2F8B0A3F4F}" dt="2021-12-02T11:35:10.031" v="6" actId="729"/>
        <pc:sldMkLst>
          <pc:docMk/>
          <pc:sldMk cId="3217111832" sldId="1361"/>
        </pc:sldMkLst>
      </pc:sldChg>
      <pc:sldChg chg="mod modShow">
        <pc:chgData name="Matthew Deeprose" userId="4b9f57a1-f6a7-4947-aa46-f230d0a71242" providerId="ADAL" clId="{F45F4C06-ADEC-4EBD-8B1B-0E2F8B0A3F4F}" dt="2021-12-02T11:35:10.031" v="6" actId="729"/>
        <pc:sldMkLst>
          <pc:docMk/>
          <pc:sldMk cId="984505546" sldId="1362"/>
        </pc:sldMkLst>
      </pc:sldChg>
      <pc:sldChg chg="mod modShow">
        <pc:chgData name="Matthew Deeprose" userId="4b9f57a1-f6a7-4947-aa46-f230d0a71242" providerId="ADAL" clId="{F45F4C06-ADEC-4EBD-8B1B-0E2F8B0A3F4F}" dt="2021-12-02T11:35:10.031" v="6" actId="729"/>
        <pc:sldMkLst>
          <pc:docMk/>
          <pc:sldMk cId="4132481820" sldId="1363"/>
        </pc:sldMkLst>
      </pc:sldChg>
      <pc:sldChg chg="mod modShow">
        <pc:chgData name="Matthew Deeprose" userId="4b9f57a1-f6a7-4947-aa46-f230d0a71242" providerId="ADAL" clId="{F45F4C06-ADEC-4EBD-8B1B-0E2F8B0A3F4F}" dt="2021-12-02T11:35:10.031" v="6" actId="729"/>
        <pc:sldMkLst>
          <pc:docMk/>
          <pc:sldMk cId="61319705" sldId="1364"/>
        </pc:sldMkLst>
      </pc:sldChg>
      <pc:sldChg chg="mod modShow">
        <pc:chgData name="Matthew Deeprose" userId="4b9f57a1-f6a7-4947-aa46-f230d0a71242" providerId="ADAL" clId="{F45F4C06-ADEC-4EBD-8B1B-0E2F8B0A3F4F}" dt="2021-12-02T11:35:10.031" v="6" actId="729"/>
        <pc:sldMkLst>
          <pc:docMk/>
          <pc:sldMk cId="1638487695" sldId="1365"/>
        </pc:sldMkLst>
      </pc:sldChg>
      <pc:sldChg chg="mod modShow">
        <pc:chgData name="Matthew Deeprose" userId="4b9f57a1-f6a7-4947-aa46-f230d0a71242" providerId="ADAL" clId="{F45F4C06-ADEC-4EBD-8B1B-0E2F8B0A3F4F}" dt="2021-12-02T11:35:10.031" v="6" actId="729"/>
        <pc:sldMkLst>
          <pc:docMk/>
          <pc:sldMk cId="4118234369" sldId="1366"/>
        </pc:sldMkLst>
      </pc:sldChg>
      <pc:sldChg chg="mod modShow">
        <pc:chgData name="Matthew Deeprose" userId="4b9f57a1-f6a7-4947-aa46-f230d0a71242" providerId="ADAL" clId="{F45F4C06-ADEC-4EBD-8B1B-0E2F8B0A3F4F}" dt="2021-12-02T11:35:10.031" v="6" actId="729"/>
        <pc:sldMkLst>
          <pc:docMk/>
          <pc:sldMk cId="405037764" sldId="1367"/>
        </pc:sldMkLst>
      </pc:sldChg>
      <pc:sldChg chg="mod modShow">
        <pc:chgData name="Matthew Deeprose" userId="4b9f57a1-f6a7-4947-aa46-f230d0a71242" providerId="ADAL" clId="{F45F4C06-ADEC-4EBD-8B1B-0E2F8B0A3F4F}" dt="2021-12-02T11:35:10.031" v="6" actId="729"/>
        <pc:sldMkLst>
          <pc:docMk/>
          <pc:sldMk cId="3290180702" sldId="1368"/>
        </pc:sldMkLst>
      </pc:sldChg>
      <pc:sldChg chg="mod modShow">
        <pc:chgData name="Matthew Deeprose" userId="4b9f57a1-f6a7-4947-aa46-f230d0a71242" providerId="ADAL" clId="{F45F4C06-ADEC-4EBD-8B1B-0E2F8B0A3F4F}" dt="2021-12-02T11:35:10.031" v="6" actId="729"/>
        <pc:sldMkLst>
          <pc:docMk/>
          <pc:sldMk cId="3477942110" sldId="1370"/>
        </pc:sldMkLst>
      </pc:sldChg>
      <pc:sldChg chg="mod modShow">
        <pc:chgData name="Matthew Deeprose" userId="4b9f57a1-f6a7-4947-aa46-f230d0a71242" providerId="ADAL" clId="{F45F4C06-ADEC-4EBD-8B1B-0E2F8B0A3F4F}" dt="2021-12-02T11:35:10.031" v="6" actId="729"/>
        <pc:sldMkLst>
          <pc:docMk/>
          <pc:sldMk cId="4152482683" sldId="1372"/>
        </pc:sldMkLst>
      </pc:sldChg>
      <pc:sldChg chg="mod modShow">
        <pc:chgData name="Matthew Deeprose" userId="4b9f57a1-f6a7-4947-aa46-f230d0a71242" providerId="ADAL" clId="{F45F4C06-ADEC-4EBD-8B1B-0E2F8B0A3F4F}" dt="2021-12-02T11:35:10.031" v="6" actId="729"/>
        <pc:sldMkLst>
          <pc:docMk/>
          <pc:sldMk cId="2678715835" sldId="1373"/>
        </pc:sldMkLst>
      </pc:sldChg>
      <pc:sldChg chg="mod modShow">
        <pc:chgData name="Matthew Deeprose" userId="4b9f57a1-f6a7-4947-aa46-f230d0a71242" providerId="ADAL" clId="{F45F4C06-ADEC-4EBD-8B1B-0E2F8B0A3F4F}" dt="2021-12-02T11:35:10.031" v="6" actId="729"/>
        <pc:sldMkLst>
          <pc:docMk/>
          <pc:sldMk cId="600956308" sldId="1374"/>
        </pc:sldMkLst>
      </pc:sldChg>
      <pc:sldChg chg="mod modShow">
        <pc:chgData name="Matthew Deeprose" userId="4b9f57a1-f6a7-4947-aa46-f230d0a71242" providerId="ADAL" clId="{F45F4C06-ADEC-4EBD-8B1B-0E2F8B0A3F4F}" dt="2021-12-02T11:35:10.031" v="6" actId="729"/>
        <pc:sldMkLst>
          <pc:docMk/>
          <pc:sldMk cId="1484832382" sldId="1375"/>
        </pc:sldMkLst>
      </pc:sldChg>
      <pc:sldChg chg="mod modShow">
        <pc:chgData name="Matthew Deeprose" userId="4b9f57a1-f6a7-4947-aa46-f230d0a71242" providerId="ADAL" clId="{F45F4C06-ADEC-4EBD-8B1B-0E2F8B0A3F4F}" dt="2021-12-02T11:35:10.031" v="6" actId="729"/>
        <pc:sldMkLst>
          <pc:docMk/>
          <pc:sldMk cId="2831246974" sldId="1376"/>
        </pc:sldMkLst>
      </pc:sldChg>
      <pc:sldChg chg="mod modShow">
        <pc:chgData name="Matthew Deeprose" userId="4b9f57a1-f6a7-4947-aa46-f230d0a71242" providerId="ADAL" clId="{F45F4C06-ADEC-4EBD-8B1B-0E2F8B0A3F4F}" dt="2021-12-02T11:35:10.031" v="6" actId="729"/>
        <pc:sldMkLst>
          <pc:docMk/>
          <pc:sldMk cId="658497312" sldId="1378"/>
        </pc:sldMkLst>
      </pc:sldChg>
      <pc:sldChg chg="mod modShow">
        <pc:chgData name="Matthew Deeprose" userId="4b9f57a1-f6a7-4947-aa46-f230d0a71242" providerId="ADAL" clId="{F45F4C06-ADEC-4EBD-8B1B-0E2F8B0A3F4F}" dt="2021-12-02T11:35:10.031" v="6" actId="729"/>
        <pc:sldMkLst>
          <pc:docMk/>
          <pc:sldMk cId="1458458266" sldId="1379"/>
        </pc:sldMkLst>
      </pc:sldChg>
      <pc:sldChg chg="mod modShow">
        <pc:chgData name="Matthew Deeprose" userId="4b9f57a1-f6a7-4947-aa46-f230d0a71242" providerId="ADAL" clId="{F45F4C06-ADEC-4EBD-8B1B-0E2F8B0A3F4F}" dt="2021-12-02T11:35:10.031" v="6" actId="729"/>
        <pc:sldMkLst>
          <pc:docMk/>
          <pc:sldMk cId="511936633" sldId="1380"/>
        </pc:sldMkLst>
      </pc:sldChg>
      <pc:sldChg chg="mod modShow">
        <pc:chgData name="Matthew Deeprose" userId="4b9f57a1-f6a7-4947-aa46-f230d0a71242" providerId="ADAL" clId="{F45F4C06-ADEC-4EBD-8B1B-0E2F8B0A3F4F}" dt="2021-12-02T11:35:10.031" v="6" actId="729"/>
        <pc:sldMkLst>
          <pc:docMk/>
          <pc:sldMk cId="3556718648" sldId="1383"/>
        </pc:sldMkLst>
      </pc:sldChg>
      <pc:sldChg chg="mod modShow">
        <pc:chgData name="Matthew Deeprose" userId="4b9f57a1-f6a7-4947-aa46-f230d0a71242" providerId="ADAL" clId="{F45F4C06-ADEC-4EBD-8B1B-0E2F8B0A3F4F}" dt="2021-12-02T11:35:10.031" v="6" actId="729"/>
        <pc:sldMkLst>
          <pc:docMk/>
          <pc:sldMk cId="3900449745" sldId="1384"/>
        </pc:sldMkLst>
      </pc:sldChg>
      <pc:sldChg chg="mod modShow">
        <pc:chgData name="Matthew Deeprose" userId="4b9f57a1-f6a7-4947-aa46-f230d0a71242" providerId="ADAL" clId="{F45F4C06-ADEC-4EBD-8B1B-0E2F8B0A3F4F}" dt="2021-12-02T11:35:10.031" v="6" actId="729"/>
        <pc:sldMkLst>
          <pc:docMk/>
          <pc:sldMk cId="2385901665" sldId="1385"/>
        </pc:sldMkLst>
      </pc:sldChg>
      <pc:sldChg chg="mod modShow">
        <pc:chgData name="Matthew Deeprose" userId="4b9f57a1-f6a7-4947-aa46-f230d0a71242" providerId="ADAL" clId="{F45F4C06-ADEC-4EBD-8B1B-0E2F8B0A3F4F}" dt="2021-12-02T11:35:10.031" v="6" actId="729"/>
        <pc:sldMkLst>
          <pc:docMk/>
          <pc:sldMk cId="184244691" sldId="1386"/>
        </pc:sldMkLst>
      </pc:sldChg>
      <pc:sldChg chg="mod modShow">
        <pc:chgData name="Matthew Deeprose" userId="4b9f57a1-f6a7-4947-aa46-f230d0a71242" providerId="ADAL" clId="{F45F4C06-ADEC-4EBD-8B1B-0E2F8B0A3F4F}" dt="2021-12-02T11:35:10.031" v="6" actId="729"/>
        <pc:sldMkLst>
          <pc:docMk/>
          <pc:sldMk cId="2511775097" sldId="1387"/>
        </pc:sldMkLst>
      </pc:sldChg>
      <pc:sldChg chg="mod modShow">
        <pc:chgData name="Matthew Deeprose" userId="4b9f57a1-f6a7-4947-aa46-f230d0a71242" providerId="ADAL" clId="{F45F4C06-ADEC-4EBD-8B1B-0E2F8B0A3F4F}" dt="2021-12-02T11:35:10.031" v="6" actId="729"/>
        <pc:sldMkLst>
          <pc:docMk/>
          <pc:sldMk cId="2178953000" sldId="1388"/>
        </pc:sldMkLst>
      </pc:sldChg>
      <pc:sldChg chg="del mod modShow">
        <pc:chgData name="Matthew Deeprose" userId="4b9f57a1-f6a7-4947-aa46-f230d0a71242" providerId="ADAL" clId="{F45F4C06-ADEC-4EBD-8B1B-0E2F8B0A3F4F}" dt="2021-12-02T13:40:22.732" v="7" actId="47"/>
        <pc:sldMkLst>
          <pc:docMk/>
          <pc:sldMk cId="366869957" sldId="1389"/>
        </pc:sldMkLst>
      </pc:sldChg>
      <pc:sldChg chg="mod modShow">
        <pc:chgData name="Matthew Deeprose" userId="4b9f57a1-f6a7-4947-aa46-f230d0a71242" providerId="ADAL" clId="{F45F4C06-ADEC-4EBD-8B1B-0E2F8B0A3F4F}" dt="2021-12-02T11:35:10.031" v="6" actId="729"/>
        <pc:sldMkLst>
          <pc:docMk/>
          <pc:sldMk cId="2857476670" sldId="1390"/>
        </pc:sldMkLst>
      </pc:sldChg>
      <pc:sldChg chg="mod modShow">
        <pc:chgData name="Matthew Deeprose" userId="4b9f57a1-f6a7-4947-aa46-f230d0a71242" providerId="ADAL" clId="{F45F4C06-ADEC-4EBD-8B1B-0E2F8B0A3F4F}" dt="2021-12-02T11:35:10.031" v="6" actId="729"/>
        <pc:sldMkLst>
          <pc:docMk/>
          <pc:sldMk cId="1410939511" sldId="1391"/>
        </pc:sldMkLst>
      </pc:sldChg>
      <pc:sldChg chg="mod modShow">
        <pc:chgData name="Matthew Deeprose" userId="4b9f57a1-f6a7-4947-aa46-f230d0a71242" providerId="ADAL" clId="{F45F4C06-ADEC-4EBD-8B1B-0E2F8B0A3F4F}" dt="2021-12-02T11:35:10.031" v="6" actId="729"/>
        <pc:sldMkLst>
          <pc:docMk/>
          <pc:sldMk cId="1182481961" sldId="1392"/>
        </pc:sldMkLst>
      </pc:sldChg>
      <pc:sldChg chg="mod modShow">
        <pc:chgData name="Matthew Deeprose" userId="4b9f57a1-f6a7-4947-aa46-f230d0a71242" providerId="ADAL" clId="{F45F4C06-ADEC-4EBD-8B1B-0E2F8B0A3F4F}" dt="2021-12-02T11:35:10.031" v="6" actId="729"/>
        <pc:sldMkLst>
          <pc:docMk/>
          <pc:sldMk cId="3777109586" sldId="1393"/>
        </pc:sldMkLst>
      </pc:sldChg>
      <pc:sldChg chg="mod modShow">
        <pc:chgData name="Matthew Deeprose" userId="4b9f57a1-f6a7-4947-aa46-f230d0a71242" providerId="ADAL" clId="{F45F4C06-ADEC-4EBD-8B1B-0E2F8B0A3F4F}" dt="2021-12-02T11:35:10.031" v="6" actId="729"/>
        <pc:sldMkLst>
          <pc:docMk/>
          <pc:sldMk cId="29244127" sldId="1395"/>
        </pc:sldMkLst>
      </pc:sldChg>
      <pc:sldChg chg="mod modShow">
        <pc:chgData name="Matthew Deeprose" userId="4b9f57a1-f6a7-4947-aa46-f230d0a71242" providerId="ADAL" clId="{F45F4C06-ADEC-4EBD-8B1B-0E2F8B0A3F4F}" dt="2021-12-02T11:35:10.031" v="6" actId="729"/>
        <pc:sldMkLst>
          <pc:docMk/>
          <pc:sldMk cId="1676866579" sldId="1396"/>
        </pc:sldMkLst>
      </pc:sldChg>
      <pc:sldChg chg="mod modShow">
        <pc:chgData name="Matthew Deeprose" userId="4b9f57a1-f6a7-4947-aa46-f230d0a71242" providerId="ADAL" clId="{F45F4C06-ADEC-4EBD-8B1B-0E2F8B0A3F4F}" dt="2021-12-02T11:35:10.031" v="6" actId="729"/>
        <pc:sldMkLst>
          <pc:docMk/>
          <pc:sldMk cId="2315565579" sldId="1397"/>
        </pc:sldMkLst>
      </pc:sldChg>
      <pc:sldChg chg="mod modShow">
        <pc:chgData name="Matthew Deeprose" userId="4b9f57a1-f6a7-4947-aa46-f230d0a71242" providerId="ADAL" clId="{F45F4C06-ADEC-4EBD-8B1B-0E2F8B0A3F4F}" dt="2021-12-02T11:35:10.031" v="6" actId="729"/>
        <pc:sldMkLst>
          <pc:docMk/>
          <pc:sldMk cId="4094036626" sldId="1398"/>
        </pc:sldMkLst>
      </pc:sldChg>
      <pc:sldChg chg="mod modShow">
        <pc:chgData name="Matthew Deeprose" userId="4b9f57a1-f6a7-4947-aa46-f230d0a71242" providerId="ADAL" clId="{F45F4C06-ADEC-4EBD-8B1B-0E2F8B0A3F4F}" dt="2021-12-02T11:35:10.031" v="6" actId="729"/>
        <pc:sldMkLst>
          <pc:docMk/>
          <pc:sldMk cId="2206526428" sldId="1399"/>
        </pc:sldMkLst>
      </pc:sldChg>
      <pc:sldChg chg="mod modShow">
        <pc:chgData name="Matthew Deeprose" userId="4b9f57a1-f6a7-4947-aa46-f230d0a71242" providerId="ADAL" clId="{F45F4C06-ADEC-4EBD-8B1B-0E2F8B0A3F4F}" dt="2021-12-02T11:35:10.031" v="6" actId="729"/>
        <pc:sldMkLst>
          <pc:docMk/>
          <pc:sldMk cId="2926066504" sldId="1402"/>
        </pc:sldMkLst>
      </pc:sldChg>
      <pc:sldChg chg="mod modShow">
        <pc:chgData name="Matthew Deeprose" userId="4b9f57a1-f6a7-4947-aa46-f230d0a71242" providerId="ADAL" clId="{F45F4C06-ADEC-4EBD-8B1B-0E2F8B0A3F4F}" dt="2021-12-02T11:35:10.031" v="6" actId="729"/>
        <pc:sldMkLst>
          <pc:docMk/>
          <pc:sldMk cId="3895662273" sldId="1403"/>
        </pc:sldMkLst>
      </pc:sldChg>
      <pc:sldChg chg="mod modShow">
        <pc:chgData name="Matthew Deeprose" userId="4b9f57a1-f6a7-4947-aa46-f230d0a71242" providerId="ADAL" clId="{F45F4C06-ADEC-4EBD-8B1B-0E2F8B0A3F4F}" dt="2021-12-02T11:35:10.031" v="6" actId="729"/>
        <pc:sldMkLst>
          <pc:docMk/>
          <pc:sldMk cId="2841034338" sldId="1404"/>
        </pc:sldMkLst>
      </pc:sldChg>
      <pc:sldChg chg="mod modShow">
        <pc:chgData name="Matthew Deeprose" userId="4b9f57a1-f6a7-4947-aa46-f230d0a71242" providerId="ADAL" clId="{F45F4C06-ADEC-4EBD-8B1B-0E2F8B0A3F4F}" dt="2021-12-02T11:35:10.031" v="6" actId="729"/>
        <pc:sldMkLst>
          <pc:docMk/>
          <pc:sldMk cId="3759495887" sldId="1405"/>
        </pc:sldMkLst>
      </pc:sldChg>
      <pc:sldChg chg="mod modShow">
        <pc:chgData name="Matthew Deeprose" userId="4b9f57a1-f6a7-4947-aa46-f230d0a71242" providerId="ADAL" clId="{F45F4C06-ADEC-4EBD-8B1B-0E2F8B0A3F4F}" dt="2021-12-02T11:35:10.031" v="6" actId="729"/>
        <pc:sldMkLst>
          <pc:docMk/>
          <pc:sldMk cId="3464411697" sldId="1406"/>
        </pc:sldMkLst>
      </pc:sldChg>
      <pc:sldChg chg="mod modShow">
        <pc:chgData name="Matthew Deeprose" userId="4b9f57a1-f6a7-4947-aa46-f230d0a71242" providerId="ADAL" clId="{F45F4C06-ADEC-4EBD-8B1B-0E2F8B0A3F4F}" dt="2021-12-02T11:35:10.031" v="6" actId="729"/>
        <pc:sldMkLst>
          <pc:docMk/>
          <pc:sldMk cId="2173444179" sldId="1407"/>
        </pc:sldMkLst>
      </pc:sldChg>
      <pc:sldChg chg="mod modShow">
        <pc:chgData name="Matthew Deeprose" userId="4b9f57a1-f6a7-4947-aa46-f230d0a71242" providerId="ADAL" clId="{F45F4C06-ADEC-4EBD-8B1B-0E2F8B0A3F4F}" dt="2021-12-02T11:35:10.031" v="6" actId="729"/>
        <pc:sldMkLst>
          <pc:docMk/>
          <pc:sldMk cId="149737300" sldId="1409"/>
        </pc:sldMkLst>
      </pc:sldChg>
      <pc:sldChg chg="mod modShow">
        <pc:chgData name="Matthew Deeprose" userId="4b9f57a1-f6a7-4947-aa46-f230d0a71242" providerId="ADAL" clId="{F45F4C06-ADEC-4EBD-8B1B-0E2F8B0A3F4F}" dt="2021-12-02T11:35:10.031" v="6" actId="729"/>
        <pc:sldMkLst>
          <pc:docMk/>
          <pc:sldMk cId="1982231987" sldId="1411"/>
        </pc:sldMkLst>
      </pc:sldChg>
      <pc:sldChg chg="mod modShow">
        <pc:chgData name="Matthew Deeprose" userId="4b9f57a1-f6a7-4947-aa46-f230d0a71242" providerId="ADAL" clId="{F45F4C06-ADEC-4EBD-8B1B-0E2F8B0A3F4F}" dt="2021-12-02T11:35:10.031" v="6" actId="729"/>
        <pc:sldMkLst>
          <pc:docMk/>
          <pc:sldMk cId="3486163539" sldId="1412"/>
        </pc:sldMkLst>
      </pc:sldChg>
      <pc:sldChg chg="mod modShow">
        <pc:chgData name="Matthew Deeprose" userId="4b9f57a1-f6a7-4947-aa46-f230d0a71242" providerId="ADAL" clId="{F45F4C06-ADEC-4EBD-8B1B-0E2F8B0A3F4F}" dt="2021-12-02T11:35:10.031" v="6" actId="729"/>
        <pc:sldMkLst>
          <pc:docMk/>
          <pc:sldMk cId="262096990" sldId="1413"/>
        </pc:sldMkLst>
      </pc:sldChg>
      <pc:sldChg chg="mod modShow">
        <pc:chgData name="Matthew Deeprose" userId="4b9f57a1-f6a7-4947-aa46-f230d0a71242" providerId="ADAL" clId="{F45F4C06-ADEC-4EBD-8B1B-0E2F8B0A3F4F}" dt="2021-12-02T11:35:10.031" v="6" actId="729"/>
        <pc:sldMkLst>
          <pc:docMk/>
          <pc:sldMk cId="1514737012" sldId="1414"/>
        </pc:sldMkLst>
      </pc:sldChg>
      <pc:sldChg chg="mod modShow">
        <pc:chgData name="Matthew Deeprose" userId="4b9f57a1-f6a7-4947-aa46-f230d0a71242" providerId="ADAL" clId="{F45F4C06-ADEC-4EBD-8B1B-0E2F8B0A3F4F}" dt="2021-12-02T11:35:10.031" v="6" actId="729"/>
        <pc:sldMkLst>
          <pc:docMk/>
          <pc:sldMk cId="543060165" sldId="1416"/>
        </pc:sldMkLst>
      </pc:sldChg>
      <pc:sldChg chg="mod modShow">
        <pc:chgData name="Matthew Deeprose" userId="4b9f57a1-f6a7-4947-aa46-f230d0a71242" providerId="ADAL" clId="{F45F4C06-ADEC-4EBD-8B1B-0E2F8B0A3F4F}" dt="2021-12-02T11:35:10.031" v="6" actId="729"/>
        <pc:sldMkLst>
          <pc:docMk/>
          <pc:sldMk cId="1729155731" sldId="1419"/>
        </pc:sldMkLst>
      </pc:sldChg>
      <pc:sldChg chg="mod modShow">
        <pc:chgData name="Matthew Deeprose" userId="4b9f57a1-f6a7-4947-aa46-f230d0a71242" providerId="ADAL" clId="{F45F4C06-ADEC-4EBD-8B1B-0E2F8B0A3F4F}" dt="2021-12-02T11:35:10.031" v="6" actId="729"/>
        <pc:sldMkLst>
          <pc:docMk/>
          <pc:sldMk cId="2915556626" sldId="1420"/>
        </pc:sldMkLst>
      </pc:sldChg>
      <pc:sldChg chg="mod modShow">
        <pc:chgData name="Matthew Deeprose" userId="4b9f57a1-f6a7-4947-aa46-f230d0a71242" providerId="ADAL" clId="{F45F4C06-ADEC-4EBD-8B1B-0E2F8B0A3F4F}" dt="2021-12-02T11:35:10.031" v="6" actId="729"/>
        <pc:sldMkLst>
          <pc:docMk/>
          <pc:sldMk cId="3583200520" sldId="1422"/>
        </pc:sldMkLst>
      </pc:sldChg>
      <pc:sldChg chg="mod modShow">
        <pc:chgData name="Matthew Deeprose" userId="4b9f57a1-f6a7-4947-aa46-f230d0a71242" providerId="ADAL" clId="{F45F4C06-ADEC-4EBD-8B1B-0E2F8B0A3F4F}" dt="2021-12-02T11:35:10.031" v="6" actId="729"/>
        <pc:sldMkLst>
          <pc:docMk/>
          <pc:sldMk cId="1955747233" sldId="1423"/>
        </pc:sldMkLst>
      </pc:sldChg>
      <pc:sldChg chg="mod modShow">
        <pc:chgData name="Matthew Deeprose" userId="4b9f57a1-f6a7-4947-aa46-f230d0a71242" providerId="ADAL" clId="{F45F4C06-ADEC-4EBD-8B1B-0E2F8B0A3F4F}" dt="2021-12-02T11:35:10.031" v="6" actId="729"/>
        <pc:sldMkLst>
          <pc:docMk/>
          <pc:sldMk cId="3146607948" sldId="1424"/>
        </pc:sldMkLst>
      </pc:sldChg>
      <pc:sldChg chg="mod modShow">
        <pc:chgData name="Matthew Deeprose" userId="4b9f57a1-f6a7-4947-aa46-f230d0a71242" providerId="ADAL" clId="{F45F4C06-ADEC-4EBD-8B1B-0E2F8B0A3F4F}" dt="2021-12-02T11:35:10.031" v="6" actId="729"/>
        <pc:sldMkLst>
          <pc:docMk/>
          <pc:sldMk cId="2789641480" sldId="1426"/>
        </pc:sldMkLst>
      </pc:sldChg>
      <pc:sldChg chg="mod modShow">
        <pc:chgData name="Matthew Deeprose" userId="4b9f57a1-f6a7-4947-aa46-f230d0a71242" providerId="ADAL" clId="{F45F4C06-ADEC-4EBD-8B1B-0E2F8B0A3F4F}" dt="2021-12-02T11:35:10.031" v="6" actId="729"/>
        <pc:sldMkLst>
          <pc:docMk/>
          <pc:sldMk cId="2171322341" sldId="1427"/>
        </pc:sldMkLst>
      </pc:sldChg>
      <pc:sldChg chg="mod modShow">
        <pc:chgData name="Matthew Deeprose" userId="4b9f57a1-f6a7-4947-aa46-f230d0a71242" providerId="ADAL" clId="{F45F4C06-ADEC-4EBD-8B1B-0E2F8B0A3F4F}" dt="2021-12-02T11:35:10.031" v="6" actId="729"/>
        <pc:sldMkLst>
          <pc:docMk/>
          <pc:sldMk cId="1282540872" sldId="1428"/>
        </pc:sldMkLst>
      </pc:sldChg>
      <pc:sldChg chg="mod modShow">
        <pc:chgData name="Matthew Deeprose" userId="4b9f57a1-f6a7-4947-aa46-f230d0a71242" providerId="ADAL" clId="{F45F4C06-ADEC-4EBD-8B1B-0E2F8B0A3F4F}" dt="2021-12-02T11:35:10.031" v="6" actId="729"/>
        <pc:sldMkLst>
          <pc:docMk/>
          <pc:sldMk cId="2528922622" sldId="1429"/>
        </pc:sldMkLst>
      </pc:sldChg>
      <pc:sldChg chg="mod modShow">
        <pc:chgData name="Matthew Deeprose" userId="4b9f57a1-f6a7-4947-aa46-f230d0a71242" providerId="ADAL" clId="{F45F4C06-ADEC-4EBD-8B1B-0E2F8B0A3F4F}" dt="2021-12-02T11:35:10.031" v="6" actId="729"/>
        <pc:sldMkLst>
          <pc:docMk/>
          <pc:sldMk cId="1878977197" sldId="1430"/>
        </pc:sldMkLst>
      </pc:sldChg>
      <pc:sldChg chg="mod modShow">
        <pc:chgData name="Matthew Deeprose" userId="4b9f57a1-f6a7-4947-aa46-f230d0a71242" providerId="ADAL" clId="{F45F4C06-ADEC-4EBD-8B1B-0E2F8B0A3F4F}" dt="2021-12-02T11:35:10.031" v="6" actId="729"/>
        <pc:sldMkLst>
          <pc:docMk/>
          <pc:sldMk cId="1673401058" sldId="1431"/>
        </pc:sldMkLst>
      </pc:sldChg>
      <pc:sldChg chg="mod modShow">
        <pc:chgData name="Matthew Deeprose" userId="4b9f57a1-f6a7-4947-aa46-f230d0a71242" providerId="ADAL" clId="{F45F4C06-ADEC-4EBD-8B1B-0E2F8B0A3F4F}" dt="2021-12-02T11:35:10.031" v="6" actId="729"/>
        <pc:sldMkLst>
          <pc:docMk/>
          <pc:sldMk cId="4055486537" sldId="1432"/>
        </pc:sldMkLst>
      </pc:sldChg>
      <pc:sldChg chg="mod modShow">
        <pc:chgData name="Matthew Deeprose" userId="4b9f57a1-f6a7-4947-aa46-f230d0a71242" providerId="ADAL" clId="{F45F4C06-ADEC-4EBD-8B1B-0E2F8B0A3F4F}" dt="2021-12-02T11:35:10.031" v="6" actId="729"/>
        <pc:sldMkLst>
          <pc:docMk/>
          <pc:sldMk cId="30433823" sldId="1434"/>
        </pc:sldMkLst>
      </pc:sldChg>
      <pc:sldChg chg="mod modShow">
        <pc:chgData name="Matthew Deeprose" userId="4b9f57a1-f6a7-4947-aa46-f230d0a71242" providerId="ADAL" clId="{F45F4C06-ADEC-4EBD-8B1B-0E2F8B0A3F4F}" dt="2021-12-02T11:35:10.031" v="6" actId="729"/>
        <pc:sldMkLst>
          <pc:docMk/>
          <pc:sldMk cId="3999867841" sldId="1435"/>
        </pc:sldMkLst>
      </pc:sldChg>
      <pc:sldChg chg="mod modShow">
        <pc:chgData name="Matthew Deeprose" userId="4b9f57a1-f6a7-4947-aa46-f230d0a71242" providerId="ADAL" clId="{F45F4C06-ADEC-4EBD-8B1B-0E2F8B0A3F4F}" dt="2021-12-02T11:35:10.031" v="6" actId="729"/>
        <pc:sldMkLst>
          <pc:docMk/>
          <pc:sldMk cId="1376357383" sldId="1437"/>
        </pc:sldMkLst>
      </pc:sldChg>
      <pc:sldChg chg="mod modShow">
        <pc:chgData name="Matthew Deeprose" userId="4b9f57a1-f6a7-4947-aa46-f230d0a71242" providerId="ADAL" clId="{F45F4C06-ADEC-4EBD-8B1B-0E2F8B0A3F4F}" dt="2021-12-02T11:35:10.031" v="6" actId="729"/>
        <pc:sldMkLst>
          <pc:docMk/>
          <pc:sldMk cId="3636714755" sldId="1438"/>
        </pc:sldMkLst>
      </pc:sldChg>
      <pc:sldChg chg="mod modShow">
        <pc:chgData name="Matthew Deeprose" userId="4b9f57a1-f6a7-4947-aa46-f230d0a71242" providerId="ADAL" clId="{F45F4C06-ADEC-4EBD-8B1B-0E2F8B0A3F4F}" dt="2021-12-02T11:35:10.031" v="6" actId="729"/>
        <pc:sldMkLst>
          <pc:docMk/>
          <pc:sldMk cId="1733953283" sldId="1439"/>
        </pc:sldMkLst>
      </pc:sldChg>
      <pc:sldChg chg="mod modShow">
        <pc:chgData name="Matthew Deeprose" userId="4b9f57a1-f6a7-4947-aa46-f230d0a71242" providerId="ADAL" clId="{F45F4C06-ADEC-4EBD-8B1B-0E2F8B0A3F4F}" dt="2021-12-02T11:35:10.031" v="6" actId="729"/>
        <pc:sldMkLst>
          <pc:docMk/>
          <pc:sldMk cId="2938517979" sldId="1440"/>
        </pc:sldMkLst>
      </pc:sldChg>
      <pc:sldChg chg="mod modShow">
        <pc:chgData name="Matthew Deeprose" userId="4b9f57a1-f6a7-4947-aa46-f230d0a71242" providerId="ADAL" clId="{F45F4C06-ADEC-4EBD-8B1B-0E2F8B0A3F4F}" dt="2021-12-02T11:35:10.031" v="6" actId="729"/>
        <pc:sldMkLst>
          <pc:docMk/>
          <pc:sldMk cId="1956255787" sldId="1441"/>
        </pc:sldMkLst>
      </pc:sldChg>
      <pc:sldChg chg="mod modShow">
        <pc:chgData name="Matthew Deeprose" userId="4b9f57a1-f6a7-4947-aa46-f230d0a71242" providerId="ADAL" clId="{F45F4C06-ADEC-4EBD-8B1B-0E2F8B0A3F4F}" dt="2021-12-02T11:35:10.031" v="6" actId="729"/>
        <pc:sldMkLst>
          <pc:docMk/>
          <pc:sldMk cId="2520409496" sldId="1442"/>
        </pc:sldMkLst>
      </pc:sldChg>
      <pc:sldChg chg="mod modShow">
        <pc:chgData name="Matthew Deeprose" userId="4b9f57a1-f6a7-4947-aa46-f230d0a71242" providerId="ADAL" clId="{F45F4C06-ADEC-4EBD-8B1B-0E2F8B0A3F4F}" dt="2021-12-02T11:35:10.031" v="6" actId="729"/>
        <pc:sldMkLst>
          <pc:docMk/>
          <pc:sldMk cId="2663137386" sldId="1445"/>
        </pc:sldMkLst>
      </pc:sldChg>
      <pc:sldChg chg="mod modShow">
        <pc:chgData name="Matthew Deeprose" userId="4b9f57a1-f6a7-4947-aa46-f230d0a71242" providerId="ADAL" clId="{F45F4C06-ADEC-4EBD-8B1B-0E2F8B0A3F4F}" dt="2021-12-02T11:35:10.031" v="6" actId="729"/>
        <pc:sldMkLst>
          <pc:docMk/>
          <pc:sldMk cId="205799954" sldId="1446"/>
        </pc:sldMkLst>
      </pc:sldChg>
      <pc:sldChg chg="mod modShow">
        <pc:chgData name="Matthew Deeprose" userId="4b9f57a1-f6a7-4947-aa46-f230d0a71242" providerId="ADAL" clId="{F45F4C06-ADEC-4EBD-8B1B-0E2F8B0A3F4F}" dt="2021-12-02T11:35:10.031" v="6" actId="729"/>
        <pc:sldMkLst>
          <pc:docMk/>
          <pc:sldMk cId="2144823468" sldId="1447"/>
        </pc:sldMkLst>
      </pc:sldChg>
      <pc:sldChg chg="mod modShow">
        <pc:chgData name="Matthew Deeprose" userId="4b9f57a1-f6a7-4947-aa46-f230d0a71242" providerId="ADAL" clId="{F45F4C06-ADEC-4EBD-8B1B-0E2F8B0A3F4F}" dt="2021-12-02T11:35:10.031" v="6" actId="729"/>
        <pc:sldMkLst>
          <pc:docMk/>
          <pc:sldMk cId="3773898713" sldId="1448"/>
        </pc:sldMkLst>
      </pc:sldChg>
      <pc:sldChg chg="mod modShow">
        <pc:chgData name="Matthew Deeprose" userId="4b9f57a1-f6a7-4947-aa46-f230d0a71242" providerId="ADAL" clId="{F45F4C06-ADEC-4EBD-8B1B-0E2F8B0A3F4F}" dt="2021-12-02T11:35:10.031" v="6" actId="729"/>
        <pc:sldMkLst>
          <pc:docMk/>
          <pc:sldMk cId="2090026417" sldId="1449"/>
        </pc:sldMkLst>
      </pc:sldChg>
      <pc:sldChg chg="mod modShow">
        <pc:chgData name="Matthew Deeprose" userId="4b9f57a1-f6a7-4947-aa46-f230d0a71242" providerId="ADAL" clId="{F45F4C06-ADEC-4EBD-8B1B-0E2F8B0A3F4F}" dt="2021-12-02T11:35:10.031" v="6" actId="729"/>
        <pc:sldMkLst>
          <pc:docMk/>
          <pc:sldMk cId="1036133889" sldId="1452"/>
        </pc:sldMkLst>
      </pc:sldChg>
      <pc:sldChg chg="mod modShow">
        <pc:chgData name="Matthew Deeprose" userId="4b9f57a1-f6a7-4947-aa46-f230d0a71242" providerId="ADAL" clId="{F45F4C06-ADEC-4EBD-8B1B-0E2F8B0A3F4F}" dt="2021-12-02T11:35:10.031" v="6" actId="729"/>
        <pc:sldMkLst>
          <pc:docMk/>
          <pc:sldMk cId="2264015350" sldId="1454"/>
        </pc:sldMkLst>
      </pc:sldChg>
      <pc:sldChg chg="mod modShow">
        <pc:chgData name="Matthew Deeprose" userId="4b9f57a1-f6a7-4947-aa46-f230d0a71242" providerId="ADAL" clId="{F45F4C06-ADEC-4EBD-8B1B-0E2F8B0A3F4F}" dt="2021-12-02T11:35:10.031" v="6" actId="729"/>
        <pc:sldMkLst>
          <pc:docMk/>
          <pc:sldMk cId="3995690592" sldId="1456"/>
        </pc:sldMkLst>
      </pc:sldChg>
      <pc:sldChg chg="mod modShow">
        <pc:chgData name="Matthew Deeprose" userId="4b9f57a1-f6a7-4947-aa46-f230d0a71242" providerId="ADAL" clId="{F45F4C06-ADEC-4EBD-8B1B-0E2F8B0A3F4F}" dt="2021-12-02T11:35:10.031" v="6" actId="729"/>
        <pc:sldMkLst>
          <pc:docMk/>
          <pc:sldMk cId="1692640045" sldId="1457"/>
        </pc:sldMkLst>
      </pc:sldChg>
      <pc:sldChg chg="mod modShow">
        <pc:chgData name="Matthew Deeprose" userId="4b9f57a1-f6a7-4947-aa46-f230d0a71242" providerId="ADAL" clId="{F45F4C06-ADEC-4EBD-8B1B-0E2F8B0A3F4F}" dt="2021-12-02T11:35:10.031" v="6" actId="729"/>
        <pc:sldMkLst>
          <pc:docMk/>
          <pc:sldMk cId="299465789" sldId="1458"/>
        </pc:sldMkLst>
      </pc:sldChg>
      <pc:sldChg chg="mod modShow">
        <pc:chgData name="Matthew Deeprose" userId="4b9f57a1-f6a7-4947-aa46-f230d0a71242" providerId="ADAL" clId="{F45F4C06-ADEC-4EBD-8B1B-0E2F8B0A3F4F}" dt="2021-12-02T11:35:10.031" v="6" actId="729"/>
        <pc:sldMkLst>
          <pc:docMk/>
          <pc:sldMk cId="2180072816" sldId="1459"/>
        </pc:sldMkLst>
      </pc:sldChg>
      <pc:sldChg chg="mod modShow">
        <pc:chgData name="Matthew Deeprose" userId="4b9f57a1-f6a7-4947-aa46-f230d0a71242" providerId="ADAL" clId="{F45F4C06-ADEC-4EBD-8B1B-0E2F8B0A3F4F}" dt="2021-12-02T11:35:10.031" v="6" actId="729"/>
        <pc:sldMkLst>
          <pc:docMk/>
          <pc:sldMk cId="180572311" sldId="1460"/>
        </pc:sldMkLst>
      </pc:sldChg>
      <pc:sldChg chg="mod modShow">
        <pc:chgData name="Matthew Deeprose" userId="4b9f57a1-f6a7-4947-aa46-f230d0a71242" providerId="ADAL" clId="{F45F4C06-ADEC-4EBD-8B1B-0E2F8B0A3F4F}" dt="2021-12-02T11:35:10.031" v="6" actId="729"/>
        <pc:sldMkLst>
          <pc:docMk/>
          <pc:sldMk cId="311473328" sldId="1461"/>
        </pc:sldMkLst>
      </pc:sldChg>
      <pc:sldChg chg="mod modShow">
        <pc:chgData name="Matthew Deeprose" userId="4b9f57a1-f6a7-4947-aa46-f230d0a71242" providerId="ADAL" clId="{F45F4C06-ADEC-4EBD-8B1B-0E2F8B0A3F4F}" dt="2021-12-02T11:35:10.031" v="6" actId="729"/>
        <pc:sldMkLst>
          <pc:docMk/>
          <pc:sldMk cId="1154281855" sldId="1462"/>
        </pc:sldMkLst>
      </pc:sldChg>
      <pc:sldChg chg="mod modShow">
        <pc:chgData name="Matthew Deeprose" userId="4b9f57a1-f6a7-4947-aa46-f230d0a71242" providerId="ADAL" clId="{F45F4C06-ADEC-4EBD-8B1B-0E2F8B0A3F4F}" dt="2021-12-02T11:35:10.031" v="6" actId="729"/>
        <pc:sldMkLst>
          <pc:docMk/>
          <pc:sldMk cId="3799061990" sldId="1463"/>
        </pc:sldMkLst>
      </pc:sldChg>
      <pc:sldChg chg="mod modShow">
        <pc:chgData name="Matthew Deeprose" userId="4b9f57a1-f6a7-4947-aa46-f230d0a71242" providerId="ADAL" clId="{F45F4C06-ADEC-4EBD-8B1B-0E2F8B0A3F4F}" dt="2021-12-02T11:35:10.031" v="6" actId="729"/>
        <pc:sldMkLst>
          <pc:docMk/>
          <pc:sldMk cId="3966650422" sldId="1464"/>
        </pc:sldMkLst>
      </pc:sldChg>
      <pc:sldChg chg="mod modShow">
        <pc:chgData name="Matthew Deeprose" userId="4b9f57a1-f6a7-4947-aa46-f230d0a71242" providerId="ADAL" clId="{F45F4C06-ADEC-4EBD-8B1B-0E2F8B0A3F4F}" dt="2021-12-02T11:35:10.031" v="6" actId="729"/>
        <pc:sldMkLst>
          <pc:docMk/>
          <pc:sldMk cId="3600651787" sldId="1465"/>
        </pc:sldMkLst>
      </pc:sldChg>
      <pc:sldChg chg="mod modShow">
        <pc:chgData name="Matthew Deeprose" userId="4b9f57a1-f6a7-4947-aa46-f230d0a71242" providerId="ADAL" clId="{F45F4C06-ADEC-4EBD-8B1B-0E2F8B0A3F4F}" dt="2021-12-02T11:35:10.031" v="6" actId="729"/>
        <pc:sldMkLst>
          <pc:docMk/>
          <pc:sldMk cId="750553535" sldId="1466"/>
        </pc:sldMkLst>
      </pc:sldChg>
      <pc:sldChg chg="mod modShow">
        <pc:chgData name="Matthew Deeprose" userId="4b9f57a1-f6a7-4947-aa46-f230d0a71242" providerId="ADAL" clId="{F45F4C06-ADEC-4EBD-8B1B-0E2F8B0A3F4F}" dt="2021-12-02T11:35:10.031" v="6" actId="729"/>
        <pc:sldMkLst>
          <pc:docMk/>
          <pc:sldMk cId="2770620477" sldId="1468"/>
        </pc:sldMkLst>
      </pc:sldChg>
      <pc:sldChg chg="mod modShow">
        <pc:chgData name="Matthew Deeprose" userId="4b9f57a1-f6a7-4947-aa46-f230d0a71242" providerId="ADAL" clId="{F45F4C06-ADEC-4EBD-8B1B-0E2F8B0A3F4F}" dt="2021-12-02T11:35:10.031" v="6" actId="729"/>
        <pc:sldMkLst>
          <pc:docMk/>
          <pc:sldMk cId="3333628672" sldId="1469"/>
        </pc:sldMkLst>
      </pc:sldChg>
      <pc:sldChg chg="mod modShow">
        <pc:chgData name="Matthew Deeprose" userId="4b9f57a1-f6a7-4947-aa46-f230d0a71242" providerId="ADAL" clId="{F45F4C06-ADEC-4EBD-8B1B-0E2F8B0A3F4F}" dt="2021-12-02T11:35:10.031" v="6" actId="729"/>
        <pc:sldMkLst>
          <pc:docMk/>
          <pc:sldMk cId="24716356" sldId="1471"/>
        </pc:sldMkLst>
      </pc:sldChg>
      <pc:sldChg chg="mod modShow">
        <pc:chgData name="Matthew Deeprose" userId="4b9f57a1-f6a7-4947-aa46-f230d0a71242" providerId="ADAL" clId="{F45F4C06-ADEC-4EBD-8B1B-0E2F8B0A3F4F}" dt="2021-12-02T11:35:10.031" v="6" actId="729"/>
        <pc:sldMkLst>
          <pc:docMk/>
          <pc:sldMk cId="926130012" sldId="1472"/>
        </pc:sldMkLst>
      </pc:sldChg>
      <pc:sldChg chg="mod modShow">
        <pc:chgData name="Matthew Deeprose" userId="4b9f57a1-f6a7-4947-aa46-f230d0a71242" providerId="ADAL" clId="{F45F4C06-ADEC-4EBD-8B1B-0E2F8B0A3F4F}" dt="2021-12-02T11:35:10.031" v="6" actId="729"/>
        <pc:sldMkLst>
          <pc:docMk/>
          <pc:sldMk cId="2536013433" sldId="1473"/>
        </pc:sldMkLst>
      </pc:sldChg>
      <pc:sldChg chg="mod modShow">
        <pc:chgData name="Matthew Deeprose" userId="4b9f57a1-f6a7-4947-aa46-f230d0a71242" providerId="ADAL" clId="{F45F4C06-ADEC-4EBD-8B1B-0E2F8B0A3F4F}" dt="2021-12-02T11:35:10.031" v="6" actId="729"/>
        <pc:sldMkLst>
          <pc:docMk/>
          <pc:sldMk cId="4053907801" sldId="1474"/>
        </pc:sldMkLst>
      </pc:sldChg>
      <pc:sldChg chg="mod modShow">
        <pc:chgData name="Matthew Deeprose" userId="4b9f57a1-f6a7-4947-aa46-f230d0a71242" providerId="ADAL" clId="{F45F4C06-ADEC-4EBD-8B1B-0E2F8B0A3F4F}" dt="2021-12-02T11:35:10.031" v="6" actId="729"/>
        <pc:sldMkLst>
          <pc:docMk/>
          <pc:sldMk cId="1221368962" sldId="1475"/>
        </pc:sldMkLst>
      </pc:sldChg>
      <pc:sldChg chg="mod modShow">
        <pc:chgData name="Matthew Deeprose" userId="4b9f57a1-f6a7-4947-aa46-f230d0a71242" providerId="ADAL" clId="{F45F4C06-ADEC-4EBD-8B1B-0E2F8B0A3F4F}" dt="2021-12-02T11:35:10.031" v="6" actId="729"/>
        <pc:sldMkLst>
          <pc:docMk/>
          <pc:sldMk cId="2266503805" sldId="1476"/>
        </pc:sldMkLst>
      </pc:sldChg>
      <pc:sldChg chg="mod modShow">
        <pc:chgData name="Matthew Deeprose" userId="4b9f57a1-f6a7-4947-aa46-f230d0a71242" providerId="ADAL" clId="{F45F4C06-ADEC-4EBD-8B1B-0E2F8B0A3F4F}" dt="2021-12-02T11:35:10.031" v="6" actId="729"/>
        <pc:sldMkLst>
          <pc:docMk/>
          <pc:sldMk cId="4031243933" sldId="1477"/>
        </pc:sldMkLst>
      </pc:sldChg>
      <pc:sldChg chg="mod modShow">
        <pc:chgData name="Matthew Deeprose" userId="4b9f57a1-f6a7-4947-aa46-f230d0a71242" providerId="ADAL" clId="{F45F4C06-ADEC-4EBD-8B1B-0E2F8B0A3F4F}" dt="2021-12-02T11:35:10.031" v="6" actId="729"/>
        <pc:sldMkLst>
          <pc:docMk/>
          <pc:sldMk cId="2679570254" sldId="1478"/>
        </pc:sldMkLst>
      </pc:sldChg>
      <pc:sldChg chg="mod modShow">
        <pc:chgData name="Matthew Deeprose" userId="4b9f57a1-f6a7-4947-aa46-f230d0a71242" providerId="ADAL" clId="{F45F4C06-ADEC-4EBD-8B1B-0E2F8B0A3F4F}" dt="2021-12-02T11:35:10.031" v="6" actId="729"/>
        <pc:sldMkLst>
          <pc:docMk/>
          <pc:sldMk cId="3458731353" sldId="1479"/>
        </pc:sldMkLst>
      </pc:sldChg>
      <pc:sldChg chg="mod modShow">
        <pc:chgData name="Matthew Deeprose" userId="4b9f57a1-f6a7-4947-aa46-f230d0a71242" providerId="ADAL" clId="{F45F4C06-ADEC-4EBD-8B1B-0E2F8B0A3F4F}" dt="2021-12-02T11:35:10.031" v="6" actId="729"/>
        <pc:sldMkLst>
          <pc:docMk/>
          <pc:sldMk cId="1586690400" sldId="1480"/>
        </pc:sldMkLst>
      </pc:sldChg>
      <pc:sldChg chg="mod modShow">
        <pc:chgData name="Matthew Deeprose" userId="4b9f57a1-f6a7-4947-aa46-f230d0a71242" providerId="ADAL" clId="{F45F4C06-ADEC-4EBD-8B1B-0E2F8B0A3F4F}" dt="2021-12-02T11:35:10.031" v="6" actId="729"/>
        <pc:sldMkLst>
          <pc:docMk/>
          <pc:sldMk cId="4054489429" sldId="1481"/>
        </pc:sldMkLst>
      </pc:sldChg>
      <pc:sldChg chg="mod modShow">
        <pc:chgData name="Matthew Deeprose" userId="4b9f57a1-f6a7-4947-aa46-f230d0a71242" providerId="ADAL" clId="{F45F4C06-ADEC-4EBD-8B1B-0E2F8B0A3F4F}" dt="2021-12-02T11:35:10.031" v="6" actId="729"/>
        <pc:sldMkLst>
          <pc:docMk/>
          <pc:sldMk cId="595701678" sldId="1482"/>
        </pc:sldMkLst>
      </pc:sldChg>
      <pc:sldChg chg="mod modShow">
        <pc:chgData name="Matthew Deeprose" userId="4b9f57a1-f6a7-4947-aa46-f230d0a71242" providerId="ADAL" clId="{F45F4C06-ADEC-4EBD-8B1B-0E2F8B0A3F4F}" dt="2021-12-02T11:35:10.031" v="6" actId="729"/>
        <pc:sldMkLst>
          <pc:docMk/>
          <pc:sldMk cId="1990122424" sldId="1484"/>
        </pc:sldMkLst>
      </pc:sldChg>
      <pc:sldChg chg="mod modShow">
        <pc:chgData name="Matthew Deeprose" userId="4b9f57a1-f6a7-4947-aa46-f230d0a71242" providerId="ADAL" clId="{F45F4C06-ADEC-4EBD-8B1B-0E2F8B0A3F4F}" dt="2021-12-02T11:35:10.031" v="6" actId="729"/>
        <pc:sldMkLst>
          <pc:docMk/>
          <pc:sldMk cId="3082840542" sldId="1485"/>
        </pc:sldMkLst>
      </pc:sldChg>
      <pc:sldChg chg="mod modShow">
        <pc:chgData name="Matthew Deeprose" userId="4b9f57a1-f6a7-4947-aa46-f230d0a71242" providerId="ADAL" clId="{F45F4C06-ADEC-4EBD-8B1B-0E2F8B0A3F4F}" dt="2021-12-02T11:35:10.031" v="6" actId="729"/>
        <pc:sldMkLst>
          <pc:docMk/>
          <pc:sldMk cId="2940896783" sldId="1486"/>
        </pc:sldMkLst>
      </pc:sldChg>
      <pc:sldChg chg="mod modShow">
        <pc:chgData name="Matthew Deeprose" userId="4b9f57a1-f6a7-4947-aa46-f230d0a71242" providerId="ADAL" clId="{F45F4C06-ADEC-4EBD-8B1B-0E2F8B0A3F4F}" dt="2021-12-02T11:35:10.031" v="6" actId="729"/>
        <pc:sldMkLst>
          <pc:docMk/>
          <pc:sldMk cId="2959339645" sldId="1487"/>
        </pc:sldMkLst>
      </pc:sldChg>
      <pc:sldChg chg="mod modShow">
        <pc:chgData name="Matthew Deeprose" userId="4b9f57a1-f6a7-4947-aa46-f230d0a71242" providerId="ADAL" clId="{F45F4C06-ADEC-4EBD-8B1B-0E2F8B0A3F4F}" dt="2021-12-02T11:35:10.031" v="6" actId="729"/>
        <pc:sldMkLst>
          <pc:docMk/>
          <pc:sldMk cId="2005032717" sldId="1488"/>
        </pc:sldMkLst>
      </pc:sldChg>
      <pc:sldChg chg="mod modShow">
        <pc:chgData name="Matthew Deeprose" userId="4b9f57a1-f6a7-4947-aa46-f230d0a71242" providerId="ADAL" clId="{F45F4C06-ADEC-4EBD-8B1B-0E2F8B0A3F4F}" dt="2021-12-02T11:35:10.031" v="6" actId="729"/>
        <pc:sldMkLst>
          <pc:docMk/>
          <pc:sldMk cId="2932433468" sldId="1489"/>
        </pc:sldMkLst>
      </pc:sldChg>
      <pc:sldChg chg="mod modShow">
        <pc:chgData name="Matthew Deeprose" userId="4b9f57a1-f6a7-4947-aa46-f230d0a71242" providerId="ADAL" clId="{F45F4C06-ADEC-4EBD-8B1B-0E2F8B0A3F4F}" dt="2021-12-02T11:35:10.031" v="6" actId="729"/>
        <pc:sldMkLst>
          <pc:docMk/>
          <pc:sldMk cId="306700294" sldId="1490"/>
        </pc:sldMkLst>
      </pc:sldChg>
      <pc:sldChg chg="mod modShow">
        <pc:chgData name="Matthew Deeprose" userId="4b9f57a1-f6a7-4947-aa46-f230d0a71242" providerId="ADAL" clId="{F45F4C06-ADEC-4EBD-8B1B-0E2F8B0A3F4F}" dt="2021-12-02T11:35:10.031" v="6" actId="729"/>
        <pc:sldMkLst>
          <pc:docMk/>
          <pc:sldMk cId="3955538734" sldId="1491"/>
        </pc:sldMkLst>
      </pc:sldChg>
      <pc:sldChg chg="mod modShow">
        <pc:chgData name="Matthew Deeprose" userId="4b9f57a1-f6a7-4947-aa46-f230d0a71242" providerId="ADAL" clId="{F45F4C06-ADEC-4EBD-8B1B-0E2F8B0A3F4F}" dt="2021-12-02T11:35:10.031" v="6" actId="729"/>
        <pc:sldMkLst>
          <pc:docMk/>
          <pc:sldMk cId="3985993022" sldId="1492"/>
        </pc:sldMkLst>
      </pc:sldChg>
      <pc:sldChg chg="mod modShow">
        <pc:chgData name="Matthew Deeprose" userId="4b9f57a1-f6a7-4947-aa46-f230d0a71242" providerId="ADAL" clId="{F45F4C06-ADEC-4EBD-8B1B-0E2F8B0A3F4F}" dt="2021-12-02T11:35:10.031" v="6" actId="729"/>
        <pc:sldMkLst>
          <pc:docMk/>
          <pc:sldMk cId="1991906870" sldId="1493"/>
        </pc:sldMkLst>
      </pc:sldChg>
      <pc:sldChg chg="mod modShow">
        <pc:chgData name="Matthew Deeprose" userId="4b9f57a1-f6a7-4947-aa46-f230d0a71242" providerId="ADAL" clId="{F45F4C06-ADEC-4EBD-8B1B-0E2F8B0A3F4F}" dt="2021-12-02T11:35:10.031" v="6" actId="729"/>
        <pc:sldMkLst>
          <pc:docMk/>
          <pc:sldMk cId="4271461515" sldId="1495"/>
        </pc:sldMkLst>
      </pc:sldChg>
      <pc:sldChg chg="mod modShow">
        <pc:chgData name="Matthew Deeprose" userId="4b9f57a1-f6a7-4947-aa46-f230d0a71242" providerId="ADAL" clId="{F45F4C06-ADEC-4EBD-8B1B-0E2F8B0A3F4F}" dt="2021-12-02T11:35:10.031" v="6" actId="729"/>
        <pc:sldMkLst>
          <pc:docMk/>
          <pc:sldMk cId="2468554660" sldId="1497"/>
        </pc:sldMkLst>
      </pc:sldChg>
      <pc:sldChg chg="mod modShow">
        <pc:chgData name="Matthew Deeprose" userId="4b9f57a1-f6a7-4947-aa46-f230d0a71242" providerId="ADAL" clId="{F45F4C06-ADEC-4EBD-8B1B-0E2F8B0A3F4F}" dt="2021-12-02T11:35:10.031" v="6" actId="729"/>
        <pc:sldMkLst>
          <pc:docMk/>
          <pc:sldMk cId="2804527644" sldId="1498"/>
        </pc:sldMkLst>
      </pc:sldChg>
      <pc:sldChg chg="mod modShow">
        <pc:chgData name="Matthew Deeprose" userId="4b9f57a1-f6a7-4947-aa46-f230d0a71242" providerId="ADAL" clId="{F45F4C06-ADEC-4EBD-8B1B-0E2F8B0A3F4F}" dt="2021-12-02T11:35:10.031" v="6" actId="729"/>
        <pc:sldMkLst>
          <pc:docMk/>
          <pc:sldMk cId="2752603305" sldId="1499"/>
        </pc:sldMkLst>
      </pc:sldChg>
      <pc:sldChg chg="mod modShow">
        <pc:chgData name="Matthew Deeprose" userId="4b9f57a1-f6a7-4947-aa46-f230d0a71242" providerId="ADAL" clId="{F45F4C06-ADEC-4EBD-8B1B-0E2F8B0A3F4F}" dt="2021-12-02T11:35:10.031" v="6" actId="729"/>
        <pc:sldMkLst>
          <pc:docMk/>
          <pc:sldMk cId="3966588191" sldId="1500"/>
        </pc:sldMkLst>
      </pc:sldChg>
      <pc:sldChg chg="mod modShow">
        <pc:chgData name="Matthew Deeprose" userId="4b9f57a1-f6a7-4947-aa46-f230d0a71242" providerId="ADAL" clId="{F45F4C06-ADEC-4EBD-8B1B-0E2F8B0A3F4F}" dt="2021-12-02T11:35:10.031" v="6" actId="729"/>
        <pc:sldMkLst>
          <pc:docMk/>
          <pc:sldMk cId="958669526" sldId="1501"/>
        </pc:sldMkLst>
      </pc:sldChg>
      <pc:sldChg chg="mod modShow">
        <pc:chgData name="Matthew Deeprose" userId="4b9f57a1-f6a7-4947-aa46-f230d0a71242" providerId="ADAL" clId="{F45F4C06-ADEC-4EBD-8B1B-0E2F8B0A3F4F}" dt="2021-12-02T11:35:10.031" v="6" actId="729"/>
        <pc:sldMkLst>
          <pc:docMk/>
          <pc:sldMk cId="364412511" sldId="1502"/>
        </pc:sldMkLst>
      </pc:sldChg>
      <pc:sldChg chg="mod modShow">
        <pc:chgData name="Matthew Deeprose" userId="4b9f57a1-f6a7-4947-aa46-f230d0a71242" providerId="ADAL" clId="{F45F4C06-ADEC-4EBD-8B1B-0E2F8B0A3F4F}" dt="2021-12-02T11:35:10.031" v="6" actId="729"/>
        <pc:sldMkLst>
          <pc:docMk/>
          <pc:sldMk cId="381676859" sldId="1503"/>
        </pc:sldMkLst>
      </pc:sldChg>
      <pc:sldChg chg="mod modShow">
        <pc:chgData name="Matthew Deeprose" userId="4b9f57a1-f6a7-4947-aa46-f230d0a71242" providerId="ADAL" clId="{F45F4C06-ADEC-4EBD-8B1B-0E2F8B0A3F4F}" dt="2021-12-02T11:35:10.031" v="6" actId="729"/>
        <pc:sldMkLst>
          <pc:docMk/>
          <pc:sldMk cId="4235130957" sldId="1504"/>
        </pc:sldMkLst>
      </pc:sldChg>
      <pc:sldChg chg="mod modShow">
        <pc:chgData name="Matthew Deeprose" userId="4b9f57a1-f6a7-4947-aa46-f230d0a71242" providerId="ADAL" clId="{F45F4C06-ADEC-4EBD-8B1B-0E2F8B0A3F4F}" dt="2021-12-02T11:35:10.031" v="6" actId="729"/>
        <pc:sldMkLst>
          <pc:docMk/>
          <pc:sldMk cId="840251182" sldId="1505"/>
        </pc:sldMkLst>
      </pc:sldChg>
      <pc:sldChg chg="mod modShow">
        <pc:chgData name="Matthew Deeprose" userId="4b9f57a1-f6a7-4947-aa46-f230d0a71242" providerId="ADAL" clId="{F45F4C06-ADEC-4EBD-8B1B-0E2F8B0A3F4F}" dt="2021-12-02T11:35:10.031" v="6" actId="729"/>
        <pc:sldMkLst>
          <pc:docMk/>
          <pc:sldMk cId="3608516181" sldId="1506"/>
        </pc:sldMkLst>
      </pc:sldChg>
      <pc:sldChg chg="mod modShow">
        <pc:chgData name="Matthew Deeprose" userId="4b9f57a1-f6a7-4947-aa46-f230d0a71242" providerId="ADAL" clId="{F45F4C06-ADEC-4EBD-8B1B-0E2F8B0A3F4F}" dt="2021-12-02T11:35:10.031" v="6" actId="729"/>
        <pc:sldMkLst>
          <pc:docMk/>
          <pc:sldMk cId="1261077759" sldId="1507"/>
        </pc:sldMkLst>
      </pc:sldChg>
      <pc:sldChg chg="mod modShow">
        <pc:chgData name="Matthew Deeprose" userId="4b9f57a1-f6a7-4947-aa46-f230d0a71242" providerId="ADAL" clId="{F45F4C06-ADEC-4EBD-8B1B-0E2F8B0A3F4F}" dt="2021-12-02T11:35:10.031" v="6" actId="729"/>
        <pc:sldMkLst>
          <pc:docMk/>
          <pc:sldMk cId="1344683729" sldId="1508"/>
        </pc:sldMkLst>
      </pc:sldChg>
      <pc:sldChg chg="mod modShow">
        <pc:chgData name="Matthew Deeprose" userId="4b9f57a1-f6a7-4947-aa46-f230d0a71242" providerId="ADAL" clId="{F45F4C06-ADEC-4EBD-8B1B-0E2F8B0A3F4F}" dt="2021-12-02T11:35:10.031" v="6" actId="729"/>
        <pc:sldMkLst>
          <pc:docMk/>
          <pc:sldMk cId="2379401461" sldId="1509"/>
        </pc:sldMkLst>
      </pc:sldChg>
      <pc:sldChg chg="mod modShow">
        <pc:chgData name="Matthew Deeprose" userId="4b9f57a1-f6a7-4947-aa46-f230d0a71242" providerId="ADAL" clId="{F45F4C06-ADEC-4EBD-8B1B-0E2F8B0A3F4F}" dt="2021-12-02T11:35:10.031" v="6" actId="729"/>
        <pc:sldMkLst>
          <pc:docMk/>
          <pc:sldMk cId="950415523" sldId="1510"/>
        </pc:sldMkLst>
      </pc:sldChg>
      <pc:sldChg chg="mod modShow">
        <pc:chgData name="Matthew Deeprose" userId="4b9f57a1-f6a7-4947-aa46-f230d0a71242" providerId="ADAL" clId="{F45F4C06-ADEC-4EBD-8B1B-0E2F8B0A3F4F}" dt="2021-12-02T11:35:10.031" v="6" actId="729"/>
        <pc:sldMkLst>
          <pc:docMk/>
          <pc:sldMk cId="2712126286" sldId="1512"/>
        </pc:sldMkLst>
      </pc:sldChg>
      <pc:sldChg chg="mod modShow">
        <pc:chgData name="Matthew Deeprose" userId="4b9f57a1-f6a7-4947-aa46-f230d0a71242" providerId="ADAL" clId="{F45F4C06-ADEC-4EBD-8B1B-0E2F8B0A3F4F}" dt="2021-12-02T11:35:10.031" v="6" actId="729"/>
        <pc:sldMkLst>
          <pc:docMk/>
          <pc:sldMk cId="1879141621" sldId="1514"/>
        </pc:sldMkLst>
      </pc:sldChg>
      <pc:sldChg chg="mod modShow">
        <pc:chgData name="Matthew Deeprose" userId="4b9f57a1-f6a7-4947-aa46-f230d0a71242" providerId="ADAL" clId="{F45F4C06-ADEC-4EBD-8B1B-0E2F8B0A3F4F}" dt="2021-12-02T11:35:10.031" v="6" actId="729"/>
        <pc:sldMkLst>
          <pc:docMk/>
          <pc:sldMk cId="3223378927" sldId="1515"/>
        </pc:sldMkLst>
      </pc:sldChg>
      <pc:sldChg chg="mod modShow">
        <pc:chgData name="Matthew Deeprose" userId="4b9f57a1-f6a7-4947-aa46-f230d0a71242" providerId="ADAL" clId="{F45F4C06-ADEC-4EBD-8B1B-0E2F8B0A3F4F}" dt="2021-12-02T11:35:10.031" v="6" actId="729"/>
        <pc:sldMkLst>
          <pc:docMk/>
          <pc:sldMk cId="786180841" sldId="1516"/>
        </pc:sldMkLst>
      </pc:sldChg>
      <pc:sldChg chg="mod modShow">
        <pc:chgData name="Matthew Deeprose" userId="4b9f57a1-f6a7-4947-aa46-f230d0a71242" providerId="ADAL" clId="{F45F4C06-ADEC-4EBD-8B1B-0E2F8B0A3F4F}" dt="2021-12-02T11:35:10.031" v="6" actId="729"/>
        <pc:sldMkLst>
          <pc:docMk/>
          <pc:sldMk cId="1372954295" sldId="1521"/>
        </pc:sldMkLst>
      </pc:sldChg>
      <pc:sldChg chg="mod modShow">
        <pc:chgData name="Matthew Deeprose" userId="4b9f57a1-f6a7-4947-aa46-f230d0a71242" providerId="ADAL" clId="{F45F4C06-ADEC-4EBD-8B1B-0E2F8B0A3F4F}" dt="2021-12-02T11:35:10.031" v="6" actId="729"/>
        <pc:sldMkLst>
          <pc:docMk/>
          <pc:sldMk cId="1830459260" sldId="1522"/>
        </pc:sldMkLst>
      </pc:sldChg>
      <pc:sldChg chg="mod modShow">
        <pc:chgData name="Matthew Deeprose" userId="4b9f57a1-f6a7-4947-aa46-f230d0a71242" providerId="ADAL" clId="{F45F4C06-ADEC-4EBD-8B1B-0E2F8B0A3F4F}" dt="2021-12-02T11:35:10.031" v="6" actId="729"/>
        <pc:sldMkLst>
          <pc:docMk/>
          <pc:sldMk cId="2544384828" sldId="1525"/>
        </pc:sldMkLst>
      </pc:sldChg>
      <pc:sldChg chg="mod modShow">
        <pc:chgData name="Matthew Deeprose" userId="4b9f57a1-f6a7-4947-aa46-f230d0a71242" providerId="ADAL" clId="{F45F4C06-ADEC-4EBD-8B1B-0E2F8B0A3F4F}" dt="2021-12-02T11:35:10.031" v="6" actId="729"/>
        <pc:sldMkLst>
          <pc:docMk/>
          <pc:sldMk cId="3535559072" sldId="1526"/>
        </pc:sldMkLst>
      </pc:sldChg>
      <pc:sldChg chg="mod modShow">
        <pc:chgData name="Matthew Deeprose" userId="4b9f57a1-f6a7-4947-aa46-f230d0a71242" providerId="ADAL" clId="{F45F4C06-ADEC-4EBD-8B1B-0E2F8B0A3F4F}" dt="2021-12-02T11:35:10.031" v="6" actId="729"/>
        <pc:sldMkLst>
          <pc:docMk/>
          <pc:sldMk cId="3943355829" sldId="1527"/>
        </pc:sldMkLst>
      </pc:sldChg>
      <pc:sldChg chg="mod modShow">
        <pc:chgData name="Matthew Deeprose" userId="4b9f57a1-f6a7-4947-aa46-f230d0a71242" providerId="ADAL" clId="{F45F4C06-ADEC-4EBD-8B1B-0E2F8B0A3F4F}" dt="2021-12-02T11:35:10.031" v="6" actId="729"/>
        <pc:sldMkLst>
          <pc:docMk/>
          <pc:sldMk cId="684733908" sldId="1528"/>
        </pc:sldMkLst>
      </pc:sldChg>
      <pc:sldChg chg="mod modShow">
        <pc:chgData name="Matthew Deeprose" userId="4b9f57a1-f6a7-4947-aa46-f230d0a71242" providerId="ADAL" clId="{F45F4C06-ADEC-4EBD-8B1B-0E2F8B0A3F4F}" dt="2021-12-02T11:35:10.031" v="6" actId="729"/>
        <pc:sldMkLst>
          <pc:docMk/>
          <pc:sldMk cId="706197782" sldId="1535"/>
        </pc:sldMkLst>
      </pc:sldChg>
      <pc:sldChg chg="mod modShow">
        <pc:chgData name="Matthew Deeprose" userId="4b9f57a1-f6a7-4947-aa46-f230d0a71242" providerId="ADAL" clId="{F45F4C06-ADEC-4EBD-8B1B-0E2F8B0A3F4F}" dt="2021-12-02T11:35:10.031" v="6" actId="729"/>
        <pc:sldMkLst>
          <pc:docMk/>
          <pc:sldMk cId="2792706589" sldId="1536"/>
        </pc:sldMkLst>
      </pc:sldChg>
      <pc:sldChg chg="mod modShow">
        <pc:chgData name="Matthew Deeprose" userId="4b9f57a1-f6a7-4947-aa46-f230d0a71242" providerId="ADAL" clId="{F45F4C06-ADEC-4EBD-8B1B-0E2F8B0A3F4F}" dt="2021-12-02T11:35:10.031" v="6" actId="729"/>
        <pc:sldMkLst>
          <pc:docMk/>
          <pc:sldMk cId="1793451925" sldId="1537"/>
        </pc:sldMkLst>
      </pc:sldChg>
      <pc:sldChg chg="mod modShow">
        <pc:chgData name="Matthew Deeprose" userId="4b9f57a1-f6a7-4947-aa46-f230d0a71242" providerId="ADAL" clId="{F45F4C06-ADEC-4EBD-8B1B-0E2F8B0A3F4F}" dt="2021-12-02T11:35:10.031" v="6" actId="729"/>
        <pc:sldMkLst>
          <pc:docMk/>
          <pc:sldMk cId="1150101382" sldId="1538"/>
        </pc:sldMkLst>
      </pc:sldChg>
      <pc:sldChg chg="mod modShow">
        <pc:chgData name="Matthew Deeprose" userId="4b9f57a1-f6a7-4947-aa46-f230d0a71242" providerId="ADAL" clId="{F45F4C06-ADEC-4EBD-8B1B-0E2F8B0A3F4F}" dt="2021-12-02T11:35:10.031" v="6" actId="729"/>
        <pc:sldMkLst>
          <pc:docMk/>
          <pc:sldMk cId="3515136482" sldId="1539"/>
        </pc:sldMkLst>
      </pc:sldChg>
      <pc:sldChg chg="mod modShow">
        <pc:chgData name="Matthew Deeprose" userId="4b9f57a1-f6a7-4947-aa46-f230d0a71242" providerId="ADAL" clId="{F45F4C06-ADEC-4EBD-8B1B-0E2F8B0A3F4F}" dt="2021-12-02T11:35:10.031" v="6" actId="729"/>
        <pc:sldMkLst>
          <pc:docMk/>
          <pc:sldMk cId="4223990998" sldId="1540"/>
        </pc:sldMkLst>
      </pc:sldChg>
      <pc:sldChg chg="mod modShow">
        <pc:chgData name="Matthew Deeprose" userId="4b9f57a1-f6a7-4947-aa46-f230d0a71242" providerId="ADAL" clId="{F45F4C06-ADEC-4EBD-8B1B-0E2F8B0A3F4F}" dt="2021-12-02T11:35:10.031" v="6" actId="729"/>
        <pc:sldMkLst>
          <pc:docMk/>
          <pc:sldMk cId="1207808202" sldId="1541"/>
        </pc:sldMkLst>
      </pc:sldChg>
      <pc:sldChg chg="mod modShow">
        <pc:chgData name="Matthew Deeprose" userId="4b9f57a1-f6a7-4947-aa46-f230d0a71242" providerId="ADAL" clId="{F45F4C06-ADEC-4EBD-8B1B-0E2F8B0A3F4F}" dt="2021-12-02T11:35:10.031" v="6" actId="729"/>
        <pc:sldMkLst>
          <pc:docMk/>
          <pc:sldMk cId="1292907283" sldId="1542"/>
        </pc:sldMkLst>
      </pc:sldChg>
      <pc:sldChg chg="mod modShow">
        <pc:chgData name="Matthew Deeprose" userId="4b9f57a1-f6a7-4947-aa46-f230d0a71242" providerId="ADAL" clId="{F45F4C06-ADEC-4EBD-8B1B-0E2F8B0A3F4F}" dt="2021-12-02T11:35:10.031" v="6" actId="729"/>
        <pc:sldMkLst>
          <pc:docMk/>
          <pc:sldMk cId="2447127270" sldId="1543"/>
        </pc:sldMkLst>
      </pc:sldChg>
      <pc:sldChg chg="mod modShow">
        <pc:chgData name="Matthew Deeprose" userId="4b9f57a1-f6a7-4947-aa46-f230d0a71242" providerId="ADAL" clId="{F45F4C06-ADEC-4EBD-8B1B-0E2F8B0A3F4F}" dt="2021-12-02T11:35:10.031" v="6" actId="729"/>
        <pc:sldMkLst>
          <pc:docMk/>
          <pc:sldMk cId="3390591851" sldId="1544"/>
        </pc:sldMkLst>
      </pc:sldChg>
      <pc:sldChg chg="mod modShow">
        <pc:chgData name="Matthew Deeprose" userId="4b9f57a1-f6a7-4947-aa46-f230d0a71242" providerId="ADAL" clId="{F45F4C06-ADEC-4EBD-8B1B-0E2F8B0A3F4F}" dt="2021-12-02T11:35:10.031" v="6" actId="729"/>
        <pc:sldMkLst>
          <pc:docMk/>
          <pc:sldMk cId="800786640" sldId="1545"/>
        </pc:sldMkLst>
      </pc:sldChg>
      <pc:sldChg chg="mod modShow">
        <pc:chgData name="Matthew Deeprose" userId="4b9f57a1-f6a7-4947-aa46-f230d0a71242" providerId="ADAL" clId="{F45F4C06-ADEC-4EBD-8B1B-0E2F8B0A3F4F}" dt="2021-12-02T11:35:10.031" v="6" actId="729"/>
        <pc:sldMkLst>
          <pc:docMk/>
          <pc:sldMk cId="898930415" sldId="1546"/>
        </pc:sldMkLst>
      </pc:sldChg>
      <pc:sldChg chg="mod modShow">
        <pc:chgData name="Matthew Deeprose" userId="4b9f57a1-f6a7-4947-aa46-f230d0a71242" providerId="ADAL" clId="{F45F4C06-ADEC-4EBD-8B1B-0E2F8B0A3F4F}" dt="2021-12-02T11:35:10.031" v="6" actId="729"/>
        <pc:sldMkLst>
          <pc:docMk/>
          <pc:sldMk cId="3063381843" sldId="1547"/>
        </pc:sldMkLst>
      </pc:sldChg>
      <pc:sldChg chg="mod modShow">
        <pc:chgData name="Matthew Deeprose" userId="4b9f57a1-f6a7-4947-aa46-f230d0a71242" providerId="ADAL" clId="{F45F4C06-ADEC-4EBD-8B1B-0E2F8B0A3F4F}" dt="2021-12-02T11:35:10.031" v="6" actId="729"/>
        <pc:sldMkLst>
          <pc:docMk/>
          <pc:sldMk cId="1263358413" sldId="1548"/>
        </pc:sldMkLst>
      </pc:sldChg>
      <pc:sldChg chg="mod modShow">
        <pc:chgData name="Matthew Deeprose" userId="4b9f57a1-f6a7-4947-aa46-f230d0a71242" providerId="ADAL" clId="{F45F4C06-ADEC-4EBD-8B1B-0E2F8B0A3F4F}" dt="2021-12-02T11:35:10.031" v="6" actId="729"/>
        <pc:sldMkLst>
          <pc:docMk/>
          <pc:sldMk cId="2843136797" sldId="1549"/>
        </pc:sldMkLst>
      </pc:sldChg>
      <pc:sldChg chg="mod modShow">
        <pc:chgData name="Matthew Deeprose" userId="4b9f57a1-f6a7-4947-aa46-f230d0a71242" providerId="ADAL" clId="{F45F4C06-ADEC-4EBD-8B1B-0E2F8B0A3F4F}" dt="2021-12-02T11:35:10.031" v="6" actId="729"/>
        <pc:sldMkLst>
          <pc:docMk/>
          <pc:sldMk cId="3329787970" sldId="1550"/>
        </pc:sldMkLst>
      </pc:sldChg>
      <pc:sldChg chg="mod modShow">
        <pc:chgData name="Matthew Deeprose" userId="4b9f57a1-f6a7-4947-aa46-f230d0a71242" providerId="ADAL" clId="{F45F4C06-ADEC-4EBD-8B1B-0E2F8B0A3F4F}" dt="2021-12-02T11:35:10.031" v="6" actId="729"/>
        <pc:sldMkLst>
          <pc:docMk/>
          <pc:sldMk cId="138690497" sldId="1551"/>
        </pc:sldMkLst>
      </pc:sldChg>
      <pc:sldChg chg="mod modShow">
        <pc:chgData name="Matthew Deeprose" userId="4b9f57a1-f6a7-4947-aa46-f230d0a71242" providerId="ADAL" clId="{F45F4C06-ADEC-4EBD-8B1B-0E2F8B0A3F4F}" dt="2021-12-02T11:35:10.031" v="6" actId="729"/>
        <pc:sldMkLst>
          <pc:docMk/>
          <pc:sldMk cId="210991908" sldId="1553"/>
        </pc:sldMkLst>
      </pc:sldChg>
      <pc:sldChg chg="mod modShow">
        <pc:chgData name="Matthew Deeprose" userId="4b9f57a1-f6a7-4947-aa46-f230d0a71242" providerId="ADAL" clId="{F45F4C06-ADEC-4EBD-8B1B-0E2F8B0A3F4F}" dt="2021-12-02T11:35:10.031" v="6" actId="729"/>
        <pc:sldMkLst>
          <pc:docMk/>
          <pc:sldMk cId="1778795196" sldId="1554"/>
        </pc:sldMkLst>
      </pc:sldChg>
      <pc:sldChg chg="mod modShow">
        <pc:chgData name="Matthew Deeprose" userId="4b9f57a1-f6a7-4947-aa46-f230d0a71242" providerId="ADAL" clId="{F45F4C06-ADEC-4EBD-8B1B-0E2F8B0A3F4F}" dt="2021-12-02T11:35:10.031" v="6" actId="729"/>
        <pc:sldMkLst>
          <pc:docMk/>
          <pc:sldMk cId="2407237825" sldId="1556"/>
        </pc:sldMkLst>
      </pc:sldChg>
      <pc:sldChg chg="mod modShow">
        <pc:chgData name="Matthew Deeprose" userId="4b9f57a1-f6a7-4947-aa46-f230d0a71242" providerId="ADAL" clId="{F45F4C06-ADEC-4EBD-8B1B-0E2F8B0A3F4F}" dt="2021-12-02T11:35:10.031" v="6" actId="729"/>
        <pc:sldMkLst>
          <pc:docMk/>
          <pc:sldMk cId="2052083148" sldId="1557"/>
        </pc:sldMkLst>
      </pc:sldChg>
      <pc:sldChg chg="mod modShow">
        <pc:chgData name="Matthew Deeprose" userId="4b9f57a1-f6a7-4947-aa46-f230d0a71242" providerId="ADAL" clId="{F45F4C06-ADEC-4EBD-8B1B-0E2F8B0A3F4F}" dt="2021-12-02T11:35:10.031" v="6" actId="729"/>
        <pc:sldMkLst>
          <pc:docMk/>
          <pc:sldMk cId="4041174709" sldId="1558"/>
        </pc:sldMkLst>
      </pc:sldChg>
      <pc:sldChg chg="mod modShow">
        <pc:chgData name="Matthew Deeprose" userId="4b9f57a1-f6a7-4947-aa46-f230d0a71242" providerId="ADAL" clId="{F45F4C06-ADEC-4EBD-8B1B-0E2F8B0A3F4F}" dt="2021-12-02T11:35:10.031" v="6" actId="729"/>
        <pc:sldMkLst>
          <pc:docMk/>
          <pc:sldMk cId="3817339461" sldId="1559"/>
        </pc:sldMkLst>
      </pc:sldChg>
      <pc:sldChg chg="mod modShow">
        <pc:chgData name="Matthew Deeprose" userId="4b9f57a1-f6a7-4947-aa46-f230d0a71242" providerId="ADAL" clId="{F45F4C06-ADEC-4EBD-8B1B-0E2F8B0A3F4F}" dt="2021-12-02T11:35:10.031" v="6" actId="729"/>
        <pc:sldMkLst>
          <pc:docMk/>
          <pc:sldMk cId="2393832861" sldId="1560"/>
        </pc:sldMkLst>
      </pc:sldChg>
      <pc:sldChg chg="mod modShow">
        <pc:chgData name="Matthew Deeprose" userId="4b9f57a1-f6a7-4947-aa46-f230d0a71242" providerId="ADAL" clId="{F45F4C06-ADEC-4EBD-8B1B-0E2F8B0A3F4F}" dt="2021-12-02T11:35:10.031" v="6" actId="729"/>
        <pc:sldMkLst>
          <pc:docMk/>
          <pc:sldMk cId="2597864987" sldId="1561"/>
        </pc:sldMkLst>
      </pc:sldChg>
      <pc:sldChg chg="mod modShow">
        <pc:chgData name="Matthew Deeprose" userId="4b9f57a1-f6a7-4947-aa46-f230d0a71242" providerId="ADAL" clId="{F45F4C06-ADEC-4EBD-8B1B-0E2F8B0A3F4F}" dt="2021-12-02T11:35:10.031" v="6" actId="729"/>
        <pc:sldMkLst>
          <pc:docMk/>
          <pc:sldMk cId="42883267" sldId="1562"/>
        </pc:sldMkLst>
      </pc:sldChg>
      <pc:sldChg chg="mod modShow">
        <pc:chgData name="Matthew Deeprose" userId="4b9f57a1-f6a7-4947-aa46-f230d0a71242" providerId="ADAL" clId="{F45F4C06-ADEC-4EBD-8B1B-0E2F8B0A3F4F}" dt="2021-12-02T11:35:10.031" v="6" actId="729"/>
        <pc:sldMkLst>
          <pc:docMk/>
          <pc:sldMk cId="991684421" sldId="1563"/>
        </pc:sldMkLst>
      </pc:sldChg>
      <pc:sldChg chg="mod modShow">
        <pc:chgData name="Matthew Deeprose" userId="4b9f57a1-f6a7-4947-aa46-f230d0a71242" providerId="ADAL" clId="{F45F4C06-ADEC-4EBD-8B1B-0E2F8B0A3F4F}" dt="2021-12-02T11:35:10.031" v="6" actId="729"/>
        <pc:sldMkLst>
          <pc:docMk/>
          <pc:sldMk cId="1733923079" sldId="1564"/>
        </pc:sldMkLst>
      </pc:sldChg>
      <pc:sldChg chg="mod modShow">
        <pc:chgData name="Matthew Deeprose" userId="4b9f57a1-f6a7-4947-aa46-f230d0a71242" providerId="ADAL" clId="{F45F4C06-ADEC-4EBD-8B1B-0E2F8B0A3F4F}" dt="2021-12-02T11:35:10.031" v="6" actId="729"/>
        <pc:sldMkLst>
          <pc:docMk/>
          <pc:sldMk cId="629761099" sldId="1565"/>
        </pc:sldMkLst>
      </pc:sldChg>
      <pc:sldChg chg="mod modShow">
        <pc:chgData name="Matthew Deeprose" userId="4b9f57a1-f6a7-4947-aa46-f230d0a71242" providerId="ADAL" clId="{F45F4C06-ADEC-4EBD-8B1B-0E2F8B0A3F4F}" dt="2021-12-02T11:35:10.031" v="6" actId="729"/>
        <pc:sldMkLst>
          <pc:docMk/>
          <pc:sldMk cId="3002669467" sldId="1567"/>
        </pc:sldMkLst>
      </pc:sldChg>
      <pc:sldChg chg="mod modShow">
        <pc:chgData name="Matthew Deeprose" userId="4b9f57a1-f6a7-4947-aa46-f230d0a71242" providerId="ADAL" clId="{F45F4C06-ADEC-4EBD-8B1B-0E2F8B0A3F4F}" dt="2021-12-02T11:35:10.031" v="6" actId="729"/>
        <pc:sldMkLst>
          <pc:docMk/>
          <pc:sldMk cId="2612403378" sldId="1568"/>
        </pc:sldMkLst>
      </pc:sldChg>
      <pc:sldChg chg="mod modShow">
        <pc:chgData name="Matthew Deeprose" userId="4b9f57a1-f6a7-4947-aa46-f230d0a71242" providerId="ADAL" clId="{F45F4C06-ADEC-4EBD-8B1B-0E2F8B0A3F4F}" dt="2021-12-02T11:35:10.031" v="6" actId="729"/>
        <pc:sldMkLst>
          <pc:docMk/>
          <pc:sldMk cId="1498691775" sldId="1569"/>
        </pc:sldMkLst>
      </pc:sldChg>
      <pc:sldChg chg="mod modShow">
        <pc:chgData name="Matthew Deeprose" userId="4b9f57a1-f6a7-4947-aa46-f230d0a71242" providerId="ADAL" clId="{F45F4C06-ADEC-4EBD-8B1B-0E2F8B0A3F4F}" dt="2021-12-02T11:35:10.031" v="6" actId="729"/>
        <pc:sldMkLst>
          <pc:docMk/>
          <pc:sldMk cId="634458500" sldId="1571"/>
        </pc:sldMkLst>
      </pc:sldChg>
      <pc:sldChg chg="mod modShow">
        <pc:chgData name="Matthew Deeprose" userId="4b9f57a1-f6a7-4947-aa46-f230d0a71242" providerId="ADAL" clId="{F45F4C06-ADEC-4EBD-8B1B-0E2F8B0A3F4F}" dt="2021-12-02T11:35:10.031" v="6" actId="729"/>
        <pc:sldMkLst>
          <pc:docMk/>
          <pc:sldMk cId="2406161226" sldId="1580"/>
        </pc:sldMkLst>
      </pc:sldChg>
      <pc:sldChg chg="mod modShow">
        <pc:chgData name="Matthew Deeprose" userId="4b9f57a1-f6a7-4947-aa46-f230d0a71242" providerId="ADAL" clId="{F45F4C06-ADEC-4EBD-8B1B-0E2F8B0A3F4F}" dt="2021-12-02T11:35:10.031" v="6" actId="729"/>
        <pc:sldMkLst>
          <pc:docMk/>
          <pc:sldMk cId="3456432695" sldId="1582"/>
        </pc:sldMkLst>
      </pc:sldChg>
      <pc:sldChg chg="mod modShow">
        <pc:chgData name="Matthew Deeprose" userId="4b9f57a1-f6a7-4947-aa46-f230d0a71242" providerId="ADAL" clId="{F45F4C06-ADEC-4EBD-8B1B-0E2F8B0A3F4F}" dt="2021-12-02T11:35:10.031" v="6" actId="729"/>
        <pc:sldMkLst>
          <pc:docMk/>
          <pc:sldMk cId="2338761002" sldId="1584"/>
        </pc:sldMkLst>
      </pc:sldChg>
      <pc:sldChg chg="mod modShow">
        <pc:chgData name="Matthew Deeprose" userId="4b9f57a1-f6a7-4947-aa46-f230d0a71242" providerId="ADAL" clId="{F45F4C06-ADEC-4EBD-8B1B-0E2F8B0A3F4F}" dt="2021-12-02T11:35:10.031" v="6" actId="729"/>
        <pc:sldMkLst>
          <pc:docMk/>
          <pc:sldMk cId="121797392" sldId="1586"/>
        </pc:sldMkLst>
      </pc:sldChg>
      <pc:sldChg chg="mod modShow">
        <pc:chgData name="Matthew Deeprose" userId="4b9f57a1-f6a7-4947-aa46-f230d0a71242" providerId="ADAL" clId="{F45F4C06-ADEC-4EBD-8B1B-0E2F8B0A3F4F}" dt="2021-12-02T11:35:10.031" v="6" actId="729"/>
        <pc:sldMkLst>
          <pc:docMk/>
          <pc:sldMk cId="1728782471" sldId="1588"/>
        </pc:sldMkLst>
      </pc:sldChg>
      <pc:sldChg chg="mod modShow">
        <pc:chgData name="Matthew Deeprose" userId="4b9f57a1-f6a7-4947-aa46-f230d0a71242" providerId="ADAL" clId="{F45F4C06-ADEC-4EBD-8B1B-0E2F8B0A3F4F}" dt="2021-12-02T11:35:10.031" v="6" actId="729"/>
        <pc:sldMkLst>
          <pc:docMk/>
          <pc:sldMk cId="1787876324" sldId="1589"/>
        </pc:sldMkLst>
      </pc:sldChg>
      <pc:sldChg chg="mod modShow">
        <pc:chgData name="Matthew Deeprose" userId="4b9f57a1-f6a7-4947-aa46-f230d0a71242" providerId="ADAL" clId="{F45F4C06-ADEC-4EBD-8B1B-0E2F8B0A3F4F}" dt="2021-12-02T11:35:10.031" v="6" actId="729"/>
        <pc:sldMkLst>
          <pc:docMk/>
          <pc:sldMk cId="2576432259" sldId="1590"/>
        </pc:sldMkLst>
      </pc:sldChg>
      <pc:sldChg chg="mod modShow">
        <pc:chgData name="Matthew Deeprose" userId="4b9f57a1-f6a7-4947-aa46-f230d0a71242" providerId="ADAL" clId="{F45F4C06-ADEC-4EBD-8B1B-0E2F8B0A3F4F}" dt="2021-12-02T11:35:10.031" v="6" actId="729"/>
        <pc:sldMkLst>
          <pc:docMk/>
          <pc:sldMk cId="2885751737" sldId="1593"/>
        </pc:sldMkLst>
      </pc:sldChg>
      <pc:sldChg chg="mod modShow">
        <pc:chgData name="Matthew Deeprose" userId="4b9f57a1-f6a7-4947-aa46-f230d0a71242" providerId="ADAL" clId="{F45F4C06-ADEC-4EBD-8B1B-0E2F8B0A3F4F}" dt="2021-12-02T11:35:10.031" v="6" actId="729"/>
        <pc:sldMkLst>
          <pc:docMk/>
          <pc:sldMk cId="1534560810" sldId="1594"/>
        </pc:sldMkLst>
      </pc:sldChg>
      <pc:sldChg chg="mod modShow">
        <pc:chgData name="Matthew Deeprose" userId="4b9f57a1-f6a7-4947-aa46-f230d0a71242" providerId="ADAL" clId="{F45F4C06-ADEC-4EBD-8B1B-0E2F8B0A3F4F}" dt="2021-12-02T11:35:10.031" v="6" actId="729"/>
        <pc:sldMkLst>
          <pc:docMk/>
          <pc:sldMk cId="1978511866" sldId="1595"/>
        </pc:sldMkLst>
      </pc:sldChg>
      <pc:sldChg chg="mod modShow">
        <pc:chgData name="Matthew Deeprose" userId="4b9f57a1-f6a7-4947-aa46-f230d0a71242" providerId="ADAL" clId="{F45F4C06-ADEC-4EBD-8B1B-0E2F8B0A3F4F}" dt="2021-12-02T11:35:10.031" v="6" actId="729"/>
        <pc:sldMkLst>
          <pc:docMk/>
          <pc:sldMk cId="4051706103" sldId="1600"/>
        </pc:sldMkLst>
      </pc:sldChg>
      <pc:sldChg chg="del">
        <pc:chgData name="Matthew Deeprose" userId="4b9f57a1-f6a7-4947-aa46-f230d0a71242" providerId="ADAL" clId="{F45F4C06-ADEC-4EBD-8B1B-0E2F8B0A3F4F}" dt="2021-12-02T11:34:45.840" v="3" actId="47"/>
        <pc:sldMkLst>
          <pc:docMk/>
          <pc:sldMk cId="1230349220" sldId="1605"/>
        </pc:sldMkLst>
      </pc:sldChg>
      <pc:sldChg chg="mod modShow">
        <pc:chgData name="Matthew Deeprose" userId="4b9f57a1-f6a7-4947-aa46-f230d0a71242" providerId="ADAL" clId="{F45F4C06-ADEC-4EBD-8B1B-0E2F8B0A3F4F}" dt="2021-12-02T11:35:10.031" v="6" actId="729"/>
        <pc:sldMkLst>
          <pc:docMk/>
          <pc:sldMk cId="1437990947" sldId="1609"/>
        </pc:sldMkLst>
      </pc:sldChg>
      <pc:sldChg chg="mod modShow">
        <pc:chgData name="Matthew Deeprose" userId="4b9f57a1-f6a7-4947-aa46-f230d0a71242" providerId="ADAL" clId="{F45F4C06-ADEC-4EBD-8B1B-0E2F8B0A3F4F}" dt="2021-12-02T11:35:10.031" v="6" actId="729"/>
        <pc:sldMkLst>
          <pc:docMk/>
          <pc:sldMk cId="1596605112" sldId="1610"/>
        </pc:sldMkLst>
      </pc:sldChg>
      <pc:sldChg chg="mod modShow">
        <pc:chgData name="Matthew Deeprose" userId="4b9f57a1-f6a7-4947-aa46-f230d0a71242" providerId="ADAL" clId="{F45F4C06-ADEC-4EBD-8B1B-0E2F8B0A3F4F}" dt="2021-12-02T11:35:10.031" v="6" actId="729"/>
        <pc:sldMkLst>
          <pc:docMk/>
          <pc:sldMk cId="2801915553" sldId="1611"/>
        </pc:sldMkLst>
      </pc:sldChg>
      <pc:sldChg chg="mod modShow">
        <pc:chgData name="Matthew Deeprose" userId="4b9f57a1-f6a7-4947-aa46-f230d0a71242" providerId="ADAL" clId="{F45F4C06-ADEC-4EBD-8B1B-0E2F8B0A3F4F}" dt="2021-12-02T11:35:10.031" v="6" actId="729"/>
        <pc:sldMkLst>
          <pc:docMk/>
          <pc:sldMk cId="2349860702" sldId="1612"/>
        </pc:sldMkLst>
      </pc:sldChg>
      <pc:sldChg chg="mod modShow">
        <pc:chgData name="Matthew Deeprose" userId="4b9f57a1-f6a7-4947-aa46-f230d0a71242" providerId="ADAL" clId="{F45F4C06-ADEC-4EBD-8B1B-0E2F8B0A3F4F}" dt="2021-12-02T11:35:10.031" v="6" actId="729"/>
        <pc:sldMkLst>
          <pc:docMk/>
          <pc:sldMk cId="1506552498" sldId="1613"/>
        </pc:sldMkLst>
      </pc:sldChg>
      <pc:sldChg chg="mod modShow">
        <pc:chgData name="Matthew Deeprose" userId="4b9f57a1-f6a7-4947-aa46-f230d0a71242" providerId="ADAL" clId="{F45F4C06-ADEC-4EBD-8B1B-0E2F8B0A3F4F}" dt="2021-12-02T11:35:10.031" v="6" actId="729"/>
        <pc:sldMkLst>
          <pc:docMk/>
          <pc:sldMk cId="1866532159" sldId="1614"/>
        </pc:sldMkLst>
      </pc:sldChg>
      <pc:sldChg chg="mod modShow">
        <pc:chgData name="Matthew Deeprose" userId="4b9f57a1-f6a7-4947-aa46-f230d0a71242" providerId="ADAL" clId="{F45F4C06-ADEC-4EBD-8B1B-0E2F8B0A3F4F}" dt="2021-12-02T11:35:10.031" v="6" actId="729"/>
        <pc:sldMkLst>
          <pc:docMk/>
          <pc:sldMk cId="669621942" sldId="1615"/>
        </pc:sldMkLst>
      </pc:sldChg>
      <pc:sldChg chg="mod modShow">
        <pc:chgData name="Matthew Deeprose" userId="4b9f57a1-f6a7-4947-aa46-f230d0a71242" providerId="ADAL" clId="{F45F4C06-ADEC-4EBD-8B1B-0E2F8B0A3F4F}" dt="2021-12-02T11:35:10.031" v="6" actId="729"/>
        <pc:sldMkLst>
          <pc:docMk/>
          <pc:sldMk cId="2503462182" sldId="1616"/>
        </pc:sldMkLst>
      </pc:sldChg>
      <pc:sldChg chg="mod modShow">
        <pc:chgData name="Matthew Deeprose" userId="4b9f57a1-f6a7-4947-aa46-f230d0a71242" providerId="ADAL" clId="{F45F4C06-ADEC-4EBD-8B1B-0E2F8B0A3F4F}" dt="2021-12-02T11:35:10.031" v="6" actId="729"/>
        <pc:sldMkLst>
          <pc:docMk/>
          <pc:sldMk cId="3981355857" sldId="1617"/>
        </pc:sldMkLst>
      </pc:sldChg>
      <pc:sldChg chg="mod modShow">
        <pc:chgData name="Matthew Deeprose" userId="4b9f57a1-f6a7-4947-aa46-f230d0a71242" providerId="ADAL" clId="{F45F4C06-ADEC-4EBD-8B1B-0E2F8B0A3F4F}" dt="2021-12-02T11:35:10.031" v="6" actId="729"/>
        <pc:sldMkLst>
          <pc:docMk/>
          <pc:sldMk cId="1443394581" sldId="1618"/>
        </pc:sldMkLst>
      </pc:sldChg>
      <pc:sldChg chg="mod modShow">
        <pc:chgData name="Matthew Deeprose" userId="4b9f57a1-f6a7-4947-aa46-f230d0a71242" providerId="ADAL" clId="{F45F4C06-ADEC-4EBD-8B1B-0E2F8B0A3F4F}" dt="2021-12-02T11:35:10.031" v="6" actId="729"/>
        <pc:sldMkLst>
          <pc:docMk/>
          <pc:sldMk cId="927325232" sldId="1619"/>
        </pc:sldMkLst>
      </pc:sldChg>
      <pc:sldChg chg="mod modShow">
        <pc:chgData name="Matthew Deeprose" userId="4b9f57a1-f6a7-4947-aa46-f230d0a71242" providerId="ADAL" clId="{F45F4C06-ADEC-4EBD-8B1B-0E2F8B0A3F4F}" dt="2021-12-02T11:35:10.031" v="6" actId="729"/>
        <pc:sldMkLst>
          <pc:docMk/>
          <pc:sldMk cId="1774731119" sldId="1620"/>
        </pc:sldMkLst>
      </pc:sldChg>
      <pc:sldChg chg="mod modShow">
        <pc:chgData name="Matthew Deeprose" userId="4b9f57a1-f6a7-4947-aa46-f230d0a71242" providerId="ADAL" clId="{F45F4C06-ADEC-4EBD-8B1B-0E2F8B0A3F4F}" dt="2021-12-02T11:35:10.031" v="6" actId="729"/>
        <pc:sldMkLst>
          <pc:docMk/>
          <pc:sldMk cId="3584892042" sldId="1621"/>
        </pc:sldMkLst>
      </pc:sldChg>
      <pc:sldChg chg="mod modShow">
        <pc:chgData name="Matthew Deeprose" userId="4b9f57a1-f6a7-4947-aa46-f230d0a71242" providerId="ADAL" clId="{F45F4C06-ADEC-4EBD-8B1B-0E2F8B0A3F4F}" dt="2021-12-02T11:35:10.031" v="6" actId="729"/>
        <pc:sldMkLst>
          <pc:docMk/>
          <pc:sldMk cId="392208957" sldId="1622"/>
        </pc:sldMkLst>
      </pc:sldChg>
      <pc:sldChg chg="mod modShow">
        <pc:chgData name="Matthew Deeprose" userId="4b9f57a1-f6a7-4947-aa46-f230d0a71242" providerId="ADAL" clId="{F45F4C06-ADEC-4EBD-8B1B-0E2F8B0A3F4F}" dt="2021-12-02T11:35:10.031" v="6" actId="729"/>
        <pc:sldMkLst>
          <pc:docMk/>
          <pc:sldMk cId="84665891" sldId="1623"/>
        </pc:sldMkLst>
      </pc:sldChg>
      <pc:sldChg chg="mod modShow">
        <pc:chgData name="Matthew Deeprose" userId="4b9f57a1-f6a7-4947-aa46-f230d0a71242" providerId="ADAL" clId="{F45F4C06-ADEC-4EBD-8B1B-0E2F8B0A3F4F}" dt="2021-12-02T11:35:10.031" v="6" actId="729"/>
        <pc:sldMkLst>
          <pc:docMk/>
          <pc:sldMk cId="2403868474" sldId="1625"/>
        </pc:sldMkLst>
      </pc:sldChg>
      <pc:sldChg chg="mod modShow">
        <pc:chgData name="Matthew Deeprose" userId="4b9f57a1-f6a7-4947-aa46-f230d0a71242" providerId="ADAL" clId="{F45F4C06-ADEC-4EBD-8B1B-0E2F8B0A3F4F}" dt="2021-12-02T11:35:10.031" v="6" actId="729"/>
        <pc:sldMkLst>
          <pc:docMk/>
          <pc:sldMk cId="3861863511" sldId="1626"/>
        </pc:sldMkLst>
      </pc:sldChg>
      <pc:sldChg chg="mod modShow">
        <pc:chgData name="Matthew Deeprose" userId="4b9f57a1-f6a7-4947-aa46-f230d0a71242" providerId="ADAL" clId="{F45F4C06-ADEC-4EBD-8B1B-0E2F8B0A3F4F}" dt="2021-12-02T11:35:10.031" v="6" actId="729"/>
        <pc:sldMkLst>
          <pc:docMk/>
          <pc:sldMk cId="1388322583" sldId="1627"/>
        </pc:sldMkLst>
      </pc:sldChg>
      <pc:sldChg chg="mod modShow">
        <pc:chgData name="Matthew Deeprose" userId="4b9f57a1-f6a7-4947-aa46-f230d0a71242" providerId="ADAL" clId="{F45F4C06-ADEC-4EBD-8B1B-0E2F8B0A3F4F}" dt="2021-12-02T11:35:10.031" v="6" actId="729"/>
        <pc:sldMkLst>
          <pc:docMk/>
          <pc:sldMk cId="4247072572" sldId="1629"/>
        </pc:sldMkLst>
      </pc:sldChg>
      <pc:sldChg chg="mod modShow">
        <pc:chgData name="Matthew Deeprose" userId="4b9f57a1-f6a7-4947-aa46-f230d0a71242" providerId="ADAL" clId="{F45F4C06-ADEC-4EBD-8B1B-0E2F8B0A3F4F}" dt="2021-12-02T11:35:10.031" v="6" actId="729"/>
        <pc:sldMkLst>
          <pc:docMk/>
          <pc:sldMk cId="837934189" sldId="1630"/>
        </pc:sldMkLst>
      </pc:sldChg>
      <pc:sldChg chg="mod modShow">
        <pc:chgData name="Matthew Deeprose" userId="4b9f57a1-f6a7-4947-aa46-f230d0a71242" providerId="ADAL" clId="{F45F4C06-ADEC-4EBD-8B1B-0E2F8B0A3F4F}" dt="2021-12-02T11:35:10.031" v="6" actId="729"/>
        <pc:sldMkLst>
          <pc:docMk/>
          <pc:sldMk cId="3139877217" sldId="1631"/>
        </pc:sldMkLst>
      </pc:sldChg>
      <pc:sldChg chg="mod modShow">
        <pc:chgData name="Matthew Deeprose" userId="4b9f57a1-f6a7-4947-aa46-f230d0a71242" providerId="ADAL" clId="{F45F4C06-ADEC-4EBD-8B1B-0E2F8B0A3F4F}" dt="2021-12-02T11:35:10.031" v="6" actId="729"/>
        <pc:sldMkLst>
          <pc:docMk/>
          <pc:sldMk cId="2351831817" sldId="1634"/>
        </pc:sldMkLst>
      </pc:sldChg>
      <pc:sldChg chg="mod modShow">
        <pc:chgData name="Matthew Deeprose" userId="4b9f57a1-f6a7-4947-aa46-f230d0a71242" providerId="ADAL" clId="{F45F4C06-ADEC-4EBD-8B1B-0E2F8B0A3F4F}" dt="2021-12-02T11:35:10.031" v="6" actId="729"/>
        <pc:sldMkLst>
          <pc:docMk/>
          <pc:sldMk cId="1625571248" sldId="1635"/>
        </pc:sldMkLst>
      </pc:sldChg>
      <pc:sldChg chg="mod modShow">
        <pc:chgData name="Matthew Deeprose" userId="4b9f57a1-f6a7-4947-aa46-f230d0a71242" providerId="ADAL" clId="{F45F4C06-ADEC-4EBD-8B1B-0E2F8B0A3F4F}" dt="2021-12-02T11:35:10.031" v="6" actId="729"/>
        <pc:sldMkLst>
          <pc:docMk/>
          <pc:sldMk cId="501530635" sldId="1636"/>
        </pc:sldMkLst>
      </pc:sldChg>
      <pc:sldChg chg="mod modShow">
        <pc:chgData name="Matthew Deeprose" userId="4b9f57a1-f6a7-4947-aa46-f230d0a71242" providerId="ADAL" clId="{F45F4C06-ADEC-4EBD-8B1B-0E2F8B0A3F4F}" dt="2021-12-02T11:35:10.031" v="6" actId="729"/>
        <pc:sldMkLst>
          <pc:docMk/>
          <pc:sldMk cId="3925669734" sldId="1637"/>
        </pc:sldMkLst>
      </pc:sldChg>
      <pc:sldChg chg="mod modShow">
        <pc:chgData name="Matthew Deeprose" userId="4b9f57a1-f6a7-4947-aa46-f230d0a71242" providerId="ADAL" clId="{F45F4C06-ADEC-4EBD-8B1B-0E2F8B0A3F4F}" dt="2021-12-02T11:35:10.031" v="6" actId="729"/>
        <pc:sldMkLst>
          <pc:docMk/>
          <pc:sldMk cId="1653278711" sldId="1639"/>
        </pc:sldMkLst>
      </pc:sldChg>
      <pc:sldChg chg="mod modShow">
        <pc:chgData name="Matthew Deeprose" userId="4b9f57a1-f6a7-4947-aa46-f230d0a71242" providerId="ADAL" clId="{F45F4C06-ADEC-4EBD-8B1B-0E2F8B0A3F4F}" dt="2021-12-02T11:35:10.031" v="6" actId="729"/>
        <pc:sldMkLst>
          <pc:docMk/>
          <pc:sldMk cId="2245402944" sldId="1640"/>
        </pc:sldMkLst>
      </pc:sldChg>
      <pc:sldChg chg="mod modShow">
        <pc:chgData name="Matthew Deeprose" userId="4b9f57a1-f6a7-4947-aa46-f230d0a71242" providerId="ADAL" clId="{F45F4C06-ADEC-4EBD-8B1B-0E2F8B0A3F4F}" dt="2021-12-02T11:35:10.031" v="6" actId="729"/>
        <pc:sldMkLst>
          <pc:docMk/>
          <pc:sldMk cId="2770033623" sldId="1642"/>
        </pc:sldMkLst>
      </pc:sldChg>
      <pc:sldChg chg="mod modShow">
        <pc:chgData name="Matthew Deeprose" userId="4b9f57a1-f6a7-4947-aa46-f230d0a71242" providerId="ADAL" clId="{F45F4C06-ADEC-4EBD-8B1B-0E2F8B0A3F4F}" dt="2021-12-02T11:35:10.031" v="6" actId="729"/>
        <pc:sldMkLst>
          <pc:docMk/>
          <pc:sldMk cId="2630641522" sldId="1643"/>
        </pc:sldMkLst>
      </pc:sldChg>
      <pc:sldChg chg="mod modShow">
        <pc:chgData name="Matthew Deeprose" userId="4b9f57a1-f6a7-4947-aa46-f230d0a71242" providerId="ADAL" clId="{F45F4C06-ADEC-4EBD-8B1B-0E2F8B0A3F4F}" dt="2021-12-02T11:35:10.031" v="6" actId="729"/>
        <pc:sldMkLst>
          <pc:docMk/>
          <pc:sldMk cId="206862115" sldId="1644"/>
        </pc:sldMkLst>
      </pc:sldChg>
      <pc:sldChg chg="mod modShow">
        <pc:chgData name="Matthew Deeprose" userId="4b9f57a1-f6a7-4947-aa46-f230d0a71242" providerId="ADAL" clId="{F45F4C06-ADEC-4EBD-8B1B-0E2F8B0A3F4F}" dt="2021-12-02T11:35:10.031" v="6" actId="729"/>
        <pc:sldMkLst>
          <pc:docMk/>
          <pc:sldMk cId="1633162228" sldId="1645"/>
        </pc:sldMkLst>
      </pc:sldChg>
      <pc:sldChg chg="mod modShow">
        <pc:chgData name="Matthew Deeprose" userId="4b9f57a1-f6a7-4947-aa46-f230d0a71242" providerId="ADAL" clId="{F45F4C06-ADEC-4EBD-8B1B-0E2F8B0A3F4F}" dt="2021-12-02T11:35:10.031" v="6" actId="729"/>
        <pc:sldMkLst>
          <pc:docMk/>
          <pc:sldMk cId="2880082340" sldId="1646"/>
        </pc:sldMkLst>
      </pc:sldChg>
      <pc:sldChg chg="mod modShow">
        <pc:chgData name="Matthew Deeprose" userId="4b9f57a1-f6a7-4947-aa46-f230d0a71242" providerId="ADAL" clId="{F45F4C06-ADEC-4EBD-8B1B-0E2F8B0A3F4F}" dt="2021-12-02T11:35:10.031" v="6" actId="729"/>
        <pc:sldMkLst>
          <pc:docMk/>
          <pc:sldMk cId="686497922" sldId="1647"/>
        </pc:sldMkLst>
      </pc:sldChg>
      <pc:sldChg chg="mod modShow">
        <pc:chgData name="Matthew Deeprose" userId="4b9f57a1-f6a7-4947-aa46-f230d0a71242" providerId="ADAL" clId="{F45F4C06-ADEC-4EBD-8B1B-0E2F8B0A3F4F}" dt="2021-12-02T11:35:10.031" v="6" actId="729"/>
        <pc:sldMkLst>
          <pc:docMk/>
          <pc:sldMk cId="1340627203" sldId="1648"/>
        </pc:sldMkLst>
      </pc:sldChg>
      <pc:sldChg chg="mod modShow">
        <pc:chgData name="Matthew Deeprose" userId="4b9f57a1-f6a7-4947-aa46-f230d0a71242" providerId="ADAL" clId="{F45F4C06-ADEC-4EBD-8B1B-0E2F8B0A3F4F}" dt="2021-12-02T11:35:10.031" v="6" actId="729"/>
        <pc:sldMkLst>
          <pc:docMk/>
          <pc:sldMk cId="2293901542" sldId="1649"/>
        </pc:sldMkLst>
      </pc:sldChg>
      <pc:sldChg chg="mod modShow">
        <pc:chgData name="Matthew Deeprose" userId="4b9f57a1-f6a7-4947-aa46-f230d0a71242" providerId="ADAL" clId="{F45F4C06-ADEC-4EBD-8B1B-0E2F8B0A3F4F}" dt="2021-12-02T11:35:10.031" v="6" actId="729"/>
        <pc:sldMkLst>
          <pc:docMk/>
          <pc:sldMk cId="321673395" sldId="1650"/>
        </pc:sldMkLst>
      </pc:sldChg>
      <pc:sldChg chg="del mod modShow">
        <pc:chgData name="Matthew Deeprose" userId="4b9f57a1-f6a7-4947-aa46-f230d0a71242" providerId="ADAL" clId="{F45F4C06-ADEC-4EBD-8B1B-0E2F8B0A3F4F}" dt="2021-12-02T13:40:22.732" v="7" actId="47"/>
        <pc:sldMkLst>
          <pc:docMk/>
          <pc:sldMk cId="1095421552" sldId="1665"/>
        </pc:sldMkLst>
      </pc:sldChg>
      <pc:sldChg chg="del mod modShow">
        <pc:chgData name="Matthew Deeprose" userId="4b9f57a1-f6a7-4947-aa46-f230d0a71242" providerId="ADAL" clId="{F45F4C06-ADEC-4EBD-8B1B-0E2F8B0A3F4F}" dt="2021-12-02T13:40:55.106" v="9" actId="47"/>
        <pc:sldMkLst>
          <pc:docMk/>
          <pc:sldMk cId="1359765782" sldId="1666"/>
        </pc:sldMkLst>
      </pc:sldChg>
      <pc:sldChg chg="del mod modShow">
        <pc:chgData name="Matthew Deeprose" userId="4b9f57a1-f6a7-4947-aa46-f230d0a71242" providerId="ADAL" clId="{F45F4C06-ADEC-4EBD-8B1B-0E2F8B0A3F4F}" dt="2021-12-02T13:40:55.106" v="9" actId="47"/>
        <pc:sldMkLst>
          <pc:docMk/>
          <pc:sldMk cId="45535755" sldId="1667"/>
        </pc:sldMkLst>
      </pc:sldChg>
      <pc:sldChg chg="del mod modShow">
        <pc:chgData name="Matthew Deeprose" userId="4b9f57a1-f6a7-4947-aa46-f230d0a71242" providerId="ADAL" clId="{F45F4C06-ADEC-4EBD-8B1B-0E2F8B0A3F4F}" dt="2021-12-02T13:40:34.060" v="8" actId="47"/>
        <pc:sldMkLst>
          <pc:docMk/>
          <pc:sldMk cId="948451810" sldId="1668"/>
        </pc:sldMkLst>
      </pc:sldChg>
      <pc:sldChg chg="del mod modShow">
        <pc:chgData name="Matthew Deeprose" userId="4b9f57a1-f6a7-4947-aa46-f230d0a71242" providerId="ADAL" clId="{F45F4C06-ADEC-4EBD-8B1B-0E2F8B0A3F4F}" dt="2021-12-02T13:40:22.732" v="7" actId="47"/>
        <pc:sldMkLst>
          <pc:docMk/>
          <pc:sldMk cId="2167341525" sldId="1669"/>
        </pc:sldMkLst>
      </pc:sldChg>
      <pc:sldChg chg="del mod modShow">
        <pc:chgData name="Matthew Deeprose" userId="4b9f57a1-f6a7-4947-aa46-f230d0a71242" providerId="ADAL" clId="{F45F4C06-ADEC-4EBD-8B1B-0E2F8B0A3F4F}" dt="2021-12-02T13:40:22.732" v="7" actId="47"/>
        <pc:sldMkLst>
          <pc:docMk/>
          <pc:sldMk cId="3274628024" sldId="1670"/>
        </pc:sldMkLst>
      </pc:sldChg>
      <pc:sldChg chg="del mod modShow">
        <pc:chgData name="Matthew Deeprose" userId="4b9f57a1-f6a7-4947-aa46-f230d0a71242" providerId="ADAL" clId="{F45F4C06-ADEC-4EBD-8B1B-0E2F8B0A3F4F}" dt="2021-12-02T13:40:22.732" v="7" actId="47"/>
        <pc:sldMkLst>
          <pc:docMk/>
          <pc:sldMk cId="4255516375" sldId="1671"/>
        </pc:sldMkLst>
      </pc:sldChg>
      <pc:sldChg chg="add del">
        <pc:chgData name="Matthew Deeprose" userId="4b9f57a1-f6a7-4947-aa46-f230d0a71242" providerId="ADAL" clId="{F45F4C06-ADEC-4EBD-8B1B-0E2F8B0A3F4F}" dt="2021-12-02T11:34:44.171" v="2" actId="47"/>
        <pc:sldMkLst>
          <pc:docMk/>
          <pc:sldMk cId="2265415042" sldId="1687"/>
        </pc:sldMkLst>
      </pc:sldChg>
    </pc:docChg>
  </pc:docChgLst>
  <pc:docChgLst>
    <pc:chgData name="Matthew Deeprose" userId="4b9f57a1-f6a7-4947-aa46-f230d0a71242" providerId="ADAL" clId="{A35DDDDF-F62E-43AB-A8AF-16B448C1CE68}"/>
    <pc:docChg chg="custSel modSld">
      <pc:chgData name="Matthew Deeprose" userId="4b9f57a1-f6a7-4947-aa46-f230d0a71242" providerId="ADAL" clId="{A35DDDDF-F62E-43AB-A8AF-16B448C1CE68}" dt="2021-12-01T16:32:38.715" v="20" actId="20577"/>
      <pc:docMkLst>
        <pc:docMk/>
      </pc:docMkLst>
      <pc:sldChg chg="modSp mod">
        <pc:chgData name="Matthew Deeprose" userId="4b9f57a1-f6a7-4947-aa46-f230d0a71242" providerId="ADAL" clId="{A35DDDDF-F62E-43AB-A8AF-16B448C1CE68}" dt="2021-12-01T16:32:38.715" v="20" actId="20577"/>
        <pc:sldMkLst>
          <pc:docMk/>
          <pc:sldMk cId="1774731119" sldId="1620"/>
        </pc:sldMkLst>
        <pc:spChg chg="mod">
          <ac:chgData name="Matthew Deeprose" userId="4b9f57a1-f6a7-4947-aa46-f230d0a71242" providerId="ADAL" clId="{A35DDDDF-F62E-43AB-A8AF-16B448C1CE68}" dt="2021-12-01T16:32:38.715" v="20" actId="20577"/>
          <ac:spMkLst>
            <pc:docMk/>
            <pc:sldMk cId="1774731119" sldId="1620"/>
            <ac:spMk id="2" creationId="{21428609-D029-45E1-9A10-B7ADD266B1A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sotonac-my.sharepoint.com/personal/md4_soton_ac_uk/Documents/accessibility/UCISA/Copy%20of%20disabled%20student%20from%20OfS%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pattFill prst="pct5">
              <a:fgClr>
                <a:srgbClr val="231F20"/>
              </a:fgClr>
              <a:bgClr>
                <a:schemeClr val="bg1"/>
              </a:bgClr>
            </a:pattFill>
            <a:ln>
              <a:noFill/>
            </a:ln>
            <a:effectLst/>
          </c:spPr>
          <c:invertIfNegative val="0"/>
          <c:dPt>
            <c:idx val="1"/>
            <c:invertIfNegative val="0"/>
            <c:bubble3D val="0"/>
            <c:spPr>
              <a:pattFill prst="wdDnDiag">
                <a:fgClr>
                  <a:srgbClr val="231F20"/>
                </a:fgClr>
                <a:bgClr>
                  <a:schemeClr val="bg1"/>
                </a:bgClr>
              </a:pattFill>
              <a:ln>
                <a:noFill/>
              </a:ln>
              <a:effectLst/>
            </c:spPr>
            <c:extLst>
              <c:ext xmlns:c16="http://schemas.microsoft.com/office/drawing/2014/chart" uri="{C3380CC4-5D6E-409C-BE32-E72D297353CC}">
                <c16:uniqueId val="{00000001-E6DE-4865-9F0A-853E2C4CB8B7}"/>
              </c:ext>
            </c:extLst>
          </c:dPt>
          <c:dPt>
            <c:idx val="2"/>
            <c:invertIfNegative val="0"/>
            <c:bubble3D val="0"/>
            <c:spPr>
              <a:pattFill prst="horzBrick">
                <a:fgClr>
                  <a:srgbClr val="231F20"/>
                </a:fgClr>
                <a:bgClr>
                  <a:schemeClr val="bg1"/>
                </a:bgClr>
              </a:pattFill>
              <a:ln>
                <a:noFill/>
              </a:ln>
              <a:effectLst/>
            </c:spPr>
            <c:extLst>
              <c:ext xmlns:c16="http://schemas.microsoft.com/office/drawing/2014/chart" uri="{C3380CC4-5D6E-409C-BE32-E72D297353CC}">
                <c16:uniqueId val="{00000002-E6DE-4865-9F0A-853E2C4CB8B7}"/>
              </c:ext>
            </c:extLst>
          </c:dPt>
          <c:dPt>
            <c:idx val="3"/>
            <c:invertIfNegative val="0"/>
            <c:bubble3D val="0"/>
            <c:spPr>
              <a:pattFill prst="shingle">
                <a:fgClr>
                  <a:srgbClr val="231F20"/>
                </a:fgClr>
                <a:bgClr>
                  <a:schemeClr val="bg1"/>
                </a:bgClr>
              </a:pattFill>
              <a:ln>
                <a:noFill/>
              </a:ln>
              <a:effectLst/>
            </c:spPr>
            <c:extLst>
              <c:ext xmlns:c16="http://schemas.microsoft.com/office/drawing/2014/chart" uri="{C3380CC4-5D6E-409C-BE32-E72D297353CC}">
                <c16:uniqueId val="{00000003-E6DE-4865-9F0A-853E2C4CB8B7}"/>
              </c:ext>
            </c:extLst>
          </c:dPt>
          <c:dPt>
            <c:idx val="4"/>
            <c:invertIfNegative val="0"/>
            <c:bubble3D val="0"/>
            <c:spPr>
              <a:pattFill prst="pct75">
                <a:fgClr>
                  <a:srgbClr val="231F20"/>
                </a:fgClr>
                <a:bgClr>
                  <a:schemeClr val="bg1"/>
                </a:bgClr>
              </a:pattFill>
              <a:ln>
                <a:noFill/>
              </a:ln>
              <a:effectLst/>
            </c:spPr>
            <c:extLst>
              <c:ext xmlns:c16="http://schemas.microsoft.com/office/drawing/2014/chart" uri="{C3380CC4-5D6E-409C-BE32-E72D297353CC}">
                <c16:uniqueId val="{00000004-E6DE-4865-9F0A-853E2C4CB8B7}"/>
              </c:ext>
            </c:extLst>
          </c:dPt>
          <c:dLbls>
            <c:dLbl>
              <c:idx val="0"/>
              <c:tx>
                <c:rich>
                  <a:bodyPr/>
                  <a:lstStyle/>
                  <a:p>
                    <a:fld id="{220E3D24-F926-4F96-AA56-B9FF3E6B51C6}" type="CELLRANGE">
                      <a:rPr lang="en-US"/>
                      <a:pPr/>
                      <a:t>[CELLRANGE]</a:t>
                    </a:fld>
                    <a:r>
                      <a:rPr lang="en-US" baseline="0"/>
                      <a:t>,</a:t>
                    </a:r>
                  </a:p>
                  <a:p>
                    <a:fld id="{DCCD7968-5077-46B9-BADE-1196AE8C30C6}"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E6DE-4865-9F0A-853E2C4CB8B7}"/>
                </c:ext>
              </c:extLst>
            </c:dLbl>
            <c:dLbl>
              <c:idx val="1"/>
              <c:tx>
                <c:rich>
                  <a:bodyPr/>
                  <a:lstStyle/>
                  <a:p>
                    <a:fld id="{8460BD12-6573-4248-B85D-8E069C040CD0}" type="CELLRANGE">
                      <a:rPr lang="en-US"/>
                      <a:pPr/>
                      <a:t>[CELLRANGE]</a:t>
                    </a:fld>
                    <a:r>
                      <a:rPr lang="en-US" baseline="0"/>
                      <a:t>, </a:t>
                    </a:r>
                  </a:p>
                  <a:p>
                    <a:fld id="{4BD74CD0-DA5A-4E14-A06B-16D4B44023AD}"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6DE-4865-9F0A-853E2C4CB8B7}"/>
                </c:ext>
              </c:extLst>
            </c:dLbl>
            <c:dLbl>
              <c:idx val="2"/>
              <c:tx>
                <c:rich>
                  <a:bodyPr/>
                  <a:lstStyle/>
                  <a:p>
                    <a:fld id="{31E88161-EAC0-42E9-B09A-28285595894B}" type="CELLRANGE">
                      <a:rPr lang="en-US"/>
                      <a:pPr/>
                      <a:t>[CELLRANGE]</a:t>
                    </a:fld>
                    <a:r>
                      <a:rPr lang="en-US" baseline="0"/>
                      <a:t>, </a:t>
                    </a:r>
                  </a:p>
                  <a:p>
                    <a:fld id="{D4AA748F-8B30-44B8-B5A7-47F5621227F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6DE-4865-9F0A-853E2C4CB8B7}"/>
                </c:ext>
              </c:extLst>
            </c:dLbl>
            <c:dLbl>
              <c:idx val="3"/>
              <c:tx>
                <c:rich>
                  <a:bodyPr/>
                  <a:lstStyle/>
                  <a:p>
                    <a:fld id="{6473F2FE-74FE-4753-A8BF-5779905D2F04}" type="CELLRANGE">
                      <a:rPr lang="en-US"/>
                      <a:pPr/>
                      <a:t>[CELLRANGE]</a:t>
                    </a:fld>
                    <a:r>
                      <a:rPr lang="en-US" baseline="0"/>
                      <a:t>, </a:t>
                    </a:r>
                  </a:p>
                  <a:p>
                    <a:fld id="{F29C4ABF-6FC8-486F-A736-9C9DD3BBE50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E6DE-4865-9F0A-853E2C4CB8B7}"/>
                </c:ext>
              </c:extLst>
            </c:dLbl>
            <c:dLbl>
              <c:idx val="4"/>
              <c:tx>
                <c:rich>
                  <a:bodyPr/>
                  <a:lstStyle/>
                  <a:p>
                    <a:fld id="{84E0DF4E-79E5-4241-B9A8-2DF0BFF1D1AD}" type="CELLRANGE">
                      <a:rPr lang="en-US"/>
                      <a:pPr/>
                      <a:t>[CELLRANGE]</a:t>
                    </a:fld>
                    <a:r>
                      <a:rPr lang="en-US" baseline="0"/>
                      <a:t>, </a:t>
                    </a:r>
                  </a:p>
                  <a:p>
                    <a:fld id="{E0488B05-8C24-40B6-8C46-9D752C4B663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E6DE-4865-9F0A-853E2C4CB8B7}"/>
                </c:ext>
              </c:extLst>
            </c:dLbl>
            <c:spPr>
              <a:solidFill>
                <a:srgbClr val="231F20"/>
              </a:solid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Sheet1!$A$1:$A$5</c:f>
              <c:strCache>
                <c:ptCount val="5"/>
                <c:pt idx="0">
                  <c:v>Cognitive or learning difficulties</c:v>
                </c:pt>
                <c:pt idx="1">
                  <c:v>Mental health condition</c:v>
                </c:pt>
                <c:pt idx="2">
                  <c:v>Multiple impairments</c:v>
                </c:pt>
                <c:pt idx="3">
                  <c:v>Sensory, medical or physical impairments</c:v>
                </c:pt>
                <c:pt idx="4">
                  <c:v>Social or communication impairment</c:v>
                </c:pt>
              </c:strCache>
            </c:strRef>
          </c:cat>
          <c:val>
            <c:numRef>
              <c:f>Sheet1!$B$1:$B$5</c:f>
              <c:numCache>
                <c:formatCode>_-* #,##0_-;\-* #,##0_-;_-* "-"??_-;_-@_-</c:formatCode>
                <c:ptCount val="5"/>
                <c:pt idx="0">
                  <c:v>103780</c:v>
                </c:pt>
                <c:pt idx="1">
                  <c:v>80685</c:v>
                </c:pt>
                <c:pt idx="2">
                  <c:v>53925</c:v>
                </c:pt>
                <c:pt idx="3">
                  <c:v>44815</c:v>
                </c:pt>
                <c:pt idx="4">
                  <c:v>12130</c:v>
                </c:pt>
              </c:numCache>
            </c:numRef>
          </c:val>
          <c:extLst>
            <c:ext xmlns:c15="http://schemas.microsoft.com/office/drawing/2012/chart" uri="{02D57815-91ED-43cb-92C2-25804820EDAC}">
              <c15:datalabelsRange>
                <c15:f>Sheet1!$C$1:$C$5</c15:f>
                <c15:dlblRangeCache>
                  <c:ptCount val="5"/>
                  <c:pt idx="0">
                    <c:v>5.0%</c:v>
                  </c:pt>
                  <c:pt idx="1">
                    <c:v>3.9%</c:v>
                  </c:pt>
                  <c:pt idx="2">
                    <c:v>2.6%</c:v>
                  </c:pt>
                  <c:pt idx="3">
                    <c:v>2.2%</c:v>
                  </c:pt>
                  <c:pt idx="4">
                    <c:v>0.6%</c:v>
                  </c:pt>
                </c15:dlblRangeCache>
              </c15:datalabelsRange>
            </c:ext>
            <c:ext xmlns:c16="http://schemas.microsoft.com/office/drawing/2014/chart" uri="{C3380CC4-5D6E-409C-BE32-E72D297353CC}">
              <c16:uniqueId val="{00000005-E6DE-4865-9F0A-853E2C4CB8B7}"/>
            </c:ext>
          </c:extLst>
        </c:ser>
        <c:dLbls>
          <c:showLegendKey val="0"/>
          <c:showVal val="0"/>
          <c:showCatName val="0"/>
          <c:showSerName val="0"/>
          <c:showPercent val="0"/>
          <c:showBubbleSize val="0"/>
        </c:dLbls>
        <c:gapWidth val="219"/>
        <c:overlap val="-27"/>
        <c:axId val="1439156367"/>
        <c:axId val="1439156783"/>
      </c:barChart>
      <c:catAx>
        <c:axId val="1439156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39156783"/>
        <c:crosses val="autoZero"/>
        <c:auto val="1"/>
        <c:lblAlgn val="ctr"/>
        <c:lblOffset val="100"/>
        <c:noMultiLvlLbl val="0"/>
      </c:catAx>
      <c:valAx>
        <c:axId val="1439156783"/>
        <c:scaling>
          <c:orientation val="minMax"/>
        </c:scaling>
        <c:delete val="0"/>
        <c:axPos val="l"/>
        <c:majorGridlines>
          <c:spPr>
            <a:ln w="9525" cap="flat" cmpd="sng" algn="ctr">
              <a:solidFill>
                <a:schemeClr val="accent1">
                  <a:alpha val="93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143915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solidFill>
                  <a:schemeClr val="bg1"/>
                </a:solidFill>
              </a:rPr>
              <a:t>% of all UoS students who disclosed a disability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pct75">
              <a:fgClr>
                <a:schemeClr val="accent2"/>
              </a:fgClr>
              <a:bgClr>
                <a:schemeClr val="bg1"/>
              </a:bgClr>
            </a:pattFill>
            <a:ln>
              <a:noFill/>
            </a:ln>
            <a:effectLst/>
          </c:spPr>
          <c:invertIfNegative val="0"/>
          <c:dLbls>
            <c:spPr>
              <a:solidFill>
                <a:srgbClr val="231F20"/>
              </a:solidFill>
              <a:ln>
                <a:solidFill>
                  <a:schemeClr val="accent1"/>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Sheet1!$A$3:$A$10</c:f>
              <c:strCache>
                <c:ptCount val="8"/>
                <c:pt idx="0">
                  <c:v>2013-14</c:v>
                </c:pt>
                <c:pt idx="1">
                  <c:v>2014-15</c:v>
                </c:pt>
                <c:pt idx="2">
                  <c:v>2015-16</c:v>
                </c:pt>
                <c:pt idx="3">
                  <c:v>2016-17</c:v>
                </c:pt>
                <c:pt idx="4">
                  <c:v>2017-18</c:v>
                </c:pt>
                <c:pt idx="5">
                  <c:v>2018-19</c:v>
                </c:pt>
                <c:pt idx="6">
                  <c:v>2019-20</c:v>
                </c:pt>
                <c:pt idx="7">
                  <c:v>2020-21</c:v>
                </c:pt>
              </c:strCache>
            </c:strRef>
          </c:cat>
          <c:val>
            <c:numRef>
              <c:f>Sheet1!$B$3:$B$10</c:f>
              <c:numCache>
                <c:formatCode>0.00%</c:formatCode>
                <c:ptCount val="8"/>
                <c:pt idx="0">
                  <c:v>8.2000000000000003E-2</c:v>
                </c:pt>
                <c:pt idx="1">
                  <c:v>8.1000000000000003E-2</c:v>
                </c:pt>
                <c:pt idx="2">
                  <c:v>8.2000000000000003E-2</c:v>
                </c:pt>
                <c:pt idx="3">
                  <c:v>7.5999999999999998E-2</c:v>
                </c:pt>
                <c:pt idx="4">
                  <c:v>9.2999999999999999E-2</c:v>
                </c:pt>
                <c:pt idx="5">
                  <c:v>0.10199999999999999</c:v>
                </c:pt>
                <c:pt idx="6">
                  <c:v>0.109</c:v>
                </c:pt>
                <c:pt idx="7">
                  <c:v>0.13100000000000001</c:v>
                </c:pt>
              </c:numCache>
            </c:numRef>
          </c:val>
          <c:extLst>
            <c:ext xmlns:c16="http://schemas.microsoft.com/office/drawing/2014/chart" uri="{C3380CC4-5D6E-409C-BE32-E72D297353CC}">
              <c16:uniqueId val="{00000000-E510-4C0E-B64E-2ACF37C2E646}"/>
            </c:ext>
          </c:extLst>
        </c:ser>
        <c:dLbls>
          <c:dLblPos val="outEnd"/>
          <c:showLegendKey val="0"/>
          <c:showVal val="1"/>
          <c:showCatName val="0"/>
          <c:showSerName val="0"/>
          <c:showPercent val="0"/>
          <c:showBubbleSize val="0"/>
        </c:dLbls>
        <c:gapWidth val="219"/>
        <c:overlap val="-27"/>
        <c:axId val="862597999"/>
        <c:axId val="862593007"/>
      </c:barChart>
      <c:catAx>
        <c:axId val="862597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3007"/>
        <c:crosses val="autoZero"/>
        <c:auto val="1"/>
        <c:lblAlgn val="ctr"/>
        <c:lblOffset val="100"/>
        <c:noMultiLvlLbl val="0"/>
      </c:catAx>
      <c:valAx>
        <c:axId val="8625930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79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r>
              <a:rPr lang="en-GB" sz="1600">
                <a:solidFill>
                  <a:schemeClr val="bg1"/>
                </a:solidFill>
              </a:rPr>
              <a:t>% of new entrant UoS students who disclosed a disability</a:t>
            </a:r>
          </a:p>
        </c:rich>
      </c:tx>
      <c:overlay val="0"/>
      <c:spPr>
        <a:noFill/>
        <a:ln>
          <a:noFill/>
        </a:ln>
        <a:effectLst/>
      </c:spPr>
      <c:txPr>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lgCheck">
              <a:fgClr>
                <a:schemeClr val="accent6"/>
              </a:fgClr>
              <a:bgClr>
                <a:schemeClr val="bg1"/>
              </a:bgClr>
            </a:pattFill>
            <a:ln>
              <a:noFill/>
            </a:ln>
            <a:effectLst/>
          </c:spPr>
          <c:invertIfNegative val="0"/>
          <c:dLbls>
            <c:spPr>
              <a:solidFill>
                <a:srgbClr val="231F20"/>
              </a:solidFill>
              <a:ln>
                <a:solidFill>
                  <a:schemeClr val="accent6"/>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Sheet1!$A$25:$A$32</c:f>
              <c:strCache>
                <c:ptCount val="8"/>
                <c:pt idx="0">
                  <c:v>2013-14</c:v>
                </c:pt>
                <c:pt idx="1">
                  <c:v>2014-15</c:v>
                </c:pt>
                <c:pt idx="2">
                  <c:v>2015-16</c:v>
                </c:pt>
                <c:pt idx="3">
                  <c:v>2016-17</c:v>
                </c:pt>
                <c:pt idx="4">
                  <c:v>2017-18</c:v>
                </c:pt>
                <c:pt idx="5">
                  <c:v>2018-19</c:v>
                </c:pt>
                <c:pt idx="6">
                  <c:v>2019-20</c:v>
                </c:pt>
                <c:pt idx="7">
                  <c:v>2020-21</c:v>
                </c:pt>
              </c:strCache>
            </c:strRef>
          </c:cat>
          <c:val>
            <c:numRef>
              <c:f>Sheet1!$B$25:$B$32</c:f>
              <c:numCache>
                <c:formatCode>0.00%</c:formatCode>
                <c:ptCount val="8"/>
                <c:pt idx="0">
                  <c:v>5.8000000000000003E-2</c:v>
                </c:pt>
                <c:pt idx="1">
                  <c:v>5.6000000000000001E-2</c:v>
                </c:pt>
                <c:pt idx="2">
                  <c:v>6.2E-2</c:v>
                </c:pt>
                <c:pt idx="3">
                  <c:v>5.5E-2</c:v>
                </c:pt>
                <c:pt idx="4">
                  <c:v>7.1999999999999995E-2</c:v>
                </c:pt>
                <c:pt idx="5">
                  <c:v>7.8E-2</c:v>
                </c:pt>
                <c:pt idx="6">
                  <c:v>8.1000000000000003E-2</c:v>
                </c:pt>
                <c:pt idx="7">
                  <c:v>0.114</c:v>
                </c:pt>
              </c:numCache>
            </c:numRef>
          </c:val>
          <c:extLst>
            <c:ext xmlns:c16="http://schemas.microsoft.com/office/drawing/2014/chart" uri="{C3380CC4-5D6E-409C-BE32-E72D297353CC}">
              <c16:uniqueId val="{00000000-40F6-4CAA-BD47-D378324F4F17}"/>
            </c:ext>
          </c:extLst>
        </c:ser>
        <c:dLbls>
          <c:dLblPos val="outEnd"/>
          <c:showLegendKey val="0"/>
          <c:showVal val="1"/>
          <c:showCatName val="0"/>
          <c:showSerName val="0"/>
          <c:showPercent val="0"/>
          <c:showBubbleSize val="0"/>
        </c:dLbls>
        <c:gapWidth val="219"/>
        <c:overlap val="-27"/>
        <c:axId val="1042149391"/>
        <c:axId val="1042160623"/>
      </c:barChart>
      <c:catAx>
        <c:axId val="1042149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60623"/>
        <c:crosses val="autoZero"/>
        <c:auto val="1"/>
        <c:lblAlgn val="ctr"/>
        <c:lblOffset val="100"/>
        <c:noMultiLvlLbl val="0"/>
      </c:catAx>
      <c:valAx>
        <c:axId val="10421606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49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00.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ata102.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ata10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svg"/><Relationship Id="rId1" Type="http://schemas.openxmlformats.org/officeDocument/2006/relationships/image" Target="../media/image498.png"/><Relationship Id="rId6" Type="http://schemas.openxmlformats.org/officeDocument/2006/relationships/image" Target="../media/image503.svg"/><Relationship Id="rId5" Type="http://schemas.openxmlformats.org/officeDocument/2006/relationships/image" Target="../media/image502.png"/><Relationship Id="rId4" Type="http://schemas.openxmlformats.org/officeDocument/2006/relationships/image" Target="../media/image501.svg"/></Relationships>
</file>

<file path=ppt/diagrams/_rels/data107.xml.rels><?xml version="1.0" encoding="UTF-8" standalone="yes"?>
<Relationships xmlns="http://schemas.openxmlformats.org/package/2006/relationships"><Relationship Id="rId8" Type="http://schemas.openxmlformats.org/officeDocument/2006/relationships/image" Target="../media/image511.svg"/><Relationship Id="rId3" Type="http://schemas.openxmlformats.org/officeDocument/2006/relationships/image" Target="../media/image506.png"/><Relationship Id="rId7" Type="http://schemas.openxmlformats.org/officeDocument/2006/relationships/image" Target="../media/image510.png"/><Relationship Id="rId2" Type="http://schemas.openxmlformats.org/officeDocument/2006/relationships/image" Target="../media/image505.svg"/><Relationship Id="rId1" Type="http://schemas.openxmlformats.org/officeDocument/2006/relationships/image" Target="../media/image504.png"/><Relationship Id="rId6" Type="http://schemas.openxmlformats.org/officeDocument/2006/relationships/image" Target="../media/image509.svg"/><Relationship Id="rId5" Type="http://schemas.openxmlformats.org/officeDocument/2006/relationships/image" Target="../media/image508.png"/><Relationship Id="rId4" Type="http://schemas.openxmlformats.org/officeDocument/2006/relationships/image" Target="../media/image507.svg"/></Relationships>
</file>

<file path=ppt/diagrams/_rels/data108.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4.png"/><Relationship Id="rId7" Type="http://schemas.openxmlformats.org/officeDocument/2006/relationships/image" Target="../media/image518.png"/><Relationship Id="rId2" Type="http://schemas.openxmlformats.org/officeDocument/2006/relationships/image" Target="../media/image513.svg"/><Relationship Id="rId1" Type="http://schemas.openxmlformats.org/officeDocument/2006/relationships/image" Target="../media/image512.png"/><Relationship Id="rId6" Type="http://schemas.openxmlformats.org/officeDocument/2006/relationships/image" Target="../media/image517.svg"/><Relationship Id="rId5" Type="http://schemas.openxmlformats.org/officeDocument/2006/relationships/image" Target="../media/image516.png"/><Relationship Id="rId4" Type="http://schemas.openxmlformats.org/officeDocument/2006/relationships/image" Target="../media/image515.svg"/></Relationships>
</file>

<file path=ppt/diagrams/_rels/data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2.svg"/><Relationship Id="rId5" Type="http://schemas.openxmlformats.org/officeDocument/2006/relationships/image" Target="../media/image521.png"/><Relationship Id="rId4" Type="http://schemas.openxmlformats.org/officeDocument/2006/relationships/image" Target="../media/image520.svg"/></Relationships>
</file>

<file path=ppt/diagrams/_rels/data111.xml.rels><?xml version="1.0" encoding="UTF-8" standalone="yes"?>
<Relationships xmlns="http://schemas.openxmlformats.org/package/2006/relationships"><Relationship Id="rId8" Type="http://schemas.openxmlformats.org/officeDocument/2006/relationships/image" Target="../media/image530.svg"/><Relationship Id="rId3" Type="http://schemas.openxmlformats.org/officeDocument/2006/relationships/image" Target="../media/image254.png"/><Relationship Id="rId7" Type="http://schemas.openxmlformats.org/officeDocument/2006/relationships/image" Target="../media/image529.png"/><Relationship Id="rId2" Type="http://schemas.openxmlformats.org/officeDocument/2006/relationships/image" Target="../media/image525.svg"/><Relationship Id="rId1" Type="http://schemas.openxmlformats.org/officeDocument/2006/relationships/image" Target="../media/image524.png"/><Relationship Id="rId6" Type="http://schemas.openxmlformats.org/officeDocument/2006/relationships/image" Target="../media/image528.svg"/><Relationship Id="rId5" Type="http://schemas.openxmlformats.org/officeDocument/2006/relationships/image" Target="../media/image527.png"/><Relationship Id="rId4" Type="http://schemas.openxmlformats.org/officeDocument/2006/relationships/image" Target="../media/image526.svg"/></Relationships>
</file>

<file path=ppt/diagrams/_rels/data113.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2.svg"/><Relationship Id="rId1" Type="http://schemas.openxmlformats.org/officeDocument/2006/relationships/image" Target="../media/image531.png"/><Relationship Id="rId4" Type="http://schemas.openxmlformats.org/officeDocument/2006/relationships/image" Target="../media/image534.svg"/></Relationships>
</file>

<file path=ppt/diagrams/_rels/data115.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6" Type="http://schemas.openxmlformats.org/officeDocument/2006/relationships/image" Target="../media/image540.svg"/><Relationship Id="rId5" Type="http://schemas.openxmlformats.org/officeDocument/2006/relationships/image" Target="../media/image539.png"/><Relationship Id="rId4" Type="http://schemas.openxmlformats.org/officeDocument/2006/relationships/image" Target="../media/image538.svg"/></Relationships>
</file>

<file path=ppt/diagrams/_rels/data11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4.svg"/><Relationship Id="rId1" Type="http://schemas.openxmlformats.org/officeDocument/2006/relationships/image" Target="../media/image543.png"/><Relationship Id="rId6" Type="http://schemas.openxmlformats.org/officeDocument/2006/relationships/image" Target="../media/image547.svg"/><Relationship Id="rId5" Type="http://schemas.openxmlformats.org/officeDocument/2006/relationships/image" Target="../media/image546.png"/><Relationship Id="rId4" Type="http://schemas.openxmlformats.org/officeDocument/2006/relationships/image" Target="../media/image545.svg"/></Relationships>
</file>

<file path=ppt/diagrams/_rels/data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49.svg"/><Relationship Id="rId1" Type="http://schemas.openxmlformats.org/officeDocument/2006/relationships/image" Target="../media/image548.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92.svg"/></Relationships>
</file>

<file path=ppt/diagrams/_rels/data119.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svg"/><Relationship Id="rId1" Type="http://schemas.openxmlformats.org/officeDocument/2006/relationships/image" Target="../media/image553.png"/><Relationship Id="rId6" Type="http://schemas.openxmlformats.org/officeDocument/2006/relationships/image" Target="../media/image558.svg"/><Relationship Id="rId5" Type="http://schemas.openxmlformats.org/officeDocument/2006/relationships/image" Target="../media/image557.png"/><Relationship Id="rId4" Type="http://schemas.openxmlformats.org/officeDocument/2006/relationships/image" Target="../media/image556.svg"/></Relationships>
</file>

<file path=ppt/diagrams/_rels/data120.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60.svg"/><Relationship Id="rId1" Type="http://schemas.openxmlformats.org/officeDocument/2006/relationships/image" Target="../media/image559.png"/><Relationship Id="rId6" Type="http://schemas.openxmlformats.org/officeDocument/2006/relationships/image" Target="../media/image564.svg"/><Relationship Id="rId5" Type="http://schemas.openxmlformats.org/officeDocument/2006/relationships/image" Target="../media/image563.png"/><Relationship Id="rId4" Type="http://schemas.openxmlformats.org/officeDocument/2006/relationships/image" Target="../media/image562.svg"/></Relationships>
</file>

<file path=ppt/diagrams/_rels/data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ata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ata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ata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ata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ata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ata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ata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ata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ata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ata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ata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ata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ata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ata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ata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ata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ata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ata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ata69.xml.rels><?xml version="1.0" encoding="UTF-8" standalone="yes"?>
<Relationships xmlns="http://schemas.openxmlformats.org/package/2006/relationships"><Relationship Id="rId3" Type="http://schemas.openxmlformats.org/officeDocument/2006/relationships/image" Target="../media/image343.svg"/><Relationship Id="rId2" Type="http://schemas.openxmlformats.org/officeDocument/2006/relationships/image" Target="../media/image342.png"/><Relationship Id="rId1" Type="http://schemas.openxmlformats.org/officeDocument/2006/relationships/hyperlink" Target="https://matthewdeeprose.github.io/level3.html" TargetMode="External"/><Relationship Id="rId5" Type="http://schemas.openxmlformats.org/officeDocument/2006/relationships/image" Target="../media/image345.svg"/><Relationship Id="rId4" Type="http://schemas.openxmlformats.org/officeDocument/2006/relationships/image" Target="../media/image344.pn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ata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ata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ata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ata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ata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ata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ata8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ata9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ata91.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ata97.xml.rels><?xml version="1.0" encoding="UTF-8" standalone="yes"?>
<Relationships xmlns="http://schemas.openxmlformats.org/package/2006/relationships"><Relationship Id="rId8" Type="http://schemas.openxmlformats.org/officeDocument/2006/relationships/image" Target="../media/image477.svg"/><Relationship Id="rId3" Type="http://schemas.openxmlformats.org/officeDocument/2006/relationships/image" Target="../media/image60.png"/><Relationship Id="rId7" Type="http://schemas.openxmlformats.org/officeDocument/2006/relationships/image" Target="../media/image47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99.xml.rels><?xml version="1.0" encoding="UTF-8" standalone="yes"?>
<Relationships xmlns="http://schemas.openxmlformats.org/package/2006/relationships"><Relationship Id="rId8" Type="http://schemas.openxmlformats.org/officeDocument/2006/relationships/image" Target="../media/image486.svg"/><Relationship Id="rId3" Type="http://schemas.openxmlformats.org/officeDocument/2006/relationships/image" Target="../media/image481.png"/><Relationship Id="rId7" Type="http://schemas.openxmlformats.org/officeDocument/2006/relationships/image" Target="../media/image485.png"/><Relationship Id="rId2" Type="http://schemas.openxmlformats.org/officeDocument/2006/relationships/image" Target="../media/image480.svg"/><Relationship Id="rId1" Type="http://schemas.openxmlformats.org/officeDocument/2006/relationships/image" Target="../media/image479.png"/><Relationship Id="rId6" Type="http://schemas.openxmlformats.org/officeDocument/2006/relationships/image" Target="../media/image484.svg"/><Relationship Id="rId5" Type="http://schemas.openxmlformats.org/officeDocument/2006/relationships/image" Target="../media/image483.png"/><Relationship Id="rId4" Type="http://schemas.openxmlformats.org/officeDocument/2006/relationships/image" Target="../media/image48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0.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rawing102.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rawing10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svg"/><Relationship Id="rId1" Type="http://schemas.openxmlformats.org/officeDocument/2006/relationships/image" Target="../media/image498.png"/><Relationship Id="rId6" Type="http://schemas.openxmlformats.org/officeDocument/2006/relationships/image" Target="../media/image503.svg"/><Relationship Id="rId5" Type="http://schemas.openxmlformats.org/officeDocument/2006/relationships/image" Target="../media/image502.png"/><Relationship Id="rId4" Type="http://schemas.openxmlformats.org/officeDocument/2006/relationships/image" Target="../media/image501.svg"/></Relationships>
</file>

<file path=ppt/diagrams/_rels/drawing107.xml.rels><?xml version="1.0" encoding="UTF-8" standalone="yes"?>
<Relationships xmlns="http://schemas.openxmlformats.org/package/2006/relationships"><Relationship Id="rId8" Type="http://schemas.openxmlformats.org/officeDocument/2006/relationships/image" Target="../media/image511.svg"/><Relationship Id="rId3" Type="http://schemas.openxmlformats.org/officeDocument/2006/relationships/image" Target="../media/image506.png"/><Relationship Id="rId7" Type="http://schemas.openxmlformats.org/officeDocument/2006/relationships/image" Target="../media/image510.png"/><Relationship Id="rId2" Type="http://schemas.openxmlformats.org/officeDocument/2006/relationships/image" Target="../media/image505.svg"/><Relationship Id="rId1" Type="http://schemas.openxmlformats.org/officeDocument/2006/relationships/image" Target="../media/image504.png"/><Relationship Id="rId6" Type="http://schemas.openxmlformats.org/officeDocument/2006/relationships/image" Target="../media/image509.svg"/><Relationship Id="rId5" Type="http://schemas.openxmlformats.org/officeDocument/2006/relationships/image" Target="../media/image508.png"/><Relationship Id="rId4" Type="http://schemas.openxmlformats.org/officeDocument/2006/relationships/image" Target="../media/image507.svg"/></Relationships>
</file>

<file path=ppt/diagrams/_rels/drawing108.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4.png"/><Relationship Id="rId7" Type="http://schemas.openxmlformats.org/officeDocument/2006/relationships/image" Target="../media/image518.png"/><Relationship Id="rId2" Type="http://schemas.openxmlformats.org/officeDocument/2006/relationships/image" Target="../media/image513.svg"/><Relationship Id="rId1" Type="http://schemas.openxmlformats.org/officeDocument/2006/relationships/image" Target="../media/image512.png"/><Relationship Id="rId6" Type="http://schemas.openxmlformats.org/officeDocument/2006/relationships/image" Target="../media/image517.svg"/><Relationship Id="rId5" Type="http://schemas.openxmlformats.org/officeDocument/2006/relationships/image" Target="../media/image516.png"/><Relationship Id="rId4" Type="http://schemas.openxmlformats.org/officeDocument/2006/relationships/image" Target="../media/image515.svg"/></Relationships>
</file>

<file path=ppt/diagrams/_rels/drawing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2.svg"/><Relationship Id="rId5" Type="http://schemas.openxmlformats.org/officeDocument/2006/relationships/image" Target="../media/image521.png"/><Relationship Id="rId4" Type="http://schemas.openxmlformats.org/officeDocument/2006/relationships/image" Target="../media/image520.svg"/></Relationships>
</file>

<file path=ppt/diagrams/_rels/drawing111.xml.rels><?xml version="1.0" encoding="UTF-8" standalone="yes"?>
<Relationships xmlns="http://schemas.openxmlformats.org/package/2006/relationships"><Relationship Id="rId8" Type="http://schemas.openxmlformats.org/officeDocument/2006/relationships/image" Target="../media/image530.svg"/><Relationship Id="rId3" Type="http://schemas.openxmlformats.org/officeDocument/2006/relationships/image" Target="../media/image254.png"/><Relationship Id="rId7" Type="http://schemas.openxmlformats.org/officeDocument/2006/relationships/image" Target="../media/image529.png"/><Relationship Id="rId2" Type="http://schemas.openxmlformats.org/officeDocument/2006/relationships/image" Target="../media/image525.svg"/><Relationship Id="rId1" Type="http://schemas.openxmlformats.org/officeDocument/2006/relationships/image" Target="../media/image524.png"/><Relationship Id="rId6" Type="http://schemas.openxmlformats.org/officeDocument/2006/relationships/image" Target="../media/image528.svg"/><Relationship Id="rId5" Type="http://schemas.openxmlformats.org/officeDocument/2006/relationships/image" Target="../media/image527.png"/><Relationship Id="rId4" Type="http://schemas.openxmlformats.org/officeDocument/2006/relationships/image" Target="../media/image526.svg"/></Relationships>
</file>

<file path=ppt/diagrams/_rels/drawing113.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2.svg"/><Relationship Id="rId1" Type="http://schemas.openxmlformats.org/officeDocument/2006/relationships/image" Target="../media/image531.png"/><Relationship Id="rId4" Type="http://schemas.openxmlformats.org/officeDocument/2006/relationships/image" Target="../media/image534.svg"/></Relationships>
</file>

<file path=ppt/diagrams/_rels/drawing115.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6" Type="http://schemas.openxmlformats.org/officeDocument/2006/relationships/image" Target="../media/image540.svg"/><Relationship Id="rId5" Type="http://schemas.openxmlformats.org/officeDocument/2006/relationships/image" Target="../media/image539.png"/><Relationship Id="rId4" Type="http://schemas.openxmlformats.org/officeDocument/2006/relationships/image" Target="../media/image538.svg"/></Relationships>
</file>

<file path=ppt/diagrams/_rels/drawing11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4.svg"/><Relationship Id="rId1" Type="http://schemas.openxmlformats.org/officeDocument/2006/relationships/image" Target="../media/image543.png"/><Relationship Id="rId6" Type="http://schemas.openxmlformats.org/officeDocument/2006/relationships/image" Target="../media/image547.svg"/><Relationship Id="rId5" Type="http://schemas.openxmlformats.org/officeDocument/2006/relationships/image" Target="../media/image546.png"/><Relationship Id="rId4" Type="http://schemas.openxmlformats.org/officeDocument/2006/relationships/image" Target="../media/image545.svg"/></Relationships>
</file>

<file path=ppt/diagrams/_rels/drawing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49.svg"/><Relationship Id="rId1" Type="http://schemas.openxmlformats.org/officeDocument/2006/relationships/image" Target="../media/image548.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92.svg"/></Relationships>
</file>

<file path=ppt/diagrams/_rels/drawing119.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svg"/><Relationship Id="rId1" Type="http://schemas.openxmlformats.org/officeDocument/2006/relationships/image" Target="../media/image553.png"/><Relationship Id="rId6" Type="http://schemas.openxmlformats.org/officeDocument/2006/relationships/image" Target="../media/image558.svg"/><Relationship Id="rId5" Type="http://schemas.openxmlformats.org/officeDocument/2006/relationships/image" Target="../media/image557.png"/><Relationship Id="rId4" Type="http://schemas.openxmlformats.org/officeDocument/2006/relationships/image" Target="../media/image556.svg"/></Relationships>
</file>

<file path=ppt/diagrams/_rels/drawing120.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60.svg"/><Relationship Id="rId1" Type="http://schemas.openxmlformats.org/officeDocument/2006/relationships/image" Target="../media/image559.png"/><Relationship Id="rId6" Type="http://schemas.openxmlformats.org/officeDocument/2006/relationships/image" Target="../media/image564.svg"/><Relationship Id="rId5" Type="http://schemas.openxmlformats.org/officeDocument/2006/relationships/image" Target="../media/image563.png"/><Relationship Id="rId4" Type="http://schemas.openxmlformats.org/officeDocument/2006/relationships/image" Target="../media/image56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rawing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rawing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rawing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rawing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rawing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rawing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rawing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rawing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rawing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rawing6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svg"/><Relationship Id="rId1" Type="http://schemas.openxmlformats.org/officeDocument/2006/relationships/image" Target="../media/image342.png"/><Relationship Id="rId5" Type="http://schemas.openxmlformats.org/officeDocument/2006/relationships/hyperlink" Target="https://matthewdeeprose.github.io/level3.html" TargetMode="External"/><Relationship Id="rId4" Type="http://schemas.openxmlformats.org/officeDocument/2006/relationships/image" Target="../media/image3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rawing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rawing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rawing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rawing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rawing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rawing8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rawing9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rawing91.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rawing97.xml.rels><?xml version="1.0" encoding="UTF-8" standalone="yes"?>
<Relationships xmlns="http://schemas.openxmlformats.org/package/2006/relationships"><Relationship Id="rId8" Type="http://schemas.openxmlformats.org/officeDocument/2006/relationships/image" Target="../media/image477.svg"/><Relationship Id="rId3" Type="http://schemas.openxmlformats.org/officeDocument/2006/relationships/image" Target="../media/image60.png"/><Relationship Id="rId7" Type="http://schemas.openxmlformats.org/officeDocument/2006/relationships/image" Target="../media/image47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99.xml.rels><?xml version="1.0" encoding="UTF-8" standalone="yes"?>
<Relationships xmlns="http://schemas.openxmlformats.org/package/2006/relationships"><Relationship Id="rId8" Type="http://schemas.openxmlformats.org/officeDocument/2006/relationships/image" Target="../media/image486.svg"/><Relationship Id="rId3" Type="http://schemas.openxmlformats.org/officeDocument/2006/relationships/image" Target="../media/image481.png"/><Relationship Id="rId7" Type="http://schemas.openxmlformats.org/officeDocument/2006/relationships/image" Target="../media/image485.png"/><Relationship Id="rId2" Type="http://schemas.openxmlformats.org/officeDocument/2006/relationships/image" Target="../media/image480.svg"/><Relationship Id="rId1" Type="http://schemas.openxmlformats.org/officeDocument/2006/relationships/image" Target="../media/image479.png"/><Relationship Id="rId6" Type="http://schemas.openxmlformats.org/officeDocument/2006/relationships/image" Target="../media/image484.svg"/><Relationship Id="rId5" Type="http://schemas.openxmlformats.org/officeDocument/2006/relationships/image" Target="../media/image483.png"/><Relationship Id="rId4" Type="http://schemas.openxmlformats.org/officeDocument/2006/relationships/image" Target="../media/image48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defRPr cap="all"/>
          </a:pPr>
          <a:r>
            <a:rPr lang="en-GB" sz="3200" cap="none">
              <a:solidFill>
                <a:schemeClr val="bg1"/>
              </a:solidFill>
            </a:rPr>
            <a:t>Question breaks</a:t>
          </a:r>
          <a:endParaRPr lang="en-US" sz="3200" cap="none">
            <a:solidFill>
              <a:schemeClr val="bg1"/>
            </a:solidFill>
          </a:endParaRPr>
        </a:p>
      </dgm:t>
    </dgm:pt>
    <dgm:pt modelId="{81308422-6494-41D3-894A-8D0D0191DD8B}" type="parTrans" cxnId="{370727A1-3821-4AB7-985E-B6AD10522049}">
      <dgm:prSet/>
      <dgm:spPr/>
      <dgm:t>
        <a:bodyPr/>
        <a:lstStyle/>
        <a:p>
          <a:pPr algn="ctr"/>
          <a:endParaRPr lang="en-US" sz="4000">
            <a:solidFill>
              <a:schemeClr val="bg1"/>
            </a:solidFill>
          </a:endParaRPr>
        </a:p>
      </dgm:t>
    </dgm:pt>
    <dgm:pt modelId="{11F84B7C-D757-4AAF-A7BB-257982DBB1F8}" type="sibTrans" cxnId="{370727A1-3821-4AB7-985E-B6AD10522049}">
      <dgm:prSet/>
      <dgm:spPr/>
      <dgm:t>
        <a:bodyPr/>
        <a:lstStyle/>
        <a:p>
          <a:pPr algn="ctr"/>
          <a:endParaRPr lang="en-US" sz="4000">
            <a:solidFill>
              <a:schemeClr val="bg1"/>
            </a:solidFill>
          </a:endParaRPr>
        </a:p>
      </dgm:t>
    </dgm:pt>
    <dgm:pt modelId="{440FF4D2-143B-44C0-822E-343634E2E228}">
      <dgm:prSet custT="1"/>
      <dgm:spPr/>
      <dgm:t>
        <a:bodyPr/>
        <a:lstStyle/>
        <a:p>
          <a:pPr algn="ctr">
            <a:defRPr cap="all"/>
          </a:pPr>
          <a:r>
            <a:rPr lang="en-GB" sz="3200" cap="none">
              <a:solidFill>
                <a:schemeClr val="bg1"/>
              </a:solidFill>
            </a:rPr>
            <a:t>Acronyms</a:t>
          </a:r>
          <a:endParaRPr lang="en-US" sz="3200" cap="none">
            <a:solidFill>
              <a:schemeClr val="bg1"/>
            </a:solidFill>
          </a:endParaRPr>
        </a:p>
      </dgm:t>
    </dgm:pt>
    <dgm:pt modelId="{F5CEEFFE-A739-474E-83C5-362E5D634587}" type="parTrans" cxnId="{C6FD248A-5843-4444-9A68-8B4B6A71DB59}">
      <dgm:prSet/>
      <dgm:spPr/>
      <dgm:t>
        <a:bodyPr/>
        <a:lstStyle/>
        <a:p>
          <a:pPr algn="ctr"/>
          <a:endParaRPr lang="en-US" sz="4000">
            <a:solidFill>
              <a:schemeClr val="bg1"/>
            </a:solidFill>
          </a:endParaRPr>
        </a:p>
      </dgm:t>
    </dgm:pt>
    <dgm:pt modelId="{070EDDD5-0475-4D71-856B-93888AC98718}" type="sibTrans" cxnId="{C6FD248A-5843-4444-9A68-8B4B6A71DB59}">
      <dgm:prSet/>
      <dgm:spPr/>
      <dgm:t>
        <a:bodyPr/>
        <a:lstStyle/>
        <a:p>
          <a:pPr algn="ctr"/>
          <a:endParaRPr lang="en-US" sz="4000">
            <a:solidFill>
              <a:schemeClr val="bg1"/>
            </a:solidFill>
          </a:endParaRPr>
        </a:p>
      </dgm:t>
    </dgm:pt>
    <dgm:pt modelId="{C21DE1F0-0D7E-492D-B1E4-FD6B6DD2A066}">
      <dgm:prSet custT="1"/>
      <dgm:spPr/>
      <dgm:t>
        <a:bodyPr/>
        <a:lstStyle/>
        <a:p>
          <a:pPr algn="ctr">
            <a:defRPr cap="all"/>
          </a:pPr>
          <a:r>
            <a:rPr lang="en-GB" sz="3200" cap="none">
              <a:solidFill>
                <a:schemeClr val="bg1"/>
              </a:solidFill>
            </a:rPr>
            <a:t>Polls</a:t>
          </a:r>
          <a:endParaRPr lang="en-US" sz="3200" cap="none">
            <a:solidFill>
              <a:schemeClr val="bg1"/>
            </a:solidFill>
          </a:endParaRPr>
        </a:p>
      </dgm:t>
    </dgm:pt>
    <dgm:pt modelId="{3D4A0928-69DA-442C-8181-596B6CB6841C}" type="parTrans" cxnId="{E6BD54AC-A320-4188-A58E-0D0158534D99}">
      <dgm:prSet/>
      <dgm:spPr/>
      <dgm:t>
        <a:bodyPr/>
        <a:lstStyle/>
        <a:p>
          <a:pPr algn="ctr"/>
          <a:endParaRPr lang="en-US" sz="4000">
            <a:solidFill>
              <a:schemeClr val="bg1"/>
            </a:solidFill>
          </a:endParaRPr>
        </a:p>
      </dgm:t>
    </dgm:pt>
    <dgm:pt modelId="{2313001D-7418-45B0-AC4A-27102A4990BA}" type="sibTrans" cxnId="{E6BD54AC-A320-4188-A58E-0D0158534D99}">
      <dgm:prSet/>
      <dgm:spPr/>
      <dgm:t>
        <a:bodyPr/>
        <a:lstStyle/>
        <a:p>
          <a:pPr algn="ctr"/>
          <a:endParaRPr lang="en-US" sz="4000">
            <a:solidFill>
              <a:schemeClr val="bg1"/>
            </a:solidFill>
          </a:endParaRPr>
        </a:p>
      </dgm:t>
    </dgm:pt>
    <dgm:pt modelId="{4C59A621-E9E3-48CD-A813-B83A152708C9}">
      <dgm:prSet custT="1"/>
      <dgm:spPr/>
      <dgm:t>
        <a:bodyPr/>
        <a:lstStyle/>
        <a:p>
          <a:pPr algn="l">
            <a:defRPr cap="all"/>
          </a:pPr>
          <a:r>
            <a:rPr lang="en-GB" sz="3200" cap="none">
              <a:solidFill>
                <a:schemeClr val="bg1"/>
              </a:solidFill>
            </a:rPr>
            <a:t>Continuing the discussion</a:t>
          </a:r>
          <a:endParaRPr lang="en-US" sz="3200" cap="none">
            <a:solidFill>
              <a:schemeClr val="bg1"/>
            </a:solidFill>
          </a:endParaRPr>
        </a:p>
      </dgm:t>
    </dgm:pt>
    <dgm:pt modelId="{D83693CC-15E3-4485-8871-A0C6E0FE5BB1}" type="parTrans" cxnId="{48A59A5A-A5FB-412B-9B68-6D8361BB893B}">
      <dgm:prSet/>
      <dgm:spPr/>
      <dgm:t>
        <a:bodyPr/>
        <a:lstStyle/>
        <a:p>
          <a:pPr algn="ctr"/>
          <a:endParaRPr lang="en-US" sz="4000">
            <a:solidFill>
              <a:schemeClr val="bg1"/>
            </a:solidFill>
          </a:endParaRPr>
        </a:p>
      </dgm:t>
    </dgm:pt>
    <dgm:pt modelId="{F71D940B-63F4-40D7-8904-8BD747C7A735}" type="sibTrans" cxnId="{48A59A5A-A5FB-412B-9B68-6D8361BB893B}">
      <dgm:prSet/>
      <dgm:spPr/>
      <dgm:t>
        <a:bodyPr/>
        <a:lstStyle/>
        <a:p>
          <a:pPr algn="ctr"/>
          <a:endParaRPr lang="en-US" sz="4000">
            <a:solidFill>
              <a:schemeClr val="bg1"/>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121073">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ysDash"/>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b="0" i="0">
              <a:solidFill>
                <a:schemeClr val="bg1"/>
              </a:solidFill>
            </a:rPr>
            <a:t>Monitor progress towards accessibility goals.</a:t>
          </a:r>
          <a:endParaRPr lang="en-GB">
            <a:solidFill>
              <a:schemeClr val="bg1"/>
            </a:solidFill>
          </a:endParaRP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b="0" i="0">
              <a:solidFill>
                <a:schemeClr val="bg1"/>
              </a:solidFill>
            </a:rPr>
            <a:t>Share accessibility achievements.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Communicate lack of achievement</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3"/>
      <dgm:spPr>
        <a:solidFill>
          <a:schemeClr val="tx2"/>
        </a:solidFill>
        <a:ln w="38100">
          <a:solidFill>
            <a:schemeClr val="accent6"/>
          </a:solidFill>
        </a:ln>
      </dgm:spPr>
    </dgm:pt>
    <dgm:pt modelId="{6F762B7D-CD08-46E3-96BE-17914B265073}" type="pres">
      <dgm:prSet presAssocID="{962126E4-049D-446C-A0A0-7E7704C5DE0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rt with pulse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3">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3"/>
      <dgm:spPr>
        <a:solidFill>
          <a:schemeClr val="tx2"/>
        </a:solidFill>
        <a:ln w="38100">
          <a:solidFill>
            <a:schemeClr val="bg1"/>
          </a:solidFill>
        </a:ln>
      </dgm:spPr>
    </dgm:pt>
    <dgm:pt modelId="{210E3537-7B55-4232-9267-11EDAC979676}" type="pres">
      <dgm:prSet presAssocID="{181F5649-5FD9-4078-8E1A-4581CFA9759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3">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3"/>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rying face outline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3">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prstDash val="sysDot"/>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dgm:spPr/>
      <dgm:t>
        <a:bodyPr/>
        <a:lstStyle/>
        <a:p>
          <a:pPr>
            <a:lnSpc>
              <a:spcPct val="100000"/>
            </a:lnSpc>
          </a:pPr>
          <a:r>
            <a:rPr lang="en-GB">
              <a:solidFill>
                <a:schemeClr val="bg1"/>
              </a:solidFill>
            </a:rPr>
            <a:t>Process Refresh</a:t>
          </a:r>
          <a:endParaRPr lang="en-US">
            <a:solidFill>
              <a:schemeClr val="bg1"/>
            </a:solidFill>
          </a:endParaRPr>
        </a:p>
      </dgm:t>
    </dgm:pt>
    <dgm:pt modelId="{7FC23C70-05A5-485D-A2AA-75808ABCF0AB}" type="parTrans" cxnId="{2588C740-4A31-4E48-A79D-DFF9A8F3B2F3}">
      <dgm:prSet/>
      <dgm:spPr/>
      <dgm:t>
        <a:bodyPr/>
        <a:lstStyle/>
        <a:p>
          <a:endParaRPr lang="en-US">
            <a:solidFill>
              <a:schemeClr val="bg1"/>
            </a:solidFill>
          </a:endParaRPr>
        </a:p>
      </dgm:t>
    </dgm:pt>
    <dgm:pt modelId="{FDD24DC4-63E4-434F-9457-E3CB8D54A5EC}" type="sibTrans" cxnId="{2588C740-4A31-4E48-A79D-DFF9A8F3B2F3}">
      <dgm:prSet/>
      <dgm:spPr/>
      <dgm:t>
        <a:bodyPr/>
        <a:lstStyle/>
        <a:p>
          <a:endParaRPr lang="en-US">
            <a:solidFill>
              <a:schemeClr val="bg1"/>
            </a:solidFill>
          </a:endParaRPr>
        </a:p>
      </dgm:t>
    </dgm:pt>
    <dgm:pt modelId="{06F536F5-AFEA-46FC-BB5E-DAE80CA43EB3}">
      <dgm:prSet/>
      <dgm:spPr/>
      <dgm:t>
        <a:bodyPr/>
        <a:lstStyle/>
        <a:p>
          <a:pPr>
            <a:lnSpc>
              <a:spcPct val="100000"/>
            </a:lnSpc>
          </a:pPr>
          <a:r>
            <a:rPr lang="en-GB">
              <a:solidFill>
                <a:schemeClr val="bg1"/>
              </a:solidFill>
            </a:rPr>
            <a:t>Changes / Upgrades</a:t>
          </a:r>
          <a:endParaRPr lang="en-US">
            <a:solidFill>
              <a:schemeClr val="bg1"/>
            </a:solidFill>
          </a:endParaRPr>
        </a:p>
      </dgm:t>
    </dgm:pt>
    <dgm:pt modelId="{767F8EF2-40F4-437A-A8DA-384A58415DA0}" type="parTrans" cxnId="{7ABF807C-30BE-455D-8DC7-B6B924747004}">
      <dgm:prSet/>
      <dgm:spPr/>
      <dgm:t>
        <a:bodyPr/>
        <a:lstStyle/>
        <a:p>
          <a:endParaRPr lang="en-US">
            <a:solidFill>
              <a:schemeClr val="bg1"/>
            </a:solidFill>
          </a:endParaRPr>
        </a:p>
      </dgm:t>
    </dgm:pt>
    <dgm:pt modelId="{B9AE1B45-3540-4325-9D3D-507C01035C18}" type="sibTrans" cxnId="{7ABF807C-30BE-455D-8DC7-B6B924747004}">
      <dgm:prSet/>
      <dgm:spPr/>
      <dgm:t>
        <a:bodyPr/>
        <a:lstStyle/>
        <a:p>
          <a:endParaRPr lang="en-US">
            <a:solidFill>
              <a:schemeClr val="bg1"/>
            </a:solidFill>
          </a:endParaRPr>
        </a:p>
      </dgm:t>
    </dgm:pt>
    <dgm:pt modelId="{875F2796-8FC8-4223-B54E-FEAB616BF146}">
      <dgm:prSet/>
      <dgm:spPr/>
      <dgm:t>
        <a:bodyPr/>
        <a:lstStyle/>
        <a:p>
          <a:pPr>
            <a:lnSpc>
              <a:spcPct val="100000"/>
            </a:lnSpc>
          </a:pPr>
          <a:r>
            <a:rPr lang="en-GB">
              <a:solidFill>
                <a:schemeClr val="bg1"/>
              </a:solidFill>
            </a:rPr>
            <a:t>Redesign</a:t>
          </a:r>
          <a:endParaRPr lang="en-US">
            <a:solidFill>
              <a:schemeClr val="bg1"/>
            </a:solidFill>
          </a:endParaRPr>
        </a:p>
      </dgm:t>
    </dgm:pt>
    <dgm:pt modelId="{5554B432-5A7C-4B59-81BF-A19FB56552AA}" type="parTrans" cxnId="{F07922E4-ED83-4E6C-ADC8-DDB7B6D64738}">
      <dgm:prSet/>
      <dgm:spPr/>
      <dgm:t>
        <a:bodyPr/>
        <a:lstStyle/>
        <a:p>
          <a:endParaRPr lang="en-US">
            <a:solidFill>
              <a:schemeClr val="bg1"/>
            </a:solidFill>
          </a:endParaRPr>
        </a:p>
      </dgm:t>
    </dgm:pt>
    <dgm:pt modelId="{9601EB3A-C488-47DA-8C4D-F2BD25E79A05}" type="sibTrans" cxnId="{F07922E4-ED83-4E6C-ADC8-DDB7B6D64738}">
      <dgm:prSet/>
      <dgm:spPr/>
      <dgm:t>
        <a:bodyPr/>
        <a:lstStyle/>
        <a:p>
          <a:endParaRPr lang="en-US">
            <a:solidFill>
              <a:schemeClr val="bg1"/>
            </a:solidFill>
          </a:endParaRPr>
        </a:p>
      </dgm:t>
    </dgm:pt>
    <dgm:pt modelId="{B0E77C0A-A4FA-4460-B694-9F28F4BE7BCE}">
      <dgm:prSet/>
      <dgm:spPr/>
      <dgm:t>
        <a:bodyPr/>
        <a:lstStyle/>
        <a:p>
          <a:pPr>
            <a:lnSpc>
              <a:spcPct val="100000"/>
            </a:lnSpc>
          </a:pPr>
          <a:r>
            <a:rPr lang="en-GB">
              <a:solidFill>
                <a:schemeClr val="bg1"/>
              </a:solidFill>
            </a:rPr>
            <a:t>New Services</a:t>
          </a:r>
          <a:endParaRPr lang="en-US">
            <a:solidFill>
              <a:schemeClr val="bg1"/>
            </a:solidFill>
          </a:endParaRPr>
        </a:p>
      </dgm:t>
    </dgm:pt>
    <dgm:pt modelId="{642DDF61-9D96-4274-BC62-5EE9443D7453}" type="parTrans" cxnId="{230156B8-0052-4B09-ACBE-3E9B41ED4514}">
      <dgm:prSet/>
      <dgm:spPr/>
      <dgm:t>
        <a:bodyPr/>
        <a:lstStyle/>
        <a:p>
          <a:endParaRPr lang="en-US">
            <a:solidFill>
              <a:schemeClr val="bg1"/>
            </a:solidFill>
          </a:endParaRPr>
        </a:p>
      </dgm:t>
    </dgm:pt>
    <dgm:pt modelId="{8FE67E91-BDA7-4132-918B-A06DB47CBEA5}" type="sibTrans" cxnId="{230156B8-0052-4B09-ACBE-3E9B41ED4514}">
      <dgm:prSet/>
      <dgm:spPr/>
      <dgm:t>
        <a:bodyPr/>
        <a:lstStyle/>
        <a:p>
          <a:endParaRPr lang="en-US">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custT="1"/>
      <dgm:spPr/>
      <dgm:t>
        <a:bodyPr/>
        <a:lstStyle/>
        <a:p>
          <a:pPr algn="l">
            <a:lnSpc>
              <a:spcPct val="100000"/>
            </a:lnSpc>
          </a:pPr>
          <a:r>
            <a:rPr lang="en-GB" sz="2800">
              <a:solidFill>
                <a:schemeClr val="bg1"/>
              </a:solidFill>
            </a:rPr>
            <a:t>New templates or interface patterns</a:t>
          </a:r>
          <a:endParaRPr lang="en-US" sz="2800">
            <a:solidFill>
              <a:schemeClr val="bg1"/>
            </a:solidFill>
          </a:endParaRPr>
        </a:p>
      </dgm:t>
    </dgm:pt>
    <dgm:pt modelId="{7FC23C70-05A5-485D-A2AA-75808ABCF0AB}" type="parTrans" cxnId="{2588C740-4A31-4E48-A79D-DFF9A8F3B2F3}">
      <dgm:prSet/>
      <dgm:spPr/>
      <dgm:t>
        <a:bodyPr/>
        <a:lstStyle/>
        <a:p>
          <a:pPr algn="l"/>
          <a:endParaRPr lang="en-US" sz="2400">
            <a:solidFill>
              <a:schemeClr val="bg1"/>
            </a:solidFill>
          </a:endParaRPr>
        </a:p>
      </dgm:t>
    </dgm:pt>
    <dgm:pt modelId="{FDD24DC4-63E4-434F-9457-E3CB8D54A5EC}" type="sibTrans" cxnId="{2588C740-4A31-4E48-A79D-DFF9A8F3B2F3}">
      <dgm:prSet/>
      <dgm:spPr/>
      <dgm:t>
        <a:bodyPr/>
        <a:lstStyle/>
        <a:p>
          <a:pPr algn="l"/>
          <a:endParaRPr lang="en-US" sz="2400">
            <a:solidFill>
              <a:schemeClr val="bg1"/>
            </a:solidFill>
          </a:endParaRPr>
        </a:p>
      </dgm:t>
    </dgm:pt>
    <dgm:pt modelId="{06F536F5-AFEA-46FC-BB5E-DAE80CA43EB3}">
      <dgm:prSet custT="1"/>
      <dgm:spPr/>
      <dgm:t>
        <a:bodyPr/>
        <a:lstStyle/>
        <a:p>
          <a:pPr algn="l">
            <a:lnSpc>
              <a:spcPct val="100000"/>
            </a:lnSpc>
          </a:pPr>
          <a:r>
            <a:rPr lang="en-GB" sz="2800">
              <a:solidFill>
                <a:schemeClr val="bg1"/>
              </a:solidFill>
            </a:rPr>
            <a:t>Changes / Upgrades</a:t>
          </a:r>
          <a:endParaRPr lang="en-US" sz="2800">
            <a:solidFill>
              <a:schemeClr val="bg1"/>
            </a:solidFill>
          </a:endParaRPr>
        </a:p>
      </dgm:t>
    </dgm:pt>
    <dgm:pt modelId="{767F8EF2-40F4-437A-A8DA-384A58415DA0}" type="parTrans" cxnId="{7ABF807C-30BE-455D-8DC7-B6B924747004}">
      <dgm:prSet/>
      <dgm:spPr/>
      <dgm:t>
        <a:bodyPr/>
        <a:lstStyle/>
        <a:p>
          <a:pPr algn="l"/>
          <a:endParaRPr lang="en-US" sz="2400">
            <a:solidFill>
              <a:schemeClr val="bg1"/>
            </a:solidFill>
          </a:endParaRPr>
        </a:p>
      </dgm:t>
    </dgm:pt>
    <dgm:pt modelId="{B9AE1B45-3540-4325-9D3D-507C01035C18}" type="sibTrans" cxnId="{7ABF807C-30BE-455D-8DC7-B6B924747004}">
      <dgm:prSet/>
      <dgm:spPr/>
      <dgm:t>
        <a:bodyPr/>
        <a:lstStyle/>
        <a:p>
          <a:pPr algn="l"/>
          <a:endParaRPr lang="en-US" sz="2400">
            <a:solidFill>
              <a:schemeClr val="bg1"/>
            </a:solidFill>
          </a:endParaRPr>
        </a:p>
      </dgm:t>
    </dgm:pt>
    <dgm:pt modelId="{875F2796-8FC8-4223-B54E-FEAB616BF146}">
      <dgm:prSet custT="1"/>
      <dgm:spPr/>
      <dgm:t>
        <a:bodyPr/>
        <a:lstStyle/>
        <a:p>
          <a:pPr algn="l">
            <a:lnSpc>
              <a:spcPct val="100000"/>
            </a:lnSpc>
          </a:pPr>
          <a:r>
            <a:rPr lang="en-GB" sz="2800">
              <a:solidFill>
                <a:schemeClr val="bg1"/>
              </a:solidFill>
            </a:rPr>
            <a:t>     Redesign </a:t>
          </a:r>
          <a:endParaRPr lang="en-US" sz="2800">
            <a:solidFill>
              <a:schemeClr val="bg1"/>
            </a:solidFill>
          </a:endParaRPr>
        </a:p>
      </dgm:t>
    </dgm:pt>
    <dgm:pt modelId="{5554B432-5A7C-4B59-81BF-A19FB56552AA}" type="parTrans" cxnId="{F07922E4-ED83-4E6C-ADC8-DDB7B6D64738}">
      <dgm:prSet/>
      <dgm:spPr/>
      <dgm:t>
        <a:bodyPr/>
        <a:lstStyle/>
        <a:p>
          <a:pPr algn="l"/>
          <a:endParaRPr lang="en-US" sz="2400">
            <a:solidFill>
              <a:schemeClr val="bg1"/>
            </a:solidFill>
          </a:endParaRPr>
        </a:p>
      </dgm:t>
    </dgm:pt>
    <dgm:pt modelId="{9601EB3A-C488-47DA-8C4D-F2BD25E79A05}" type="sibTrans" cxnId="{F07922E4-ED83-4E6C-ADC8-DDB7B6D64738}">
      <dgm:prSet/>
      <dgm:spPr/>
      <dgm:t>
        <a:bodyPr/>
        <a:lstStyle/>
        <a:p>
          <a:pPr algn="l"/>
          <a:endParaRPr lang="en-US" sz="2400">
            <a:solidFill>
              <a:schemeClr val="bg1"/>
            </a:solidFill>
          </a:endParaRPr>
        </a:p>
      </dgm:t>
    </dgm:pt>
    <dgm:pt modelId="{B0E77C0A-A4FA-4460-B694-9F28F4BE7BCE}">
      <dgm:prSet custT="1"/>
      <dgm:spPr/>
      <dgm:t>
        <a:bodyPr/>
        <a:lstStyle/>
        <a:p>
          <a:pPr algn="l">
            <a:lnSpc>
              <a:spcPct val="100000"/>
            </a:lnSpc>
          </a:pPr>
          <a:r>
            <a:rPr lang="en-GB" sz="2800">
              <a:solidFill>
                <a:schemeClr val="bg1"/>
              </a:solidFill>
            </a:rPr>
            <a:t>New Services</a:t>
          </a:r>
          <a:endParaRPr lang="en-US" sz="2800">
            <a:solidFill>
              <a:schemeClr val="bg1"/>
            </a:solidFill>
          </a:endParaRPr>
        </a:p>
      </dgm:t>
    </dgm:pt>
    <dgm:pt modelId="{642DDF61-9D96-4274-BC62-5EE9443D7453}" type="parTrans" cxnId="{230156B8-0052-4B09-ACBE-3E9B41ED4514}">
      <dgm:prSet/>
      <dgm:spPr/>
      <dgm:t>
        <a:bodyPr/>
        <a:lstStyle/>
        <a:p>
          <a:pPr algn="l"/>
          <a:endParaRPr lang="en-US" sz="2400">
            <a:solidFill>
              <a:schemeClr val="bg1"/>
            </a:solidFill>
          </a:endParaRPr>
        </a:p>
      </dgm:t>
    </dgm:pt>
    <dgm:pt modelId="{8FE67E91-BDA7-4132-918B-A06DB47CBEA5}" type="sibTrans" cxnId="{230156B8-0052-4B09-ACBE-3E9B41ED4514}">
      <dgm:prSet/>
      <dgm:spPr/>
      <dgm:t>
        <a:bodyPr/>
        <a:lstStyle/>
        <a:p>
          <a:pPr algn="l"/>
          <a:endParaRPr lang="en-US" sz="2400">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with solid fill"/>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custLinFactNeighborX="9163">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custLinFactNeighborX="5929">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Is it due to insufficient training?</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Was it due to a change to the service?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lnSpc>
              <a:spcPct val="100000"/>
            </a:lnSpc>
            <a:defRPr cap="all"/>
          </a:pPr>
          <a:r>
            <a:rPr lang="en-GB" sz="2800" cap="none">
              <a:solidFill>
                <a:schemeClr val="bg1"/>
              </a:solidFill>
            </a:rPr>
            <a:t>Are our processes clear enough?</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1"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1" presStyleCnt="3" custLinFactNeighborX="21845">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2" presStyleCnt="3"/>
      <dgm:spPr>
        <a:solidFill>
          <a:schemeClr val="tx2"/>
        </a:solidFill>
        <a:ln w="38100">
          <a:solidFill>
            <a:schemeClr val="accent3"/>
          </a:solidFill>
        </a:ln>
      </dgm:spPr>
    </dgm:pt>
    <dgm:pt modelId="{5C203E3B-3D3E-4A5C-B8D8-F30436C9B439}" type="pres">
      <dgm:prSet presAssocID="{2774B0A2-E744-4E3C-BFCC-4F38DDBE19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reasure Map with solid fill"/>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2" presStyleCnt="3" custScaleX="69631" custLinFactNeighborX="7842">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5DE06553-EF9B-4705-BA7B-093D621F0692}" srcId="{6025A706-E5FB-4082-82C4-451F44CE4458}" destId="{7D33D81C-6647-44D8-BC0B-7DF3BD8BAAA2}" srcOrd="0" destOrd="0" parTransId="{5C320339-2CB6-449B-ABBA-1607FBADC9D8}" sibTransId="{D27BD2A5-D9C6-4AF1-BC51-BAF8AAE11EE3}"/>
    <dgm:cxn modelId="{00956156-5551-4C31-A824-06BFCF4D0618}" srcId="{6025A706-E5FB-4082-82C4-451F44CE4458}" destId="{2774B0A2-E744-4E3C-BFCC-4F38DDBE19CA}" srcOrd="2" destOrd="0" parTransId="{18E966F5-DF5C-4870-BEDA-94E96F5A784D}" sibTransId="{50D3C5D7-D940-4468-9B10-D0379F232F18}"/>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1" destOrd="0" parTransId="{A4A16C22-8B25-4129-9627-A33EBF549F93}" sibTransId="{4231A41C-DA6D-42AD-8281-302D3B32FC9D}"/>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1" destOrd="0" presId="urn:microsoft.com/office/officeart/2018/5/layout/IconCircleLabelList"/>
    <dgm:cxn modelId="{D4C5E9AF-44FD-4EF4-8601-CDA8A6ABB9FE}" type="presParOf" srcId="{64654221-0940-4815-B59A-CCD6B37F578B}" destId="{0C6B39C7-2F5E-423E-AC43-5A12AE56CB9E}" srcOrd="2"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3" destOrd="0" presId="urn:microsoft.com/office/officeart/2018/5/layout/IconCircleLabelList"/>
    <dgm:cxn modelId="{A51BE4EA-F9A3-4637-8DE8-1F991AFE35C8}" type="presParOf" srcId="{64654221-0940-4815-B59A-CCD6B37F578B}" destId="{FA28281D-AFB7-41C9-BA6F-5DEF51DB685B}" srcOrd="4"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2"/>
          </a:solidFill>
          <a:prstDash val="sysDash"/>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Awareness of improvements to accessibility.</a:t>
          </a:r>
          <a:endParaRPr lang="en-US">
            <a:solidFill>
              <a:schemeClr val="bg1"/>
            </a:solidFill>
          </a:endParaRPr>
        </a:p>
      </dgm: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dirty="0">
              <a:solidFill>
                <a:schemeClr val="bg1"/>
              </a:solidFill>
            </a:rPr>
            <a:t>Seek long-term engagement within the department.</a:t>
          </a:r>
          <a:endParaRPr lang="en-US" dirty="0">
            <a:solidFill>
              <a:schemeClr val="bg1"/>
            </a:solidFill>
          </a:endParaRPr>
        </a:p>
      </dgm: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Consider accessibility during restructure.</a:t>
          </a:r>
          <a:endParaRPr lang="en-US">
            <a:solidFill>
              <a:schemeClr val="bg1"/>
            </a:solidFill>
          </a:endParaRPr>
        </a:p>
      </dgm: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Ensure suppliers sustain accessibility.</a:t>
          </a:r>
          <a:endParaRPr lang="en-US">
            <a:solidFill>
              <a:schemeClr val="bg1"/>
            </a:solidFill>
          </a:endParaRPr>
        </a:p>
      </dgm: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What are the benefits? Are KPIs relevant and up to date?</a:t>
          </a:r>
          <a:endParaRPr lang="en-US">
            <a:solidFill>
              <a:schemeClr val="bg1"/>
            </a:solidFill>
          </a:endParaRPr>
        </a:p>
      </dgm: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How is accessibility affecting project delivery?</a:t>
          </a:r>
          <a:endParaRPr lang="en-US">
            <a:solidFill>
              <a:schemeClr val="bg1"/>
            </a:solidFill>
          </a:endParaRPr>
        </a:p>
      </dgm: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How can accessibility be sustained following a reorganisation?</a:t>
          </a:r>
          <a:endParaRPr lang="en-US">
            <a:solidFill>
              <a:schemeClr val="bg1"/>
            </a:solidFill>
          </a:endParaRPr>
        </a:p>
      </dgm: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GB">
              <a:solidFill>
                <a:schemeClr val="bg1"/>
              </a:solidFill>
            </a:rPr>
            <a:t>Look for win-win opportunities.</a:t>
          </a:r>
          <a:endParaRPr lang="en-US">
            <a:solidFill>
              <a:schemeClr val="bg1"/>
            </a:solidFill>
          </a:endParaRPr>
        </a:p>
      </dgm: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4"/>
      <dgm:spPr>
        <a:solidFill>
          <a:schemeClr val="tx2"/>
        </a:solidFill>
        <a:ln w="38100">
          <a:solidFill>
            <a:schemeClr val="bg1"/>
          </a:solidFill>
        </a:ln>
      </dgm:spPr>
    </dgm:pt>
    <dgm:pt modelId="{F2E32585-F47A-41F3-9DA7-38602058F43C}" type="pres">
      <dgm:prSet presAssocID="{B6B7B37C-A008-439E-AF26-99E75E277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8">
        <dgm:presLayoutVars>
          <dgm:chMax val="0"/>
          <dgm:chPref val="0"/>
        </dgm:presLayoutVars>
      </dgm:prSet>
      <dgm:spPr/>
    </dgm:pt>
    <dgm:pt modelId="{9459EC9E-A52A-4C94-8078-FA53BA17AFD1}" type="pres">
      <dgm:prSet presAssocID="{B6B7B37C-A008-439E-AF26-99E75E2774E9}" presName="desTx" presStyleLbl="revTx" presStyleIdx="1" presStyleCnt="8">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4"/>
      <dgm:spPr>
        <a:solidFill>
          <a:schemeClr val="tx2"/>
        </a:solidFill>
        <a:ln w="38100">
          <a:solidFill>
            <a:schemeClr val="bg1"/>
          </a:solidFill>
        </a:ln>
      </dgm:spPr>
    </dgm:pt>
    <dgm:pt modelId="{D6FDFD5D-55B1-4C78-980D-65A2F3A2DB93}" type="pres">
      <dgm:prSet presAssocID="{F4AEA710-AC17-4A99-AAF0-A7F738015C74}"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8">
        <dgm:presLayoutVars>
          <dgm:chMax val="0"/>
          <dgm:chPref val="0"/>
        </dgm:presLayoutVars>
      </dgm:prSet>
      <dgm:spPr/>
    </dgm:pt>
    <dgm:pt modelId="{3CE044EE-EBB6-49F8-A031-5F184A6BAF20}" type="pres">
      <dgm:prSet presAssocID="{F4AEA710-AC17-4A99-AAF0-A7F738015C74}" presName="desTx" presStyleLbl="revTx" presStyleIdx="3" presStyleCnt="8">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4"/>
      <dgm:spPr>
        <a:solidFill>
          <a:schemeClr val="tx2"/>
        </a:solidFill>
        <a:ln w="38100">
          <a:solidFill>
            <a:schemeClr val="bg1"/>
          </a:solidFill>
        </a:ln>
      </dgm:spPr>
    </dgm:pt>
    <dgm:pt modelId="{BDB1BE70-221E-4872-8B8F-20F182218D74}" type="pres">
      <dgm:prSet presAssocID="{ED187025-77AF-4D1C-AB7A-F33DB643BE5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8">
        <dgm:presLayoutVars>
          <dgm:chMax val="0"/>
          <dgm:chPref val="0"/>
        </dgm:presLayoutVars>
      </dgm:prSet>
      <dgm:spPr/>
    </dgm:pt>
    <dgm:pt modelId="{7BA1FCC9-5CD1-4C6C-B44A-E98E6A496958}" type="pres">
      <dgm:prSet presAssocID="{ED187025-77AF-4D1C-AB7A-F33DB643BE5C}" presName="desTx" presStyleLbl="revTx" presStyleIdx="5" presStyleCnt="8">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4"/>
      <dgm:spPr>
        <a:solidFill>
          <a:schemeClr val="tx2"/>
        </a:solidFill>
        <a:ln w="38100">
          <a:solidFill>
            <a:schemeClr val="bg1"/>
          </a:solidFill>
        </a:ln>
      </dgm:spPr>
    </dgm:pt>
    <dgm:pt modelId="{43D2B57C-998C-4F34-90F9-611EF3488383}" type="pres">
      <dgm:prSet presAssocID="{8E76AFC3-EEE7-40C8-AF40-23AAA6F8FF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8">
        <dgm:presLayoutVars>
          <dgm:chMax val="0"/>
          <dgm:chPref val="0"/>
        </dgm:presLayoutVars>
      </dgm:prSet>
      <dgm:spPr/>
    </dgm:pt>
    <dgm:pt modelId="{CD7CC7CB-B0D7-417B-99C1-2B0363F5A3AB}" type="pres">
      <dgm:prSet presAssocID="{8E76AFC3-EEE7-40C8-AF40-23AAA6F8FFDF}" presName="desTx" presStyleLbl="revTx" presStyleIdx="7" presStyleCnt="8">
        <dgm:presLayoutVars/>
      </dgm:prSet>
      <dgm:spPr/>
    </dgm:pt>
  </dgm:ptLst>
  <dgm:cxnL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7332E8B1-CA9F-4531-982D-D378F6245158}" type="presOf" srcId="{998279BB-E108-4703-A934-19F16D2F0593}" destId="{CD7CC7CB-B0D7-417B-99C1-2B0363F5A3AB}"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2"/>
          </a:solidFill>
          <a:prstDash val="sysDash"/>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AF60025A-480A-4E07-8A67-6EABC91C87EF}">
      <dgm:prSet/>
      <dgm:spPr/>
      <dgm:t>
        <a:bodyPr/>
        <a:lstStyle/>
        <a:p>
          <a:pPr>
            <a:lnSpc>
              <a:spcPct val="100000"/>
            </a:lnSpc>
            <a:defRPr cap="all"/>
          </a:pPr>
          <a:r>
            <a:rPr lang="en-GB" cap="none">
              <a:solidFill>
                <a:schemeClr val="bg1"/>
              </a:solidFill>
            </a:rPr>
            <a:t>Rules</a:t>
          </a:r>
          <a:endParaRPr lang="en-US" cap="none">
            <a:solidFill>
              <a:schemeClr val="bg1"/>
            </a:solidFill>
          </a:endParaRPr>
        </a:p>
      </dgm:t>
    </dgm:pt>
    <dgm:pt modelId="{1D33C3A7-60D5-4BAF-AF74-B22573AE58FB}" type="parTrans" cxnId="{AC86E62E-0602-401F-AC07-9CA4569E34F1}">
      <dgm:prSet/>
      <dgm:spPr/>
      <dgm:t>
        <a:bodyPr/>
        <a:lstStyle/>
        <a:p>
          <a:endParaRPr lang="en-US">
            <a:solidFill>
              <a:schemeClr val="bg1"/>
            </a:solidFill>
          </a:endParaRPr>
        </a:p>
      </dgm:t>
    </dgm:pt>
    <dgm:pt modelId="{F2FB917D-8B89-4691-9615-5D06D5F586D3}" type="sibTrans" cxnId="{AC86E62E-0602-401F-AC07-9CA4569E34F1}">
      <dgm:prSet/>
      <dgm:spPr/>
      <dgm:t>
        <a:bodyPr/>
        <a:lstStyle/>
        <a:p>
          <a:endParaRPr lang="en-US">
            <a:solidFill>
              <a:schemeClr val="bg1"/>
            </a:solidFill>
          </a:endParaRPr>
        </a:p>
      </dgm:t>
    </dgm:pt>
    <dgm:pt modelId="{73B1E8A9-4CCD-463E-B67C-3A2DCC9F2FD1}">
      <dgm:prSet/>
      <dgm:spPr/>
      <dgm:t>
        <a:bodyPr/>
        <a:lstStyle/>
        <a:p>
          <a:pPr>
            <a:lnSpc>
              <a:spcPct val="100000"/>
            </a:lnSpc>
            <a:defRPr cap="all"/>
          </a:pPr>
          <a:r>
            <a:rPr lang="en-GB" cap="none">
              <a:solidFill>
                <a:schemeClr val="bg1"/>
              </a:solidFill>
            </a:rPr>
            <a:t>Legislation</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901943DF-FFE6-4772-B782-2A5B522E6E55}" type="pres">
      <dgm:prSet presAssocID="{AF60025A-480A-4E07-8A67-6EABC91C87EF}" presName="compNode" presStyleCnt="0"/>
      <dgm:spPr/>
    </dgm:pt>
    <dgm:pt modelId="{BD5E09DC-CAA0-47E8-A2EA-7BE0BF43C789}" type="pres">
      <dgm:prSet presAssocID="{AF60025A-480A-4E07-8A67-6EABC91C87EF}" presName="iconBgRect" presStyleLbl="bgShp" presStyleIdx="0" presStyleCnt="2"/>
      <dgm:spPr>
        <a:prstGeom prst="round2DiagRect">
          <a:avLst>
            <a:gd name="adj1" fmla="val 29727"/>
            <a:gd name="adj2" fmla="val 0"/>
          </a:avLst>
        </a:prstGeom>
        <a:solidFill>
          <a:schemeClr val="tx2"/>
        </a:solidFill>
        <a:ln w="38100">
          <a:solidFill>
            <a:schemeClr val="bg1"/>
          </a:solidFill>
        </a:ln>
      </dgm:spPr>
    </dgm:pt>
    <dgm:pt modelId="{D30AF8CD-328B-4161-8F25-0C4EFF6A44C1}" type="pres">
      <dgm:prSet presAssocID="{AF60025A-480A-4E07-8A67-6EABC91C87E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5CD40CBB-5057-49DE-BAC8-8F85929C81D2}" type="pres">
      <dgm:prSet presAssocID="{AF60025A-480A-4E07-8A67-6EABC91C87EF}" presName="spaceRect" presStyleCnt="0"/>
      <dgm:spPr/>
    </dgm:pt>
    <dgm:pt modelId="{73A1C4AD-2410-4E58-B745-B85BD24DBA15}" type="pres">
      <dgm:prSet presAssocID="{AF60025A-480A-4E07-8A67-6EABC91C87EF}" presName="textRect" presStyleLbl="revTx" presStyleIdx="0" presStyleCnt="2">
        <dgm:presLayoutVars>
          <dgm:chMax val="1"/>
          <dgm:chPref val="1"/>
        </dgm:presLayoutVars>
      </dgm:prSet>
      <dgm:spPr/>
    </dgm:pt>
    <dgm:pt modelId="{C34CCDD4-5EF1-4F7A-9351-E94EA0892B3F}" type="pres">
      <dgm:prSet presAssocID="{F2FB917D-8B89-4691-9615-5D06D5F586D3}" presName="sibTrans" presStyleCnt="0"/>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1" presStyleCnt="2"/>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urt"/>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1" presStyleCnt="2">
        <dgm:presLayoutVars>
          <dgm:chMax val="1"/>
          <dgm:chPref val="1"/>
        </dgm:presLayoutVars>
      </dgm:prSet>
      <dgm:spPr/>
    </dgm:pt>
  </dgm:ptLst>
  <dgm:cxnLst>
    <dgm:cxn modelId="{3687ED2D-883B-440A-BC62-F2ED1737848A}" type="presOf" srcId="{73B1E8A9-4CCD-463E-B67C-3A2DCC9F2FD1}" destId="{CFF90770-B840-4065-A670-0B521BD2C5B7}" srcOrd="0" destOrd="0" presId="urn:microsoft.com/office/officeart/2018/5/layout/IconLeafLabelList"/>
    <dgm:cxn modelId="{AC86E62E-0602-401F-AC07-9CA4569E34F1}" srcId="{B03777D5-349A-4BB5-8A3C-7EB0A327D17E}" destId="{AF60025A-480A-4E07-8A67-6EABC91C87EF}" srcOrd="0" destOrd="0" parTransId="{1D33C3A7-60D5-4BAF-AF74-B22573AE58FB}" sibTransId="{F2FB917D-8B89-4691-9615-5D06D5F586D3}"/>
    <dgm:cxn modelId="{F0FC705E-66DE-4453-A372-83F8837F6CF0}" type="presOf" srcId="{AF60025A-480A-4E07-8A67-6EABC91C87EF}" destId="{73A1C4AD-2410-4E58-B745-B85BD24DBA15}" srcOrd="0" destOrd="0" presId="urn:microsoft.com/office/officeart/2018/5/layout/IconLeafLabelList"/>
    <dgm:cxn modelId="{BAFEB96A-EB7D-482E-9094-679A04CB1160}" srcId="{B03777D5-349A-4BB5-8A3C-7EB0A327D17E}" destId="{73B1E8A9-4CCD-463E-B67C-3A2DCC9F2FD1}" srcOrd="1" destOrd="0" parTransId="{213102CF-2E11-4003-993F-944DA675EC79}" sibTransId="{C8A9DE41-AB04-43DC-844C-117A5ADD8CFA}"/>
    <dgm:cxn modelId="{AC4F6CCC-3B46-48F1-AF59-57CDA0E14047}" type="presOf" srcId="{B03777D5-349A-4BB5-8A3C-7EB0A327D17E}" destId="{53222A5D-16D0-4BBE-AAA6-11302896D92E}" srcOrd="0" destOrd="0" presId="urn:microsoft.com/office/officeart/2018/5/layout/IconLeafLabelList"/>
    <dgm:cxn modelId="{CA6A6548-7E63-40AE-90C4-C05E8B6F0811}" type="presParOf" srcId="{53222A5D-16D0-4BBE-AAA6-11302896D92E}" destId="{901943DF-FFE6-4772-B782-2A5B522E6E55}" srcOrd="0" destOrd="0" presId="urn:microsoft.com/office/officeart/2018/5/layout/IconLeafLabelList"/>
    <dgm:cxn modelId="{8F96B621-E806-47C3-B7BD-31472B74A4F0}" type="presParOf" srcId="{901943DF-FFE6-4772-B782-2A5B522E6E55}" destId="{BD5E09DC-CAA0-47E8-A2EA-7BE0BF43C789}" srcOrd="0" destOrd="0" presId="urn:microsoft.com/office/officeart/2018/5/layout/IconLeafLabelList"/>
    <dgm:cxn modelId="{E7DF4B3A-6423-4D8E-B18A-2C014CCB63A6}" type="presParOf" srcId="{901943DF-FFE6-4772-B782-2A5B522E6E55}" destId="{D30AF8CD-328B-4161-8F25-0C4EFF6A44C1}" srcOrd="1" destOrd="0" presId="urn:microsoft.com/office/officeart/2018/5/layout/IconLeafLabelList"/>
    <dgm:cxn modelId="{F90994C9-EA79-4DEF-9749-E42DD67427C9}" type="presParOf" srcId="{901943DF-FFE6-4772-B782-2A5B522E6E55}" destId="{5CD40CBB-5057-49DE-BAC8-8F85929C81D2}" srcOrd="2" destOrd="0" presId="urn:microsoft.com/office/officeart/2018/5/layout/IconLeafLabelList"/>
    <dgm:cxn modelId="{A5A7A6CF-16B0-4A1D-BFA1-5CA6EBDBD76D}" type="presParOf" srcId="{901943DF-FFE6-4772-B782-2A5B522E6E55}" destId="{73A1C4AD-2410-4E58-B745-B85BD24DBA15}" srcOrd="3" destOrd="0" presId="urn:microsoft.com/office/officeart/2018/5/layout/IconLeafLabelList"/>
    <dgm:cxn modelId="{93D6CAA9-BB3F-4965-BD18-1D37C54D273C}" type="presParOf" srcId="{53222A5D-16D0-4BBE-AAA6-11302896D92E}" destId="{C34CCDD4-5EF1-4F7A-9351-E94EA0892B3F}" srcOrd="1" destOrd="0" presId="urn:microsoft.com/office/officeart/2018/5/layout/IconLeafLabelList"/>
    <dgm:cxn modelId="{2236A5EB-3D42-4B96-B292-F3F986CF6BFC}" type="presParOf" srcId="{53222A5D-16D0-4BBE-AAA6-11302896D92E}" destId="{EB9C8162-3256-4FBF-AF37-FBF18160CFFF}" srcOrd="2"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2"/>
          </a:solidFill>
          <a:prstDash val="sysDash"/>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73B1E8A9-4CCD-463E-B67C-3A2DCC9F2FD1}">
      <dgm:prSet/>
      <dgm:spPr/>
      <dgm:t>
        <a:bodyPr/>
        <a:lstStyle/>
        <a:p>
          <a:pPr>
            <a:lnSpc>
              <a:spcPct val="100000"/>
            </a:lnSpc>
            <a:defRPr cap="all"/>
          </a:pPr>
          <a:r>
            <a:rPr lang="en-GB" cap="none">
              <a:solidFill>
                <a:schemeClr val="bg1"/>
              </a:solidFill>
            </a:rPr>
            <a:t>Software</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BFD5D0B8-832B-4B34-9A18-6F69DA7E1F60}">
      <dgm:prSet/>
      <dgm:spPr/>
      <dgm:t>
        <a:bodyPr/>
        <a:lstStyle/>
        <a:p>
          <a:pPr>
            <a:lnSpc>
              <a:spcPct val="100000"/>
            </a:lnSpc>
            <a:defRPr cap="all"/>
          </a:pPr>
          <a:r>
            <a:rPr lang="en-GB" cap="none">
              <a:solidFill>
                <a:schemeClr val="bg1"/>
              </a:solidFill>
            </a:rPr>
            <a:t>Practices</a:t>
          </a:r>
          <a:endParaRPr lang="en-US" cap="none">
            <a:solidFill>
              <a:schemeClr val="bg1"/>
            </a:solidFill>
          </a:endParaRPr>
        </a:p>
      </dgm:t>
    </dgm:pt>
    <dgm:pt modelId="{536B784F-2F54-438C-96AE-1073BA2D9423}" type="parTrans" cxnId="{5BD743D9-F73D-49D7-ABB8-0BC4F8046C75}">
      <dgm:prSet/>
      <dgm:spPr/>
      <dgm:t>
        <a:bodyPr/>
        <a:lstStyle/>
        <a:p>
          <a:endParaRPr lang="en-US">
            <a:solidFill>
              <a:schemeClr val="bg1"/>
            </a:solidFill>
          </a:endParaRPr>
        </a:p>
      </dgm:t>
    </dgm:pt>
    <dgm:pt modelId="{CAB4BB59-0524-4C72-AC58-7383B3FA4B9C}" type="sibTrans" cxnId="{5BD743D9-F73D-49D7-ABB8-0BC4F8046C75}">
      <dgm:prSet/>
      <dgm:spPr/>
      <dgm:t>
        <a:bodyPr/>
        <a:lstStyle/>
        <a:p>
          <a:endParaRPr lang="en-US">
            <a:solidFill>
              <a:schemeClr val="bg1"/>
            </a:solidFill>
          </a:endParaRPr>
        </a:p>
      </dgm:t>
    </dgm:pt>
    <dgm:pt modelId="{60B058C7-1E59-4AC9-8492-E181E334A0CF}">
      <dgm:prSet/>
      <dgm:spPr/>
      <dgm:t>
        <a:bodyPr/>
        <a:lstStyle/>
        <a:p>
          <a:pPr>
            <a:lnSpc>
              <a:spcPct val="100000"/>
            </a:lnSpc>
            <a:defRPr cap="all"/>
          </a:pPr>
          <a:r>
            <a:rPr lang="en-GB" cap="none">
              <a:solidFill>
                <a:schemeClr val="bg1"/>
              </a:solidFill>
            </a:rPr>
            <a:t>Frameworks</a:t>
          </a:r>
          <a:endParaRPr lang="en-US" cap="none">
            <a:solidFill>
              <a:schemeClr val="bg1"/>
            </a:solidFill>
          </a:endParaRPr>
        </a:p>
      </dgm:t>
    </dgm:pt>
    <dgm:pt modelId="{BDB2BA85-CFFD-4388-BCDB-6A89AA0580A7}" type="parTrans" cxnId="{5FC01D17-1462-4BC7-9D52-A06EDAA0AD1A}">
      <dgm:prSet/>
      <dgm:spPr/>
      <dgm:t>
        <a:bodyPr/>
        <a:lstStyle/>
        <a:p>
          <a:endParaRPr lang="en-US">
            <a:solidFill>
              <a:schemeClr val="bg1"/>
            </a:solidFill>
          </a:endParaRPr>
        </a:p>
      </dgm:t>
    </dgm:pt>
    <dgm:pt modelId="{7F19E065-150F-4343-B1F7-1983751E402D}" type="sibTrans" cxnId="{5FC01D17-1462-4BC7-9D52-A06EDAA0AD1A}">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0" presStyleCnt="3"/>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sk with solid fill"/>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0" presStyleCnt="3">
        <dgm:presLayoutVars>
          <dgm:chMax val="1"/>
          <dgm:chPref val="1"/>
        </dgm:presLayoutVars>
      </dgm:prSet>
      <dgm:spPr/>
    </dgm:pt>
    <dgm:pt modelId="{CF32AD26-2AD5-477C-9EF9-43AE08C669B0}" type="pres">
      <dgm:prSet presAssocID="{C8A9DE41-AB04-43DC-844C-117A5ADD8CFA}" presName="sibTrans" presStyleCnt="0"/>
      <dgm:spPr/>
    </dgm:pt>
    <dgm:pt modelId="{80802DF9-8EF2-45D2-8E61-AE650072C4A0}" type="pres">
      <dgm:prSet presAssocID="{BFD5D0B8-832B-4B34-9A18-6F69DA7E1F60}" presName="compNode" presStyleCnt="0"/>
      <dgm:spPr/>
    </dgm:pt>
    <dgm:pt modelId="{9788858C-2CEA-4DA1-B134-0AF3428A1D46}" type="pres">
      <dgm:prSet presAssocID="{BFD5D0B8-832B-4B34-9A18-6F69DA7E1F60}" presName="iconBgRect" presStyleLbl="bgShp" presStyleIdx="1" presStyleCnt="3"/>
      <dgm:spPr>
        <a:prstGeom prst="round2DiagRect">
          <a:avLst>
            <a:gd name="adj1" fmla="val 29727"/>
            <a:gd name="adj2" fmla="val 0"/>
          </a:avLst>
        </a:prstGeom>
        <a:solidFill>
          <a:schemeClr val="tx2"/>
        </a:solidFill>
        <a:ln w="38100">
          <a:solidFill>
            <a:schemeClr val="bg1"/>
          </a:solidFill>
        </a:ln>
      </dgm:spPr>
    </dgm:pt>
    <dgm:pt modelId="{D17916CF-95CE-401F-A6E2-9CD06AB5D93A}" type="pres">
      <dgm:prSet presAssocID="{BFD5D0B8-832B-4B34-9A18-6F69DA7E1F6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CFD4E7D3-49B6-4299-B956-E29681C65193}" type="pres">
      <dgm:prSet presAssocID="{BFD5D0B8-832B-4B34-9A18-6F69DA7E1F60}" presName="spaceRect" presStyleCnt="0"/>
      <dgm:spPr/>
    </dgm:pt>
    <dgm:pt modelId="{5B832BEE-00F4-4468-802E-995671ADE61C}" type="pres">
      <dgm:prSet presAssocID="{BFD5D0B8-832B-4B34-9A18-6F69DA7E1F60}" presName="textRect" presStyleLbl="revTx" presStyleIdx="1" presStyleCnt="3">
        <dgm:presLayoutVars>
          <dgm:chMax val="1"/>
          <dgm:chPref val="1"/>
        </dgm:presLayoutVars>
      </dgm:prSet>
      <dgm:spPr/>
    </dgm:pt>
    <dgm:pt modelId="{3233E1FA-F415-47D8-AD88-6C579348E0F8}" type="pres">
      <dgm:prSet presAssocID="{CAB4BB59-0524-4C72-AC58-7383B3FA4B9C}" presName="sibTrans" presStyleCnt="0"/>
      <dgm:spPr/>
    </dgm:pt>
    <dgm:pt modelId="{CD33933F-F53F-4366-813C-A753F643F0FC}" type="pres">
      <dgm:prSet presAssocID="{60B058C7-1E59-4AC9-8492-E181E334A0CF}" presName="compNode" presStyleCnt="0"/>
      <dgm:spPr/>
    </dgm:pt>
    <dgm:pt modelId="{0871551C-238A-4B2F-BEB4-533B08199076}" type="pres">
      <dgm:prSet presAssocID="{60B058C7-1E59-4AC9-8492-E181E334A0CF}" presName="iconBgRect" presStyleLbl="bgShp" presStyleIdx="2" presStyleCnt="3"/>
      <dgm:spPr>
        <a:prstGeom prst="round2DiagRect">
          <a:avLst>
            <a:gd name="adj1" fmla="val 29727"/>
            <a:gd name="adj2" fmla="val 0"/>
          </a:avLst>
        </a:prstGeom>
        <a:solidFill>
          <a:schemeClr val="tx2"/>
        </a:solidFill>
        <a:ln w="38100">
          <a:solidFill>
            <a:schemeClr val="bg1"/>
          </a:solidFill>
        </a:ln>
      </dgm:spPr>
    </dgm:pt>
    <dgm:pt modelId="{BF2E75EA-5268-40FE-9E2B-61301208A0F3}" type="pres">
      <dgm:prSet presAssocID="{60B058C7-1E59-4AC9-8492-E181E334A0C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ternet Of Things with solid fill"/>
        </a:ext>
      </dgm:extLst>
    </dgm:pt>
    <dgm:pt modelId="{2853676E-363E-402F-A5E6-AC5008D7178F}" type="pres">
      <dgm:prSet presAssocID="{60B058C7-1E59-4AC9-8492-E181E334A0CF}" presName="spaceRect" presStyleCnt="0"/>
      <dgm:spPr/>
    </dgm:pt>
    <dgm:pt modelId="{86E8FCB2-CB1C-49C6-B8F2-39A38021107A}" type="pres">
      <dgm:prSet presAssocID="{60B058C7-1E59-4AC9-8492-E181E334A0CF}" presName="textRect" presStyleLbl="revTx" presStyleIdx="2" presStyleCnt="3">
        <dgm:presLayoutVars>
          <dgm:chMax val="1"/>
          <dgm:chPref val="1"/>
        </dgm:presLayoutVars>
      </dgm:prSet>
      <dgm:spPr/>
    </dgm:pt>
  </dgm:ptLst>
  <dgm:cxnLst>
    <dgm:cxn modelId="{5FC01D17-1462-4BC7-9D52-A06EDAA0AD1A}" srcId="{B03777D5-349A-4BB5-8A3C-7EB0A327D17E}" destId="{60B058C7-1E59-4AC9-8492-E181E334A0CF}" srcOrd="2" destOrd="0" parTransId="{BDB2BA85-CFFD-4388-BCDB-6A89AA0580A7}" sibTransId="{7F19E065-150F-4343-B1F7-1983751E402D}"/>
    <dgm:cxn modelId="{3687ED2D-883B-440A-BC62-F2ED1737848A}" type="presOf" srcId="{73B1E8A9-4CCD-463E-B67C-3A2DCC9F2FD1}" destId="{CFF90770-B840-4065-A670-0B521BD2C5B7}" srcOrd="0" destOrd="0" presId="urn:microsoft.com/office/officeart/2018/5/layout/IconLeafLabelList"/>
    <dgm:cxn modelId="{D2CB5F61-C508-4681-8752-82FEBC12E6FF}" type="presOf" srcId="{60B058C7-1E59-4AC9-8492-E181E334A0CF}" destId="{86E8FCB2-CB1C-49C6-B8F2-39A38021107A}" srcOrd="0" destOrd="0" presId="urn:microsoft.com/office/officeart/2018/5/layout/IconLeafLabelList"/>
    <dgm:cxn modelId="{BAFEB96A-EB7D-482E-9094-679A04CB1160}" srcId="{B03777D5-349A-4BB5-8A3C-7EB0A327D17E}" destId="{73B1E8A9-4CCD-463E-B67C-3A2DCC9F2FD1}" srcOrd="0" destOrd="0" parTransId="{213102CF-2E11-4003-993F-944DA675EC79}" sibTransId="{C8A9DE41-AB04-43DC-844C-117A5ADD8CFA}"/>
    <dgm:cxn modelId="{092D0E9E-F5B8-4A2D-90D1-91E2D1E15ED4}" type="presOf" srcId="{BFD5D0B8-832B-4B34-9A18-6F69DA7E1F60}" destId="{5B832BEE-00F4-4468-802E-995671ADE61C}" srcOrd="0" destOrd="0" presId="urn:microsoft.com/office/officeart/2018/5/layout/IconLeafLabelList"/>
    <dgm:cxn modelId="{AC4F6CCC-3B46-48F1-AF59-57CDA0E14047}" type="presOf" srcId="{B03777D5-349A-4BB5-8A3C-7EB0A327D17E}" destId="{53222A5D-16D0-4BBE-AAA6-11302896D92E}" srcOrd="0" destOrd="0" presId="urn:microsoft.com/office/officeart/2018/5/layout/IconLeafLabelList"/>
    <dgm:cxn modelId="{5BD743D9-F73D-49D7-ABB8-0BC4F8046C75}" srcId="{B03777D5-349A-4BB5-8A3C-7EB0A327D17E}" destId="{BFD5D0B8-832B-4B34-9A18-6F69DA7E1F60}" srcOrd="1" destOrd="0" parTransId="{536B784F-2F54-438C-96AE-1073BA2D9423}" sibTransId="{CAB4BB59-0524-4C72-AC58-7383B3FA4B9C}"/>
    <dgm:cxn modelId="{2236A5EB-3D42-4B96-B292-F3F986CF6BFC}" type="presParOf" srcId="{53222A5D-16D0-4BBE-AAA6-11302896D92E}" destId="{EB9C8162-3256-4FBF-AF37-FBF18160CFFF}" srcOrd="0"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 modelId="{BE8997C2-16AB-40F0-9695-C317CEA61425}" type="presParOf" srcId="{53222A5D-16D0-4BBE-AAA6-11302896D92E}" destId="{CF32AD26-2AD5-477C-9EF9-43AE08C669B0}" srcOrd="1" destOrd="0" presId="urn:microsoft.com/office/officeart/2018/5/layout/IconLeafLabelList"/>
    <dgm:cxn modelId="{74614234-7725-4A4B-98E0-EF191FC6D975}" type="presParOf" srcId="{53222A5D-16D0-4BBE-AAA6-11302896D92E}" destId="{80802DF9-8EF2-45D2-8E61-AE650072C4A0}" srcOrd="2" destOrd="0" presId="urn:microsoft.com/office/officeart/2018/5/layout/IconLeafLabelList"/>
    <dgm:cxn modelId="{5ADD9564-F0D4-49E1-A9F7-7F827E5BB989}" type="presParOf" srcId="{80802DF9-8EF2-45D2-8E61-AE650072C4A0}" destId="{9788858C-2CEA-4DA1-B134-0AF3428A1D46}" srcOrd="0" destOrd="0" presId="urn:microsoft.com/office/officeart/2018/5/layout/IconLeafLabelList"/>
    <dgm:cxn modelId="{0FED91B1-260A-4572-8F10-2EB2766D947C}" type="presParOf" srcId="{80802DF9-8EF2-45D2-8E61-AE650072C4A0}" destId="{D17916CF-95CE-401F-A6E2-9CD06AB5D93A}" srcOrd="1" destOrd="0" presId="urn:microsoft.com/office/officeart/2018/5/layout/IconLeafLabelList"/>
    <dgm:cxn modelId="{293DB341-CB56-485A-B520-E23B70F382BE}" type="presParOf" srcId="{80802DF9-8EF2-45D2-8E61-AE650072C4A0}" destId="{CFD4E7D3-49B6-4299-B956-E29681C65193}" srcOrd="2" destOrd="0" presId="urn:microsoft.com/office/officeart/2018/5/layout/IconLeafLabelList"/>
    <dgm:cxn modelId="{D0A8A2CC-4DB2-46BF-B7D2-A7F4DF60C637}" type="presParOf" srcId="{80802DF9-8EF2-45D2-8E61-AE650072C4A0}" destId="{5B832BEE-00F4-4468-802E-995671ADE61C}" srcOrd="3" destOrd="0" presId="urn:microsoft.com/office/officeart/2018/5/layout/IconLeafLabelList"/>
    <dgm:cxn modelId="{1B26FEDA-F73C-4130-84B4-C3DF690EB531}" type="presParOf" srcId="{53222A5D-16D0-4BBE-AAA6-11302896D92E}" destId="{3233E1FA-F415-47D8-AD88-6C579348E0F8}" srcOrd="3" destOrd="0" presId="urn:microsoft.com/office/officeart/2018/5/layout/IconLeafLabelList"/>
    <dgm:cxn modelId="{69214F17-DCF0-49EA-BD90-63A36255168E}" type="presParOf" srcId="{53222A5D-16D0-4BBE-AAA6-11302896D92E}" destId="{CD33933F-F53F-4366-813C-A753F643F0FC}" srcOrd="4" destOrd="0" presId="urn:microsoft.com/office/officeart/2018/5/layout/IconLeafLabelList"/>
    <dgm:cxn modelId="{96CFC852-5F28-44B5-A446-E01897FB5C33}" type="presParOf" srcId="{CD33933F-F53F-4366-813C-A753F643F0FC}" destId="{0871551C-238A-4B2F-BEB4-533B08199076}" srcOrd="0" destOrd="0" presId="urn:microsoft.com/office/officeart/2018/5/layout/IconLeafLabelList"/>
    <dgm:cxn modelId="{08419A74-593D-4356-97C5-B4719F02BE87}" type="presParOf" srcId="{CD33933F-F53F-4366-813C-A753F643F0FC}" destId="{BF2E75EA-5268-40FE-9E2B-61301208A0F3}" srcOrd="1" destOrd="0" presId="urn:microsoft.com/office/officeart/2018/5/layout/IconLeafLabelList"/>
    <dgm:cxn modelId="{FCC23C35-6EF4-4AF3-ABC5-865DF2AF3869}" type="presParOf" srcId="{CD33933F-F53F-4366-813C-A753F643F0FC}" destId="{2853676E-363E-402F-A5E6-AC5008D7178F}" srcOrd="2" destOrd="0" presId="urn:microsoft.com/office/officeart/2018/5/layout/IconLeafLabelList"/>
    <dgm:cxn modelId="{D256A417-D101-44F7-91C9-10CF02D92D4C}" type="presParOf" srcId="{CD33933F-F53F-4366-813C-A753F643F0FC}" destId="{86E8FCB2-CB1C-49C6-B8F2-39A38021107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2"/>
          </a:solidFill>
          <a:prstDash val="sysDash"/>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655B66D7-F1CA-4D12-B1FD-ACB55B79B2C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8BB2DD7-21B0-4C3C-A331-01322204EA3B}">
      <dgm:prSet custT="1"/>
      <dgm:spPr/>
      <dgm:t>
        <a:bodyPr/>
        <a:lstStyle/>
        <a:p>
          <a:pPr algn="l">
            <a:defRPr cap="all"/>
          </a:pPr>
          <a:r>
            <a:rPr lang="en-GB" sz="2400" cap="none">
              <a:solidFill>
                <a:schemeClr val="bg1"/>
              </a:solidFill>
            </a:rPr>
            <a:t>Ensure support process in place to respond to user accessibility issues.</a:t>
          </a:r>
          <a:endParaRPr lang="en-US" sz="2400" cap="none">
            <a:solidFill>
              <a:schemeClr val="bg1"/>
            </a:solidFill>
          </a:endParaRPr>
        </a:p>
      </dgm:t>
    </dgm:pt>
    <dgm:pt modelId="{3C87EBFE-EB84-4CC4-8664-793F7384FC11}" type="parTrans" cxnId="{D247F6AD-C217-4EE5-8625-C5CD48CFB99B}">
      <dgm:prSet/>
      <dgm:spPr/>
      <dgm:t>
        <a:bodyPr/>
        <a:lstStyle/>
        <a:p>
          <a:pPr algn="l"/>
          <a:endParaRPr lang="en-US" sz="2800">
            <a:solidFill>
              <a:schemeClr val="bg1"/>
            </a:solidFill>
          </a:endParaRPr>
        </a:p>
      </dgm:t>
    </dgm:pt>
    <dgm:pt modelId="{4B8B10CB-4BF3-4407-84DC-9BDA914FA751}" type="sibTrans" cxnId="{D247F6AD-C217-4EE5-8625-C5CD48CFB99B}">
      <dgm:prSet/>
      <dgm:spPr/>
      <dgm:t>
        <a:bodyPr/>
        <a:lstStyle/>
        <a:p>
          <a:pPr algn="l"/>
          <a:endParaRPr lang="en-US" sz="2800">
            <a:solidFill>
              <a:schemeClr val="bg1"/>
            </a:solidFill>
          </a:endParaRPr>
        </a:p>
      </dgm:t>
    </dgm:pt>
    <dgm:pt modelId="{33C95DA6-C006-47D2-BB7D-323236501E2C}">
      <dgm:prSet custT="1"/>
      <dgm:spPr/>
      <dgm:t>
        <a:bodyPr/>
        <a:lstStyle/>
        <a:p>
          <a:pPr algn="l">
            <a:defRPr cap="all"/>
          </a:pPr>
          <a:r>
            <a:rPr lang="en-GB" sz="2400" cap="none">
              <a:solidFill>
                <a:schemeClr val="bg1"/>
              </a:solidFill>
            </a:rPr>
            <a:t>Train first line support and create clear escalation paths for issues that cannot be resolved immediately</a:t>
          </a:r>
          <a:endParaRPr lang="en-US" sz="2400" cap="none">
            <a:solidFill>
              <a:schemeClr val="bg1"/>
            </a:solidFill>
          </a:endParaRPr>
        </a:p>
      </dgm:t>
    </dgm:pt>
    <dgm:pt modelId="{6F0651C9-DDD3-4054-963B-00E59BBC51CD}" type="parTrans" cxnId="{80CDF3E2-65BF-430B-AAA9-851AFF60AB71}">
      <dgm:prSet/>
      <dgm:spPr/>
      <dgm:t>
        <a:bodyPr/>
        <a:lstStyle/>
        <a:p>
          <a:pPr algn="l"/>
          <a:endParaRPr lang="en-US" sz="2800">
            <a:solidFill>
              <a:schemeClr val="bg1"/>
            </a:solidFill>
          </a:endParaRPr>
        </a:p>
      </dgm:t>
    </dgm:pt>
    <dgm:pt modelId="{7716CC41-8166-402F-94D2-9957D59056CE}" type="sibTrans" cxnId="{80CDF3E2-65BF-430B-AAA9-851AFF60AB71}">
      <dgm:prSet/>
      <dgm:spPr/>
      <dgm:t>
        <a:bodyPr/>
        <a:lstStyle/>
        <a:p>
          <a:pPr algn="l"/>
          <a:endParaRPr lang="en-US" sz="2800">
            <a:solidFill>
              <a:schemeClr val="bg1"/>
            </a:solidFill>
          </a:endParaRPr>
        </a:p>
      </dgm:t>
    </dgm:pt>
    <dgm:pt modelId="{4CA06E2B-B82C-4DBA-A6B0-72A0CE7D5428}">
      <dgm:prSet custT="1"/>
      <dgm:spPr/>
      <dgm:t>
        <a:bodyPr/>
        <a:lstStyle/>
        <a:p>
          <a:pPr algn="l">
            <a:defRPr cap="all"/>
          </a:pPr>
          <a:r>
            <a:rPr lang="en-GB" sz="2400" cap="none">
              <a:solidFill>
                <a:schemeClr val="bg1"/>
              </a:solidFill>
            </a:rPr>
            <a:t>Keep user informed if issue is escalated, involves changes, or when improvement can be expected.</a:t>
          </a:r>
          <a:endParaRPr lang="en-US" sz="2400" cap="none">
            <a:solidFill>
              <a:schemeClr val="bg1"/>
            </a:solidFill>
          </a:endParaRPr>
        </a:p>
      </dgm:t>
    </dgm:pt>
    <dgm:pt modelId="{BE3A1640-6C37-4191-B262-95DC7FA88D98}" type="parTrans" cxnId="{40C9603D-F745-42CE-999E-F6842E9C2F87}">
      <dgm:prSet/>
      <dgm:spPr/>
      <dgm:t>
        <a:bodyPr/>
        <a:lstStyle/>
        <a:p>
          <a:pPr algn="l"/>
          <a:endParaRPr lang="en-US" sz="2800">
            <a:solidFill>
              <a:schemeClr val="bg1"/>
            </a:solidFill>
          </a:endParaRPr>
        </a:p>
      </dgm:t>
    </dgm:pt>
    <dgm:pt modelId="{B8844120-446B-465E-AB71-2BDF171D4C41}" type="sibTrans" cxnId="{40C9603D-F745-42CE-999E-F6842E9C2F87}">
      <dgm:prSet/>
      <dgm:spPr/>
      <dgm:t>
        <a:bodyPr/>
        <a:lstStyle/>
        <a:p>
          <a:pPr algn="l"/>
          <a:endParaRPr lang="en-US" sz="2800">
            <a:solidFill>
              <a:schemeClr val="bg1"/>
            </a:solidFill>
          </a:endParaRPr>
        </a:p>
      </dgm:t>
    </dgm:pt>
    <dgm:pt modelId="{62A4E0F9-166D-4D3D-9A9F-16D8D1C06776}" type="pres">
      <dgm:prSet presAssocID="{655B66D7-F1CA-4D12-B1FD-ACB55B79B2C8}" presName="root" presStyleCnt="0">
        <dgm:presLayoutVars>
          <dgm:dir/>
          <dgm:resizeHandles val="exact"/>
        </dgm:presLayoutVars>
      </dgm:prSet>
      <dgm:spPr/>
    </dgm:pt>
    <dgm:pt modelId="{929B8991-2023-4309-AC0B-7E4638BABA31}" type="pres">
      <dgm:prSet presAssocID="{28BB2DD7-21B0-4C3C-A331-01322204EA3B}" presName="compNode" presStyleCnt="0"/>
      <dgm:spPr/>
    </dgm:pt>
    <dgm:pt modelId="{11615327-D9AB-47BA-9672-40B1AFDA9EA3}" type="pres">
      <dgm:prSet presAssocID="{28BB2DD7-21B0-4C3C-A331-01322204EA3B}" presName="iconBgRect" presStyleLbl="bgShp" presStyleIdx="0" presStyleCnt="3"/>
      <dgm:spPr>
        <a:solidFill>
          <a:schemeClr val="tx2"/>
        </a:solidFill>
        <a:ln w="38100">
          <a:solidFill>
            <a:schemeClr val="accent1"/>
          </a:solidFill>
        </a:ln>
      </dgm:spPr>
    </dgm:pt>
    <dgm:pt modelId="{066C9958-7116-480D-B00E-0D87C93BFE65}" type="pres">
      <dgm:prSet presAssocID="{28BB2DD7-21B0-4C3C-A331-01322204EA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Hand"/>
        </a:ext>
      </dgm:extLst>
    </dgm:pt>
    <dgm:pt modelId="{D1B824CE-6932-42E9-B9F0-47C1CC87E67C}" type="pres">
      <dgm:prSet presAssocID="{28BB2DD7-21B0-4C3C-A331-01322204EA3B}" presName="spaceRect" presStyleCnt="0"/>
      <dgm:spPr/>
    </dgm:pt>
    <dgm:pt modelId="{840F8B81-EC80-4955-A2E1-EEC1A53BFB4B}" type="pres">
      <dgm:prSet presAssocID="{28BB2DD7-21B0-4C3C-A331-01322204EA3B}" presName="textRect" presStyleLbl="revTx" presStyleIdx="0" presStyleCnt="3" custScaleX="122052">
        <dgm:presLayoutVars>
          <dgm:chMax val="1"/>
          <dgm:chPref val="1"/>
        </dgm:presLayoutVars>
      </dgm:prSet>
      <dgm:spPr/>
    </dgm:pt>
    <dgm:pt modelId="{499A4F78-88DA-4CBB-8A12-4F47B7F51B46}" type="pres">
      <dgm:prSet presAssocID="{4B8B10CB-4BF3-4407-84DC-9BDA914FA751}" presName="sibTrans" presStyleCnt="0"/>
      <dgm:spPr/>
    </dgm:pt>
    <dgm:pt modelId="{640DD151-9B09-48F3-B02A-001956D7A95F}" type="pres">
      <dgm:prSet presAssocID="{33C95DA6-C006-47D2-BB7D-323236501E2C}" presName="compNode" presStyleCnt="0"/>
      <dgm:spPr/>
    </dgm:pt>
    <dgm:pt modelId="{62E1A99D-AA27-46B1-9A71-00D08A5C0551}" type="pres">
      <dgm:prSet presAssocID="{33C95DA6-C006-47D2-BB7D-323236501E2C}" presName="iconBgRect" presStyleLbl="bgShp" presStyleIdx="1" presStyleCnt="3"/>
      <dgm:spPr>
        <a:solidFill>
          <a:schemeClr val="tx2"/>
        </a:solidFill>
        <a:ln w="38100">
          <a:solidFill>
            <a:schemeClr val="accent1"/>
          </a:solidFill>
        </a:ln>
      </dgm:spPr>
    </dgm:pt>
    <dgm:pt modelId="{23BCC11D-B965-465A-9D98-E4B4ABACB3B9}" type="pres">
      <dgm:prSet presAssocID="{33C95DA6-C006-47D2-BB7D-323236501E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0D5091B6-0F50-4BB3-9223-1CF1D47B2E90}" type="pres">
      <dgm:prSet presAssocID="{33C95DA6-C006-47D2-BB7D-323236501E2C}" presName="spaceRect" presStyleCnt="0"/>
      <dgm:spPr/>
    </dgm:pt>
    <dgm:pt modelId="{E909BDD5-15BD-4A72-9296-9A13793C096D}" type="pres">
      <dgm:prSet presAssocID="{33C95DA6-C006-47D2-BB7D-323236501E2C}" presName="textRect" presStyleLbl="revTx" presStyleIdx="1" presStyleCnt="3" custScaleX="112367">
        <dgm:presLayoutVars>
          <dgm:chMax val="1"/>
          <dgm:chPref val="1"/>
        </dgm:presLayoutVars>
      </dgm:prSet>
      <dgm:spPr/>
    </dgm:pt>
    <dgm:pt modelId="{6058E421-2CE8-44C0-84BF-7B9FDF63C290}" type="pres">
      <dgm:prSet presAssocID="{7716CC41-8166-402F-94D2-9957D59056CE}" presName="sibTrans" presStyleCnt="0"/>
      <dgm:spPr/>
    </dgm:pt>
    <dgm:pt modelId="{922A376A-062A-465C-887A-9B580DC643E6}" type="pres">
      <dgm:prSet presAssocID="{4CA06E2B-B82C-4DBA-A6B0-72A0CE7D5428}" presName="compNode" presStyleCnt="0"/>
      <dgm:spPr/>
    </dgm:pt>
    <dgm:pt modelId="{153FD1E0-69C1-48A3-8567-559CB8A0190D}" type="pres">
      <dgm:prSet presAssocID="{4CA06E2B-B82C-4DBA-A6B0-72A0CE7D5428}" presName="iconBgRect" presStyleLbl="bgShp" presStyleIdx="2" presStyleCnt="3"/>
      <dgm:spPr>
        <a:solidFill>
          <a:schemeClr val="tx2"/>
        </a:solidFill>
        <a:ln w="38100">
          <a:solidFill>
            <a:schemeClr val="accent1"/>
          </a:solidFill>
        </a:ln>
      </dgm:spPr>
    </dgm:pt>
    <dgm:pt modelId="{EA0D9DC0-118E-4F6B-81CF-30F6FACAB40A}" type="pres">
      <dgm:prSet presAssocID="{4CA06E2B-B82C-4DBA-A6B0-72A0CE7D54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imbing"/>
        </a:ext>
      </dgm:extLst>
    </dgm:pt>
    <dgm:pt modelId="{F1E555A2-CE97-471C-A33B-0A0628147C87}" type="pres">
      <dgm:prSet presAssocID="{4CA06E2B-B82C-4DBA-A6B0-72A0CE7D5428}" presName="spaceRect" presStyleCnt="0"/>
      <dgm:spPr/>
    </dgm:pt>
    <dgm:pt modelId="{1EC9823F-68C5-496A-A283-0C9C867E574B}" type="pres">
      <dgm:prSet presAssocID="{4CA06E2B-B82C-4DBA-A6B0-72A0CE7D5428}" presName="textRect" presStyleLbl="revTx" presStyleIdx="2" presStyleCnt="3" custScaleX="109715">
        <dgm:presLayoutVars>
          <dgm:chMax val="1"/>
          <dgm:chPref val="1"/>
        </dgm:presLayoutVars>
      </dgm:prSet>
      <dgm:spPr/>
    </dgm:pt>
  </dgm:ptLst>
  <dgm:cxnLst>
    <dgm:cxn modelId="{40C9603D-F745-42CE-999E-F6842E9C2F87}" srcId="{655B66D7-F1CA-4D12-B1FD-ACB55B79B2C8}" destId="{4CA06E2B-B82C-4DBA-A6B0-72A0CE7D5428}" srcOrd="2" destOrd="0" parTransId="{BE3A1640-6C37-4191-B262-95DC7FA88D98}" sibTransId="{B8844120-446B-465E-AB71-2BDF171D4C41}"/>
    <dgm:cxn modelId="{9B8CDD60-33BA-4597-8C60-18DF1E0085B1}" type="presOf" srcId="{33C95DA6-C006-47D2-BB7D-323236501E2C}" destId="{E909BDD5-15BD-4A72-9296-9A13793C096D}" srcOrd="0" destOrd="0" presId="urn:microsoft.com/office/officeart/2018/5/layout/IconCircleLabelList"/>
    <dgm:cxn modelId="{DDBBFE6C-1976-4809-A6FF-138A94534A64}" type="presOf" srcId="{655B66D7-F1CA-4D12-B1FD-ACB55B79B2C8}" destId="{62A4E0F9-166D-4D3D-9A9F-16D8D1C06776}" srcOrd="0" destOrd="0" presId="urn:microsoft.com/office/officeart/2018/5/layout/IconCircleLabelList"/>
    <dgm:cxn modelId="{D247F6AD-C217-4EE5-8625-C5CD48CFB99B}" srcId="{655B66D7-F1CA-4D12-B1FD-ACB55B79B2C8}" destId="{28BB2DD7-21B0-4C3C-A331-01322204EA3B}" srcOrd="0" destOrd="0" parTransId="{3C87EBFE-EB84-4CC4-8664-793F7384FC11}" sibTransId="{4B8B10CB-4BF3-4407-84DC-9BDA914FA751}"/>
    <dgm:cxn modelId="{04115CB4-14F8-4F1D-9775-B494811F8ACC}" type="presOf" srcId="{4CA06E2B-B82C-4DBA-A6B0-72A0CE7D5428}" destId="{1EC9823F-68C5-496A-A283-0C9C867E574B}" srcOrd="0" destOrd="0" presId="urn:microsoft.com/office/officeart/2018/5/layout/IconCircleLabelList"/>
    <dgm:cxn modelId="{478598D7-1FFB-4E3B-9BA7-2DBF62F644D5}" type="presOf" srcId="{28BB2DD7-21B0-4C3C-A331-01322204EA3B}" destId="{840F8B81-EC80-4955-A2E1-EEC1A53BFB4B}" srcOrd="0" destOrd="0" presId="urn:microsoft.com/office/officeart/2018/5/layout/IconCircleLabelList"/>
    <dgm:cxn modelId="{80CDF3E2-65BF-430B-AAA9-851AFF60AB71}" srcId="{655B66D7-F1CA-4D12-B1FD-ACB55B79B2C8}" destId="{33C95DA6-C006-47D2-BB7D-323236501E2C}" srcOrd="1" destOrd="0" parTransId="{6F0651C9-DDD3-4054-963B-00E59BBC51CD}" sibTransId="{7716CC41-8166-402F-94D2-9957D59056CE}"/>
    <dgm:cxn modelId="{62E4D1D3-59AC-4E90-BB0A-A7B0F4195367}" type="presParOf" srcId="{62A4E0F9-166D-4D3D-9A9F-16D8D1C06776}" destId="{929B8991-2023-4309-AC0B-7E4638BABA31}" srcOrd="0" destOrd="0" presId="urn:microsoft.com/office/officeart/2018/5/layout/IconCircleLabelList"/>
    <dgm:cxn modelId="{DCF2C98D-9B09-4D10-9F79-E8FF19D4A2ED}" type="presParOf" srcId="{929B8991-2023-4309-AC0B-7E4638BABA31}" destId="{11615327-D9AB-47BA-9672-40B1AFDA9EA3}" srcOrd="0" destOrd="0" presId="urn:microsoft.com/office/officeart/2018/5/layout/IconCircleLabelList"/>
    <dgm:cxn modelId="{E94E60BE-E530-4581-8AA7-67437B57EFE7}" type="presParOf" srcId="{929B8991-2023-4309-AC0B-7E4638BABA31}" destId="{066C9958-7116-480D-B00E-0D87C93BFE65}" srcOrd="1" destOrd="0" presId="urn:microsoft.com/office/officeart/2018/5/layout/IconCircleLabelList"/>
    <dgm:cxn modelId="{85E556C0-52F6-493A-81DD-B9333D3A5E76}" type="presParOf" srcId="{929B8991-2023-4309-AC0B-7E4638BABA31}" destId="{D1B824CE-6932-42E9-B9F0-47C1CC87E67C}" srcOrd="2" destOrd="0" presId="urn:microsoft.com/office/officeart/2018/5/layout/IconCircleLabelList"/>
    <dgm:cxn modelId="{C373A3FE-3A68-4658-9DA9-09F880D44887}" type="presParOf" srcId="{929B8991-2023-4309-AC0B-7E4638BABA31}" destId="{840F8B81-EC80-4955-A2E1-EEC1A53BFB4B}" srcOrd="3" destOrd="0" presId="urn:microsoft.com/office/officeart/2018/5/layout/IconCircleLabelList"/>
    <dgm:cxn modelId="{038F00CF-D355-436C-8B4D-F5BAB830146D}" type="presParOf" srcId="{62A4E0F9-166D-4D3D-9A9F-16D8D1C06776}" destId="{499A4F78-88DA-4CBB-8A12-4F47B7F51B46}" srcOrd="1" destOrd="0" presId="urn:microsoft.com/office/officeart/2018/5/layout/IconCircleLabelList"/>
    <dgm:cxn modelId="{5A02A1E5-412F-4DE0-90FB-35BE70E01BB5}" type="presParOf" srcId="{62A4E0F9-166D-4D3D-9A9F-16D8D1C06776}" destId="{640DD151-9B09-48F3-B02A-001956D7A95F}" srcOrd="2" destOrd="0" presId="urn:microsoft.com/office/officeart/2018/5/layout/IconCircleLabelList"/>
    <dgm:cxn modelId="{C7DCE85C-9232-4A83-8BA1-892177FBFCAA}" type="presParOf" srcId="{640DD151-9B09-48F3-B02A-001956D7A95F}" destId="{62E1A99D-AA27-46B1-9A71-00D08A5C0551}" srcOrd="0" destOrd="0" presId="urn:microsoft.com/office/officeart/2018/5/layout/IconCircleLabelList"/>
    <dgm:cxn modelId="{BF328D9D-C170-4342-A882-DF828B2EB76C}" type="presParOf" srcId="{640DD151-9B09-48F3-B02A-001956D7A95F}" destId="{23BCC11D-B965-465A-9D98-E4B4ABACB3B9}" srcOrd="1" destOrd="0" presId="urn:microsoft.com/office/officeart/2018/5/layout/IconCircleLabelList"/>
    <dgm:cxn modelId="{CAEE12DD-8BD8-4A4B-A6D0-32D278143109}" type="presParOf" srcId="{640DD151-9B09-48F3-B02A-001956D7A95F}" destId="{0D5091B6-0F50-4BB3-9223-1CF1D47B2E90}" srcOrd="2" destOrd="0" presId="urn:microsoft.com/office/officeart/2018/5/layout/IconCircleLabelList"/>
    <dgm:cxn modelId="{CCDA8C53-EE94-4680-90F1-565160B6A222}" type="presParOf" srcId="{640DD151-9B09-48F3-B02A-001956D7A95F}" destId="{E909BDD5-15BD-4A72-9296-9A13793C096D}" srcOrd="3" destOrd="0" presId="urn:microsoft.com/office/officeart/2018/5/layout/IconCircleLabelList"/>
    <dgm:cxn modelId="{021A6668-7E8C-4984-BC3E-C9E9AF06E614}" type="presParOf" srcId="{62A4E0F9-166D-4D3D-9A9F-16D8D1C06776}" destId="{6058E421-2CE8-44C0-84BF-7B9FDF63C290}" srcOrd="3" destOrd="0" presId="urn:microsoft.com/office/officeart/2018/5/layout/IconCircleLabelList"/>
    <dgm:cxn modelId="{D8DD772F-83EB-4E4A-8A89-900DE207E4BF}" type="presParOf" srcId="{62A4E0F9-166D-4D3D-9A9F-16D8D1C06776}" destId="{922A376A-062A-465C-887A-9B580DC643E6}" srcOrd="4" destOrd="0" presId="urn:microsoft.com/office/officeart/2018/5/layout/IconCircleLabelList"/>
    <dgm:cxn modelId="{3DE4F196-2380-4201-81C7-D6255F321CA5}" type="presParOf" srcId="{922A376A-062A-465C-887A-9B580DC643E6}" destId="{153FD1E0-69C1-48A3-8567-559CB8A0190D}" srcOrd="0" destOrd="0" presId="urn:microsoft.com/office/officeart/2018/5/layout/IconCircleLabelList"/>
    <dgm:cxn modelId="{7B8D03F2-380F-408F-AF3C-C3083A6F393D}" type="presParOf" srcId="{922A376A-062A-465C-887A-9B580DC643E6}" destId="{EA0D9DC0-118E-4F6B-81CF-30F6FACAB40A}" srcOrd="1" destOrd="0" presId="urn:microsoft.com/office/officeart/2018/5/layout/IconCircleLabelList"/>
    <dgm:cxn modelId="{AEFBB714-3D66-4A3C-AF0B-339BD27BE544}" type="presParOf" srcId="{922A376A-062A-465C-887A-9B580DC643E6}" destId="{F1E555A2-CE97-471C-A33B-0A0628147C87}" srcOrd="2" destOrd="0" presId="urn:microsoft.com/office/officeart/2018/5/layout/IconCircleLabelList"/>
    <dgm:cxn modelId="{C45DE620-69F4-4AED-B1A5-9DD6900C3C3E}" type="presParOf" srcId="{922A376A-062A-465C-887A-9B580DC643E6}" destId="{1EC9823F-68C5-496A-A283-0C9C867E574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6C6EFF8C-D663-4EA5-B3E1-C1015657F18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0D3E8F45-0F26-4845-B0A0-83C4C5F760B8}">
      <dgm:prSet custT="1"/>
      <dgm:spPr/>
      <dgm:t>
        <a:bodyPr/>
        <a:lstStyle/>
        <a:p>
          <a:pPr algn="l">
            <a:defRPr cap="all"/>
          </a:pPr>
          <a:r>
            <a:rPr lang="en-GB" sz="2400" cap="none">
              <a:solidFill>
                <a:schemeClr val="bg1"/>
              </a:solidFill>
            </a:rPr>
            <a:t>Update accessibility statements after change, upgrades, issue resolution</a:t>
          </a:r>
          <a:endParaRPr lang="en-US" sz="2400">
            <a:solidFill>
              <a:schemeClr val="bg1"/>
            </a:solidFill>
          </a:endParaRPr>
        </a:p>
      </dgm:t>
    </dgm:pt>
    <dgm:pt modelId="{AA89AC7D-3D6A-45C5-924B-B80A0CD77AA6}" type="parTrans" cxnId="{33ADDDBB-0F17-46BB-82F6-79294601857D}">
      <dgm:prSet/>
      <dgm:spPr/>
      <dgm:t>
        <a:bodyPr/>
        <a:lstStyle/>
        <a:p>
          <a:pPr algn="l"/>
          <a:endParaRPr lang="en-US" sz="2800">
            <a:solidFill>
              <a:schemeClr val="bg1"/>
            </a:solidFill>
          </a:endParaRPr>
        </a:p>
      </dgm:t>
    </dgm:pt>
    <dgm:pt modelId="{73A6FD6A-3E00-4CAB-B5EC-14326E2E9FB8}" type="sibTrans" cxnId="{33ADDDBB-0F17-46BB-82F6-79294601857D}">
      <dgm:prSet/>
      <dgm:spPr/>
      <dgm:t>
        <a:bodyPr/>
        <a:lstStyle/>
        <a:p>
          <a:pPr algn="l"/>
          <a:endParaRPr lang="en-US" sz="2800">
            <a:solidFill>
              <a:schemeClr val="bg1"/>
            </a:solidFill>
          </a:endParaRPr>
        </a:p>
      </dgm:t>
    </dgm:pt>
    <dgm:pt modelId="{453465D3-B2FE-4419-BB61-0BB95C8EA5F1}">
      <dgm:prSet custT="1"/>
      <dgm:spPr/>
      <dgm:t>
        <a:bodyPr/>
        <a:lstStyle/>
        <a:p>
          <a:pPr algn="l">
            <a:defRPr cap="all"/>
          </a:pPr>
          <a:r>
            <a:rPr lang="en-GB" sz="2400" cap="none" dirty="0">
              <a:solidFill>
                <a:schemeClr val="bg1"/>
              </a:solidFill>
            </a:rPr>
            <a:t>Communicate accessibility improvements and how they benefit </a:t>
          </a:r>
          <a:r>
            <a:rPr lang="en-GB" sz="2400" cap="none">
              <a:solidFill>
                <a:schemeClr val="bg1"/>
              </a:solidFill>
            </a:rPr>
            <a:t>user community</a:t>
          </a:r>
          <a:r>
            <a:rPr lang="en-GB" sz="2400" cap="none" dirty="0">
              <a:solidFill>
                <a:schemeClr val="bg1"/>
              </a:solidFill>
            </a:rPr>
            <a:t>.</a:t>
          </a:r>
          <a:endParaRPr lang="en-US" sz="2400" dirty="0">
            <a:solidFill>
              <a:schemeClr val="bg1"/>
            </a:solidFill>
          </a:endParaRPr>
        </a:p>
      </dgm:t>
    </dgm:pt>
    <dgm:pt modelId="{2C23DB7B-6ED9-48C3-B486-7DAEF552922D}" type="parTrans" cxnId="{4C79E8D8-BD8B-46DD-8966-740480A77BA2}">
      <dgm:prSet/>
      <dgm:spPr/>
      <dgm:t>
        <a:bodyPr/>
        <a:lstStyle/>
        <a:p>
          <a:pPr algn="l"/>
          <a:endParaRPr lang="en-US" sz="2800">
            <a:solidFill>
              <a:schemeClr val="bg1"/>
            </a:solidFill>
          </a:endParaRPr>
        </a:p>
      </dgm:t>
    </dgm:pt>
    <dgm:pt modelId="{4CAD41C4-707A-4720-AFE4-5A831C309E1F}" type="sibTrans" cxnId="{4C79E8D8-BD8B-46DD-8966-740480A77BA2}">
      <dgm:prSet/>
      <dgm:spPr/>
      <dgm:t>
        <a:bodyPr/>
        <a:lstStyle/>
        <a:p>
          <a:pPr algn="l"/>
          <a:endParaRPr lang="en-US" sz="2800">
            <a:solidFill>
              <a:schemeClr val="bg1"/>
            </a:solidFill>
          </a:endParaRPr>
        </a:p>
      </dgm:t>
    </dgm:pt>
    <dgm:pt modelId="{757C7863-FCB2-48A8-A293-003CEA0D4022}">
      <dgm:prSet custT="1"/>
      <dgm:spPr/>
      <dgm:t>
        <a:bodyPr/>
        <a:lstStyle/>
        <a:p>
          <a:pPr algn="l">
            <a:defRPr cap="all"/>
          </a:pPr>
          <a:r>
            <a:rPr lang="en-GB" sz="2400" cap="none">
              <a:solidFill>
                <a:schemeClr val="bg1"/>
              </a:solidFill>
            </a:rPr>
            <a:t>Make it easy for users to submit feedback and ask questions about accessibility.</a:t>
          </a:r>
          <a:endParaRPr lang="en-US" sz="2400" cap="none">
            <a:solidFill>
              <a:schemeClr val="bg1"/>
            </a:solidFill>
          </a:endParaRPr>
        </a:p>
      </dgm:t>
    </dgm:pt>
    <dgm:pt modelId="{9F0638FF-791A-406A-A8FC-B5F0A0E66E28}" type="parTrans" cxnId="{FD874BB5-5A59-46EC-9289-D4EC824CFDAB}">
      <dgm:prSet/>
      <dgm:spPr/>
      <dgm:t>
        <a:bodyPr/>
        <a:lstStyle/>
        <a:p>
          <a:pPr algn="l"/>
          <a:endParaRPr lang="en-US" sz="2800">
            <a:solidFill>
              <a:schemeClr val="bg1"/>
            </a:solidFill>
          </a:endParaRPr>
        </a:p>
      </dgm:t>
    </dgm:pt>
    <dgm:pt modelId="{3AC8C31B-CDC1-457E-B388-0E301D8224EA}" type="sibTrans" cxnId="{FD874BB5-5A59-46EC-9289-D4EC824CFDAB}">
      <dgm:prSet/>
      <dgm:spPr/>
      <dgm:t>
        <a:bodyPr/>
        <a:lstStyle/>
        <a:p>
          <a:pPr algn="l"/>
          <a:endParaRPr lang="en-US" sz="2800">
            <a:solidFill>
              <a:schemeClr val="bg1"/>
            </a:solidFill>
          </a:endParaRPr>
        </a:p>
      </dgm:t>
    </dgm:pt>
    <dgm:pt modelId="{6E560BC9-2E35-4EE8-A84E-E51585CC576E}" type="pres">
      <dgm:prSet presAssocID="{6C6EFF8C-D663-4EA5-B3E1-C1015657F18B}" presName="root" presStyleCnt="0">
        <dgm:presLayoutVars>
          <dgm:dir/>
          <dgm:resizeHandles val="exact"/>
        </dgm:presLayoutVars>
      </dgm:prSet>
      <dgm:spPr/>
    </dgm:pt>
    <dgm:pt modelId="{390470D0-77C1-44D2-A318-5005CD67425F}" type="pres">
      <dgm:prSet presAssocID="{0D3E8F45-0F26-4845-B0A0-83C4C5F760B8}" presName="compNode" presStyleCnt="0"/>
      <dgm:spPr/>
    </dgm:pt>
    <dgm:pt modelId="{90FD073D-00F8-4F64-B58E-32F6E1DB1838}" type="pres">
      <dgm:prSet presAssocID="{0D3E8F45-0F26-4845-B0A0-83C4C5F760B8}" presName="iconBgRect" presStyleLbl="bgShp" presStyleIdx="0" presStyleCnt="3"/>
      <dgm:spPr>
        <a:solidFill>
          <a:schemeClr val="tx2"/>
        </a:solidFill>
        <a:ln w="38100">
          <a:solidFill>
            <a:schemeClr val="accent4"/>
          </a:solidFill>
        </a:ln>
      </dgm:spPr>
    </dgm:pt>
    <dgm:pt modelId="{BC819C11-9951-49BA-887A-BD309ACDB571}" type="pres">
      <dgm:prSet presAssocID="{0D3E8F45-0F26-4845-B0A0-83C4C5F760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C5B0BBD7-1682-4170-B4EC-73D6AE333B52}" type="pres">
      <dgm:prSet presAssocID="{0D3E8F45-0F26-4845-B0A0-83C4C5F760B8}" presName="spaceRect" presStyleCnt="0"/>
      <dgm:spPr/>
    </dgm:pt>
    <dgm:pt modelId="{07431513-68D0-471C-A8E6-4397EF235D33}" type="pres">
      <dgm:prSet presAssocID="{0D3E8F45-0F26-4845-B0A0-83C4C5F760B8}" presName="textRect" presStyleLbl="revTx" presStyleIdx="0" presStyleCnt="3">
        <dgm:presLayoutVars>
          <dgm:chMax val="1"/>
          <dgm:chPref val="1"/>
        </dgm:presLayoutVars>
      </dgm:prSet>
      <dgm:spPr/>
    </dgm:pt>
    <dgm:pt modelId="{07D05C4A-F846-407D-BCC3-CC8F4C0623B5}" type="pres">
      <dgm:prSet presAssocID="{73A6FD6A-3E00-4CAB-B5EC-14326E2E9FB8}" presName="sibTrans" presStyleCnt="0"/>
      <dgm:spPr/>
    </dgm:pt>
    <dgm:pt modelId="{0390DD05-160B-4C54-9288-84FF4184884B}" type="pres">
      <dgm:prSet presAssocID="{453465D3-B2FE-4419-BB61-0BB95C8EA5F1}" presName="compNode" presStyleCnt="0"/>
      <dgm:spPr/>
    </dgm:pt>
    <dgm:pt modelId="{953F1CD1-26E7-4547-ADC4-1E9E66910006}" type="pres">
      <dgm:prSet presAssocID="{453465D3-B2FE-4419-BB61-0BB95C8EA5F1}" presName="iconBgRect" presStyleLbl="bgShp" presStyleIdx="1" presStyleCnt="3"/>
      <dgm:spPr>
        <a:solidFill>
          <a:schemeClr val="tx2"/>
        </a:solidFill>
        <a:ln w="38100">
          <a:solidFill>
            <a:schemeClr val="accent4"/>
          </a:solidFill>
        </a:ln>
      </dgm:spPr>
    </dgm:pt>
    <dgm:pt modelId="{756666DE-A4BA-4506-96F6-0FDE9AFB1D6F}" type="pres">
      <dgm:prSet presAssocID="{453465D3-B2FE-4419-BB61-0BB95C8EA5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C9A9C369-3889-42B9-AD25-967D3ECDF153}" type="pres">
      <dgm:prSet presAssocID="{453465D3-B2FE-4419-BB61-0BB95C8EA5F1}" presName="spaceRect" presStyleCnt="0"/>
      <dgm:spPr/>
    </dgm:pt>
    <dgm:pt modelId="{2ADBFFDE-73A2-44BE-ADC2-E80B550C77E6}" type="pres">
      <dgm:prSet presAssocID="{453465D3-B2FE-4419-BB61-0BB95C8EA5F1}" presName="textRect" presStyleLbl="revTx" presStyleIdx="1" presStyleCnt="3">
        <dgm:presLayoutVars>
          <dgm:chMax val="1"/>
          <dgm:chPref val="1"/>
        </dgm:presLayoutVars>
      </dgm:prSet>
      <dgm:spPr/>
    </dgm:pt>
    <dgm:pt modelId="{412365AE-4115-49BE-9BE8-936D451EEC2B}" type="pres">
      <dgm:prSet presAssocID="{4CAD41C4-707A-4720-AFE4-5A831C309E1F}" presName="sibTrans" presStyleCnt="0"/>
      <dgm:spPr/>
    </dgm:pt>
    <dgm:pt modelId="{AF348102-483B-485C-8FE7-FA814902090A}" type="pres">
      <dgm:prSet presAssocID="{757C7863-FCB2-48A8-A293-003CEA0D4022}" presName="compNode" presStyleCnt="0"/>
      <dgm:spPr/>
    </dgm:pt>
    <dgm:pt modelId="{A25F72DE-2F8F-450B-9A3E-D17921E5FD78}" type="pres">
      <dgm:prSet presAssocID="{757C7863-FCB2-48A8-A293-003CEA0D4022}" presName="iconBgRect" presStyleLbl="bgShp" presStyleIdx="2" presStyleCnt="3"/>
      <dgm:spPr>
        <a:solidFill>
          <a:schemeClr val="tx2"/>
        </a:solidFill>
        <a:ln w="38100">
          <a:solidFill>
            <a:schemeClr val="accent4"/>
          </a:solidFill>
        </a:ln>
      </dgm:spPr>
    </dgm:pt>
    <dgm:pt modelId="{43739350-17EA-459E-AFAC-85E837712D4C}" type="pres">
      <dgm:prSet presAssocID="{757C7863-FCB2-48A8-A293-003CEA0D40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96F288F6-E5E3-41BC-A29D-2E2DF0E90744}" type="pres">
      <dgm:prSet presAssocID="{757C7863-FCB2-48A8-A293-003CEA0D4022}" presName="spaceRect" presStyleCnt="0"/>
      <dgm:spPr/>
    </dgm:pt>
    <dgm:pt modelId="{A7C6D415-D2C7-4DAF-B50E-02A3E9CBAA22}" type="pres">
      <dgm:prSet presAssocID="{757C7863-FCB2-48A8-A293-003CEA0D4022}" presName="textRect" presStyleLbl="revTx" presStyleIdx="2" presStyleCnt="3">
        <dgm:presLayoutVars>
          <dgm:chMax val="1"/>
          <dgm:chPref val="1"/>
        </dgm:presLayoutVars>
      </dgm:prSet>
      <dgm:spPr/>
    </dgm:pt>
  </dgm:ptLst>
  <dgm:cxnLst>
    <dgm:cxn modelId="{0E4FAC4F-00AB-45E2-98A1-59B754832989}" type="presOf" srcId="{6C6EFF8C-D663-4EA5-B3E1-C1015657F18B}" destId="{6E560BC9-2E35-4EE8-A84E-E51585CC576E}" srcOrd="0" destOrd="0" presId="urn:microsoft.com/office/officeart/2018/5/layout/IconCircleLabelList"/>
    <dgm:cxn modelId="{08341B85-E326-430D-A6F1-6A885C446BB0}" type="presOf" srcId="{757C7863-FCB2-48A8-A293-003CEA0D4022}" destId="{A7C6D415-D2C7-4DAF-B50E-02A3E9CBAA22}" srcOrd="0" destOrd="0" presId="urn:microsoft.com/office/officeart/2018/5/layout/IconCircleLabelList"/>
    <dgm:cxn modelId="{601E7AAD-4D33-4522-839E-D41146803BB1}" type="presOf" srcId="{0D3E8F45-0F26-4845-B0A0-83C4C5F760B8}" destId="{07431513-68D0-471C-A8E6-4397EF235D33}" srcOrd="0" destOrd="0" presId="urn:microsoft.com/office/officeart/2018/5/layout/IconCircleLabelList"/>
    <dgm:cxn modelId="{FD874BB5-5A59-46EC-9289-D4EC824CFDAB}" srcId="{6C6EFF8C-D663-4EA5-B3E1-C1015657F18B}" destId="{757C7863-FCB2-48A8-A293-003CEA0D4022}" srcOrd="2" destOrd="0" parTransId="{9F0638FF-791A-406A-A8FC-B5F0A0E66E28}" sibTransId="{3AC8C31B-CDC1-457E-B388-0E301D8224EA}"/>
    <dgm:cxn modelId="{33ADDDBB-0F17-46BB-82F6-79294601857D}" srcId="{6C6EFF8C-D663-4EA5-B3E1-C1015657F18B}" destId="{0D3E8F45-0F26-4845-B0A0-83C4C5F760B8}" srcOrd="0" destOrd="0" parTransId="{AA89AC7D-3D6A-45C5-924B-B80A0CD77AA6}" sibTransId="{73A6FD6A-3E00-4CAB-B5EC-14326E2E9FB8}"/>
    <dgm:cxn modelId="{E0FFE0C7-3D60-4662-B3E8-1AE2F147FF9A}" type="presOf" srcId="{453465D3-B2FE-4419-BB61-0BB95C8EA5F1}" destId="{2ADBFFDE-73A2-44BE-ADC2-E80B550C77E6}" srcOrd="0" destOrd="0" presId="urn:microsoft.com/office/officeart/2018/5/layout/IconCircleLabelList"/>
    <dgm:cxn modelId="{4C79E8D8-BD8B-46DD-8966-740480A77BA2}" srcId="{6C6EFF8C-D663-4EA5-B3E1-C1015657F18B}" destId="{453465D3-B2FE-4419-BB61-0BB95C8EA5F1}" srcOrd="1" destOrd="0" parTransId="{2C23DB7B-6ED9-48C3-B486-7DAEF552922D}" sibTransId="{4CAD41C4-707A-4720-AFE4-5A831C309E1F}"/>
    <dgm:cxn modelId="{3C41D77D-1CDC-4599-9A8F-6E55FAAE80F5}" type="presParOf" srcId="{6E560BC9-2E35-4EE8-A84E-E51585CC576E}" destId="{390470D0-77C1-44D2-A318-5005CD67425F}" srcOrd="0" destOrd="0" presId="urn:microsoft.com/office/officeart/2018/5/layout/IconCircleLabelList"/>
    <dgm:cxn modelId="{313E93B5-6C86-4A4D-8BC5-BBE306BC8DE8}" type="presParOf" srcId="{390470D0-77C1-44D2-A318-5005CD67425F}" destId="{90FD073D-00F8-4F64-B58E-32F6E1DB1838}" srcOrd="0" destOrd="0" presId="urn:microsoft.com/office/officeart/2018/5/layout/IconCircleLabelList"/>
    <dgm:cxn modelId="{803908C8-E4AC-4FD7-BA59-4372FE9CFF22}" type="presParOf" srcId="{390470D0-77C1-44D2-A318-5005CD67425F}" destId="{BC819C11-9951-49BA-887A-BD309ACDB571}" srcOrd="1" destOrd="0" presId="urn:microsoft.com/office/officeart/2018/5/layout/IconCircleLabelList"/>
    <dgm:cxn modelId="{94972332-00C9-4AEB-909C-1137B00F10A5}" type="presParOf" srcId="{390470D0-77C1-44D2-A318-5005CD67425F}" destId="{C5B0BBD7-1682-4170-B4EC-73D6AE333B52}" srcOrd="2" destOrd="0" presId="urn:microsoft.com/office/officeart/2018/5/layout/IconCircleLabelList"/>
    <dgm:cxn modelId="{9C59AE79-7B51-4A8B-8069-DEABE0B340D6}" type="presParOf" srcId="{390470D0-77C1-44D2-A318-5005CD67425F}" destId="{07431513-68D0-471C-A8E6-4397EF235D33}" srcOrd="3" destOrd="0" presId="urn:microsoft.com/office/officeart/2018/5/layout/IconCircleLabelList"/>
    <dgm:cxn modelId="{7AB25084-93A4-4005-8D93-2AF8A2F0B756}" type="presParOf" srcId="{6E560BC9-2E35-4EE8-A84E-E51585CC576E}" destId="{07D05C4A-F846-407D-BCC3-CC8F4C0623B5}" srcOrd="1" destOrd="0" presId="urn:microsoft.com/office/officeart/2018/5/layout/IconCircleLabelList"/>
    <dgm:cxn modelId="{30D51888-9810-43B3-A7A5-956F42694503}" type="presParOf" srcId="{6E560BC9-2E35-4EE8-A84E-E51585CC576E}" destId="{0390DD05-160B-4C54-9288-84FF4184884B}" srcOrd="2" destOrd="0" presId="urn:microsoft.com/office/officeart/2018/5/layout/IconCircleLabelList"/>
    <dgm:cxn modelId="{FD68A4D4-2766-4C28-9532-4B71B6D2B9EF}" type="presParOf" srcId="{0390DD05-160B-4C54-9288-84FF4184884B}" destId="{953F1CD1-26E7-4547-ADC4-1E9E66910006}" srcOrd="0" destOrd="0" presId="urn:microsoft.com/office/officeart/2018/5/layout/IconCircleLabelList"/>
    <dgm:cxn modelId="{E965AA02-1688-43AF-941E-99E3C9192E4A}" type="presParOf" srcId="{0390DD05-160B-4C54-9288-84FF4184884B}" destId="{756666DE-A4BA-4506-96F6-0FDE9AFB1D6F}" srcOrd="1" destOrd="0" presId="urn:microsoft.com/office/officeart/2018/5/layout/IconCircleLabelList"/>
    <dgm:cxn modelId="{54823099-8ADB-47A9-B8F1-C8613BABCB9F}" type="presParOf" srcId="{0390DD05-160B-4C54-9288-84FF4184884B}" destId="{C9A9C369-3889-42B9-AD25-967D3ECDF153}" srcOrd="2" destOrd="0" presId="urn:microsoft.com/office/officeart/2018/5/layout/IconCircleLabelList"/>
    <dgm:cxn modelId="{BA671418-1A45-4156-AC60-A290B633FD41}" type="presParOf" srcId="{0390DD05-160B-4C54-9288-84FF4184884B}" destId="{2ADBFFDE-73A2-44BE-ADC2-E80B550C77E6}" srcOrd="3" destOrd="0" presId="urn:microsoft.com/office/officeart/2018/5/layout/IconCircleLabelList"/>
    <dgm:cxn modelId="{D3F3B7D2-6A35-4596-8C09-9E36C47ED8EF}" type="presParOf" srcId="{6E560BC9-2E35-4EE8-A84E-E51585CC576E}" destId="{412365AE-4115-49BE-9BE8-936D451EEC2B}" srcOrd="3" destOrd="0" presId="urn:microsoft.com/office/officeart/2018/5/layout/IconCircleLabelList"/>
    <dgm:cxn modelId="{E7BF280A-2671-4C8E-9767-BCDA8F874F33}" type="presParOf" srcId="{6E560BC9-2E35-4EE8-A84E-E51585CC576E}" destId="{AF348102-483B-485C-8FE7-FA814902090A}" srcOrd="4" destOrd="0" presId="urn:microsoft.com/office/officeart/2018/5/layout/IconCircleLabelList"/>
    <dgm:cxn modelId="{63BD6E57-6C1A-4B5E-B9B3-755F5188E833}" type="presParOf" srcId="{AF348102-483B-485C-8FE7-FA814902090A}" destId="{A25F72DE-2F8F-450B-9A3E-D17921E5FD78}" srcOrd="0" destOrd="0" presId="urn:microsoft.com/office/officeart/2018/5/layout/IconCircleLabelList"/>
    <dgm:cxn modelId="{28ADC8D8-D6E1-4F8F-8B7C-5D09B98C3948}" type="presParOf" srcId="{AF348102-483B-485C-8FE7-FA814902090A}" destId="{43739350-17EA-459E-AFAC-85E837712D4C}" srcOrd="1" destOrd="0" presId="urn:microsoft.com/office/officeart/2018/5/layout/IconCircleLabelList"/>
    <dgm:cxn modelId="{FCCE2D1A-3063-41CC-A5C1-6C661494C311}" type="presParOf" srcId="{AF348102-483B-485C-8FE7-FA814902090A}" destId="{96F288F6-E5E3-41BC-A29D-2E2DF0E90744}" srcOrd="2" destOrd="0" presId="urn:microsoft.com/office/officeart/2018/5/layout/IconCircleLabelList"/>
    <dgm:cxn modelId="{D75AFB56-CB6C-4717-B4FC-88AEB33ACA2D}" type="presParOf" srcId="{AF348102-483B-485C-8FE7-FA814902090A}" destId="{A7C6D415-D2C7-4DAF-B50E-02A3E9CBAA2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2"/>
          </a:solidFill>
        </a:ln>
      </dgm:spPr>
      <dgm:t>
        <a:bodyPr/>
        <a:lstStyle/>
        <a:p>
          <a:endParaRPr lang="en-GB" sz="1400" b="0"/>
        </a:p>
      </dgm:t>
    </dgm:pt>
    <dgm:pt modelId="{1EEFC9F1-7044-4E97-B6F0-71AEB003461B}">
      <dgm:prSet phldrT="[Text]" custT="1"/>
      <dgm:spPr>
        <a:solidFill>
          <a:schemeClr val="tx1"/>
        </a:solidFill>
        <a:ln w="38100">
          <a:solidFill>
            <a:schemeClr val="accent2"/>
          </a:solidFill>
        </a:ln>
      </dgm:spPr>
      <dgm:t>
        <a:bodyPr/>
        <a:lstStyle/>
        <a:p>
          <a:pPr algn="l"/>
          <a:r>
            <a:rPr lang="en-GB" sz="1400" b="0" i="0">
              <a:solidFill>
                <a:schemeClr val="bg1"/>
              </a:solidFill>
            </a:rPr>
            <a:t>Set objectives</a:t>
          </a:r>
          <a:endParaRPr lang="en-GB" sz="1400" b="0">
            <a:solidFill>
              <a:schemeClr val="bg1"/>
            </a:solidFill>
          </a:endParaRPr>
        </a:p>
      </dgm:t>
    </dgm:pt>
    <dgm:pt modelId="{8A151569-BE9E-447A-A534-38B4763852AD}" type="parTrans" cxnId="{1603140E-8ECA-4278-A81B-E1B18F607A07}">
      <dgm:prSet/>
      <dgm:spPr>
        <a:ln w="38100"/>
      </dgm:spPr>
      <dgm:t>
        <a:bodyPr/>
        <a:lstStyle/>
        <a:p>
          <a:endParaRPr lang="en-GB" sz="1400" b="0"/>
        </a:p>
      </dgm:t>
    </dgm:pt>
    <dgm:pt modelId="{F058F7C1-97E7-4454-BFE2-3D94785568D3}" type="sibTrans" cxnId="{1603140E-8ECA-4278-A81B-E1B18F607A07}">
      <dgm:prSet custT="1"/>
      <dgm:spPr>
        <a:ln w="38100">
          <a:solidFill>
            <a:schemeClr val="accent2"/>
          </a:solidFill>
        </a:ln>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Develop business case</a:t>
          </a:r>
          <a:endParaRPr lang="en-GB" sz="14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B690C3DE-A113-4511-B0D4-9D7DC2EA717A}" type="sibTrans" cxnId="{82AFC44C-26C5-4E7D-B5D5-159CD5895E7F}">
      <dgm:prSet custT="1"/>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2"/>
          </a:solidFill>
        </a:ln>
      </dgm:spPr>
      <dgm:t>
        <a:bodyPr/>
        <a:lstStyle/>
        <a:p>
          <a:pPr algn="l"/>
          <a:r>
            <a:rPr lang="en-GB" sz="1400" b="0" i="0">
              <a:solidFill>
                <a:schemeClr val="bg1"/>
              </a:solidFill>
            </a:rPr>
            <a:t>Raise awareness</a:t>
          </a:r>
          <a:endParaRPr lang="en-GB" sz="14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CD5823BF-FA14-4261-A23D-44848FB019A0}">
      <dgm:prSet phldrT="[Text]" custT="1"/>
      <dgm:spPr>
        <a:solidFill>
          <a:schemeClr val="tx1"/>
        </a:solidFill>
        <a:ln w="76200">
          <a:solidFill>
            <a:schemeClr val="accent6"/>
          </a:solidFill>
          <a:prstDash val="sysDash"/>
        </a:ln>
      </dgm:spPr>
      <dgm:t>
        <a:bodyPr/>
        <a:lstStyle/>
        <a:p>
          <a:pPr algn="l"/>
          <a:r>
            <a:rPr lang="en-GB" sz="1400" b="0" i="0">
              <a:solidFill>
                <a:schemeClr val="bg1"/>
              </a:solidFill>
            </a:rPr>
            <a:t>Gather support</a:t>
          </a:r>
          <a:endParaRPr lang="en-GB" sz="14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217DC1CC-F157-427E-AD41-AAB7E4A9A8ED}" type="sibTrans" cxnId="{72071786-6FB1-4D0D-B816-7B4ADB0D5498}">
      <dgm:prSet/>
      <dgm:spPr/>
      <dgm:t>
        <a:bodyPr/>
        <a:lstStyle/>
        <a:p>
          <a:endParaRPr lang="en-GB" sz="1400" b="0"/>
        </a:p>
      </dgm:t>
    </dgm:pt>
    <dgm:pt modelId="{53435116-31E3-4F14-AAA2-77D2F3E30FFD}">
      <dgm:prSet phldrT="[Text]" custT="1"/>
      <dgm:spPr>
        <a:solidFill>
          <a:schemeClr val="tx1"/>
        </a:solidFill>
        <a:ln w="38100">
          <a:solidFill>
            <a:schemeClr val="accent2"/>
          </a:solidFill>
        </a:ln>
      </dgm:spPr>
      <dgm:t>
        <a:bodyPr/>
        <a:lstStyle/>
        <a:p>
          <a:pPr algn="l"/>
          <a:r>
            <a:rPr lang="en-GB" sz="14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3"/>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76200">
          <a:solidFill>
            <a:schemeClr val="accent6"/>
          </a:solidFill>
          <a:prstDash val="sysDash"/>
        </a:ln>
      </dgm:spPr>
      <dgm:t>
        <a:bodyPr/>
        <a:lstStyle/>
        <a:p>
          <a:pPr algn="l"/>
          <a:r>
            <a:rPr lang="en-GB" sz="1400" b="0" i="0">
              <a:solidFill>
                <a:schemeClr val="bg1"/>
              </a:solidFill>
            </a:rPr>
            <a:t>Budget and resources</a:t>
          </a:r>
          <a:endParaRPr lang="en-GB" sz="14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Review environment</a:t>
          </a:r>
          <a:endParaRPr lang="en-GB" sz="14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3"/>
          </a:solidFill>
        </a:ln>
      </dgm:spPr>
      <dgm:t>
        <a:bodyPr/>
        <a:lstStyle/>
        <a:p>
          <a:pPr algn="l"/>
          <a:r>
            <a:rPr lang="en-GB" sz="1400" b="0" i="0">
              <a:solidFill>
                <a:schemeClr val="bg1"/>
              </a:solidFill>
            </a:rPr>
            <a:t>Review websites</a:t>
          </a:r>
          <a:endParaRPr lang="en-GB" sz="14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3"/>
          </a:solidFill>
        </a:ln>
      </dgm:spPr>
      <dgm:t>
        <a:bodyPr/>
        <a:lstStyle/>
        <a:p>
          <a:pPr algn="l"/>
          <a:r>
            <a:rPr lang="en-GB" sz="1400" b="0" i="0">
              <a:solidFill>
                <a:schemeClr val="bg1"/>
              </a:solidFill>
            </a:rPr>
            <a:t>Establish monitoring</a:t>
          </a:r>
          <a:endParaRPr lang="en-GB" sz="14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4AAB8848-C6EA-4011-A429-CBE6F78C1CCF}">
      <dgm:prSet phldrT="[Text]" custT="1"/>
      <dgm:spPr>
        <a:solidFill>
          <a:schemeClr val="tx1"/>
        </a:solidFill>
        <a:ln w="38100">
          <a:solidFill>
            <a:schemeClr val="accent3"/>
          </a:solidFill>
        </a:ln>
      </dgm:spPr>
      <dgm:t>
        <a:bodyPr/>
        <a:lstStyle/>
        <a:p>
          <a:pPr algn="l"/>
          <a:r>
            <a:rPr lang="en-GB" sz="1400" b="0">
              <a:solidFill>
                <a:schemeClr val="bg1"/>
              </a:solidFill>
            </a:rPr>
            <a:t>Engage stake 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12"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14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1"/>
          </a:solidFill>
        </a:ln>
      </dgm:spPr>
      <dgm:t>
        <a:bodyPr/>
        <a:lstStyle/>
        <a:p>
          <a:pPr algn="l"/>
          <a:r>
            <a:rPr lang="en-GB" sz="1400" b="0" i="0">
              <a:solidFill>
                <a:schemeClr val="bg1"/>
              </a:solidFill>
            </a:rPr>
            <a:t>Assign tasks and support delivery</a:t>
          </a:r>
          <a:endParaRPr lang="en-GB" sz="14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1"/>
          </a:solidFill>
        </a:ln>
      </dgm:spPr>
      <dgm:t>
        <a:bodyPr/>
        <a:lstStyle/>
        <a:p>
          <a:pPr algn="l"/>
          <a:r>
            <a:rPr lang="en-GB" sz="1400" b="0" i="0">
              <a:solidFill>
                <a:schemeClr val="bg1"/>
              </a:solidFill>
            </a:rPr>
            <a:t>Evaluate early and regularly</a:t>
          </a:r>
          <a:endParaRPr lang="en-GB" sz="14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76200">
          <a:solidFill>
            <a:schemeClr val="accent6"/>
          </a:solidFill>
          <a:prstDash val="sysDash"/>
        </a:ln>
      </dgm:spPr>
      <dgm:t>
        <a:bodyPr/>
        <a:lstStyle/>
        <a:p>
          <a:pPr algn="l"/>
          <a:r>
            <a:rPr lang="en-GB" sz="1400" b="0" i="0">
              <a:solidFill>
                <a:schemeClr val="bg1"/>
              </a:solidFill>
            </a:rPr>
            <a:t>Prioritise issues</a:t>
          </a:r>
          <a:endParaRPr lang="en-GB" sz="14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1"/>
          </a:solidFill>
        </a:ln>
      </dgm:spPr>
      <dgm:t>
        <a:bodyPr/>
        <a:lstStyle/>
        <a:p>
          <a:pPr algn="l"/>
          <a:r>
            <a:rPr lang="en-GB" sz="1400" b="0" i="0">
              <a:solidFill>
                <a:schemeClr val="bg1"/>
              </a:solidFill>
            </a:rPr>
            <a:t>Track and communicate progress</a:t>
          </a:r>
          <a:endParaRPr lang="en-GB" sz="14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17" minVer="http://schemas.openxmlformats.org/drawingml/2006/diagram"/>
    </a:ext>
  </dgm:extLst>
</dgm:dataModel>
</file>

<file path=ppt/diagrams/data12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14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38100">
          <a:solidFill>
            <a:schemeClr val="accent4"/>
          </a:solidFill>
        </a:ln>
      </dgm:spPr>
      <dgm:t>
        <a:bodyPr/>
        <a:lstStyle/>
        <a:p>
          <a:pPr algn="l"/>
          <a:r>
            <a:rPr lang="en-GB" sz="14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4"/>
          </a:solidFill>
        </a:ln>
      </dgm:spPr>
      <dgm:t>
        <a:bodyPr/>
        <a:lstStyle/>
        <a:p>
          <a:pPr algn="l"/>
          <a:r>
            <a:rPr lang="en-GB" sz="1400" b="0" i="0">
              <a:solidFill>
                <a:schemeClr val="bg1"/>
              </a:solidFill>
            </a:rPr>
            <a:t>Track standards and legislation</a:t>
          </a:r>
          <a:endParaRPr lang="en-GB" sz="14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4"/>
          </a:solidFill>
        </a:ln>
      </dgm:spPr>
      <dgm:t>
        <a:bodyPr/>
        <a:lstStyle/>
        <a:p>
          <a:pPr algn="l"/>
          <a:r>
            <a:rPr lang="en-GB" sz="1400" b="0" i="0">
              <a:solidFill>
                <a:schemeClr val="bg1"/>
              </a:solidFill>
            </a:rPr>
            <a:t>Adapt to new technologies</a:t>
          </a:r>
          <a:endParaRPr lang="en-GB" sz="14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4"/>
          </a:solidFill>
        </a:ln>
      </dgm:spPr>
      <dgm:t>
        <a:bodyPr/>
        <a:lstStyle/>
        <a:p>
          <a:pPr algn="l"/>
          <a:r>
            <a:rPr lang="en-GB" sz="1400" b="0" i="0">
              <a:solidFill>
                <a:schemeClr val="bg1"/>
              </a:solidFill>
            </a:rPr>
            <a:t>Incorporate user feedback</a:t>
          </a:r>
          <a:endParaRPr lang="en-GB" sz="14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22"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List all services with a front-end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EBDFD780-E926-4F57-887D-699D8F943EDA}">
      <dgm:prSet phldrT="[Text]"/>
      <dgm:spPr/>
      <dgm:t>
        <a:bodyPr/>
        <a:lstStyle/>
        <a:p>
          <a:r>
            <a:rPr lang="en-GB">
              <a:solidFill>
                <a:schemeClr val="bg1"/>
              </a:solidFill>
            </a:rPr>
            <a:t>Prioritise</a:t>
          </a:r>
        </a:p>
      </dgm:t>
    </dgm:pt>
    <dgm:pt modelId="{20544485-DB30-40E1-84D1-D362F7445A29}" type="parTrans" cxnId="{86B17092-17A1-474D-8B10-04EE7B2F6BA0}">
      <dgm:prSet/>
      <dgm:spPr/>
      <dgm:t>
        <a:bodyPr/>
        <a:lstStyle/>
        <a:p>
          <a:endParaRPr lang="en-GB">
            <a:solidFill>
              <a:schemeClr val="bg1"/>
            </a:solidFill>
          </a:endParaRPr>
        </a:p>
      </dgm:t>
    </dgm:pt>
    <dgm:pt modelId="{79F16BBE-F710-4EA2-93D3-DE448480217B}" type="sibTrans" cxnId="{86B17092-17A1-474D-8B10-04EE7B2F6BA0}">
      <dgm:prSet/>
      <dgm:spPr/>
      <dgm:t>
        <a:bodyPr/>
        <a:lstStyle/>
        <a:p>
          <a:endParaRPr lang="en-GB">
            <a:solidFill>
              <a:schemeClr val="bg1"/>
            </a:solidFill>
          </a:endParaRPr>
        </a:p>
      </dgm:t>
    </dgm:pt>
    <dgm:pt modelId="{30D85FC5-16EF-468C-8563-CA76186B7060}">
      <dgm:prSet phldrT="[Text]"/>
      <dgm:spPr/>
      <dgm:t>
        <a:bodyPr/>
        <a:lstStyle/>
        <a:p>
          <a:r>
            <a:rPr lang="en-GB">
              <a:solidFill>
                <a:schemeClr val="bg1"/>
              </a:solidFill>
            </a:rPr>
            <a:t>Level 1 Accessibility check / log issues</a:t>
          </a:r>
        </a:p>
      </dgm:t>
    </dgm:pt>
    <dgm:pt modelId="{BBE7FF5C-16B7-49D0-A6CF-2684B288DBB5}" type="parTrans" cxnId="{763A692B-CD00-4528-BA6E-BC81AB24895E}">
      <dgm:prSet/>
      <dgm:spPr/>
      <dgm:t>
        <a:bodyPr/>
        <a:lstStyle/>
        <a:p>
          <a:endParaRPr lang="en-GB">
            <a:solidFill>
              <a:schemeClr val="bg1"/>
            </a:solidFill>
          </a:endParaRPr>
        </a:p>
      </dgm:t>
    </dgm:pt>
    <dgm:pt modelId="{2E16FE28-1B71-4A53-9735-2BA5CA1AA0F7}" type="sibTrans" cxnId="{763A692B-CD00-4528-BA6E-BC81AB24895E}">
      <dgm:prSet/>
      <dgm:spPr/>
      <dgm:t>
        <a:bodyPr/>
        <a:lstStyle/>
        <a:p>
          <a:endParaRPr lang="en-GB">
            <a:solidFill>
              <a:schemeClr val="bg1"/>
            </a:solidFill>
          </a:endParaRPr>
        </a:p>
      </dgm:t>
    </dgm:pt>
    <dgm:pt modelId="{4DC9F1BC-3934-4287-A265-68A61283B197}">
      <dgm:prSet phldrT="[Text]"/>
      <dgm:spPr/>
      <dgm:t>
        <a:bodyPr/>
        <a:lstStyle/>
        <a:p>
          <a:r>
            <a:rPr lang="en-GB">
              <a:solidFill>
                <a:schemeClr val="bg1"/>
              </a:solidFill>
            </a:rPr>
            <a:t>Publish Accessibility statements</a:t>
          </a:r>
        </a:p>
      </dgm:t>
    </dgm:pt>
    <dgm:pt modelId="{838AE26E-7589-4E73-B88E-CB9D61D15BBD}" type="parTrans" cxnId="{A6737C6F-B0AE-4CF8-8B55-AB5E821DC9E5}">
      <dgm:prSet/>
      <dgm:spPr/>
      <dgm:t>
        <a:bodyPr/>
        <a:lstStyle/>
        <a:p>
          <a:endParaRPr lang="en-GB"/>
        </a:p>
      </dgm:t>
    </dgm:pt>
    <dgm:pt modelId="{931256BF-5904-470C-976B-4B0AD70481A9}" type="sibTrans" cxnId="{A6737C6F-B0AE-4CF8-8B55-AB5E821DC9E5}">
      <dgm:prSet/>
      <dgm:spPr/>
      <dgm:t>
        <a:bodyPr/>
        <a:lstStyle/>
        <a:p>
          <a:endParaRPr lang="en-GB"/>
        </a:p>
      </dgm:t>
    </dgm:pt>
    <dgm:pt modelId="{1AB5FFAB-2B5A-41CA-8AC3-C02168D0CEE4}">
      <dgm:prSet phldrT="[Text]"/>
      <dgm:spPr/>
      <dgm:t>
        <a:bodyPr/>
        <a:lstStyle/>
        <a:p>
          <a:r>
            <a:rPr lang="en-GB">
              <a:solidFill>
                <a:schemeClr val="bg1"/>
              </a:solidFill>
            </a:rPr>
            <a:t>Automate accessibility statement review reminders</a:t>
          </a:r>
        </a:p>
      </dgm:t>
    </dgm:pt>
    <dgm:pt modelId="{4FE6B75D-6E93-4D53-9D37-DD0EBAABF661}" type="parTrans" cxnId="{165DBC90-FA14-4E84-A029-550095822C9F}">
      <dgm:prSet/>
      <dgm:spPr/>
      <dgm:t>
        <a:bodyPr/>
        <a:lstStyle/>
        <a:p>
          <a:endParaRPr lang="en-GB"/>
        </a:p>
      </dgm:t>
    </dgm:pt>
    <dgm:pt modelId="{8A58EEFE-5628-4C3B-83F4-00AB9BBC0129}" type="sibTrans" cxnId="{165DBC90-FA14-4E84-A029-550095822C9F}">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9"/>
      <dgm:spPr/>
    </dgm:pt>
    <dgm:pt modelId="{922B005E-48A9-4272-B3F3-DCAEDB7A1EB6}" type="pres">
      <dgm:prSet presAssocID="{37FF483A-5AFA-45F3-B556-A7A9D7851A9E}" presName="ParentText" presStyleLbl="revTx" presStyleIdx="0" presStyleCnt="5">
        <dgm:presLayoutVars>
          <dgm:chMax val="0"/>
          <dgm:chPref val="0"/>
          <dgm:bulletEnabled val="1"/>
        </dgm:presLayoutVars>
      </dgm:prSet>
      <dgm:spPr/>
    </dgm:pt>
    <dgm:pt modelId="{2D9277B3-4139-42E7-B247-F8C8E07EEBEA}" type="pres">
      <dgm:prSet presAssocID="{37FF483A-5AFA-45F3-B556-A7A9D7851A9E}" presName="Triangle" presStyleLbl="alignNode1" presStyleIdx="1" presStyleCnt="9"/>
      <dgm:spPr/>
    </dgm:pt>
    <dgm:pt modelId="{712127F0-1D09-4AC6-96A6-F4161A2AD398}" type="pres">
      <dgm:prSet presAssocID="{479C7AEF-594D-44C0-9FB0-E3050A399BE7}" presName="sibTrans" presStyleCnt="0"/>
      <dgm:spPr/>
    </dgm:pt>
    <dgm:pt modelId="{E00FB8F7-DD13-49B9-90C6-4581573EE903}" type="pres">
      <dgm:prSet presAssocID="{479C7AEF-594D-44C0-9FB0-E3050A399BE7}" presName="space" presStyleCnt="0"/>
      <dgm:spPr/>
    </dgm:pt>
    <dgm:pt modelId="{0FC5350A-B803-4FF5-A163-4C494A68AC18}" type="pres">
      <dgm:prSet presAssocID="{EBDFD780-E926-4F57-887D-699D8F943EDA}" presName="composite" presStyleCnt="0"/>
      <dgm:spPr/>
    </dgm:pt>
    <dgm:pt modelId="{2FE21015-CEF5-41E0-B758-8275B4647EFF}" type="pres">
      <dgm:prSet presAssocID="{EBDFD780-E926-4F57-887D-699D8F943EDA}" presName="LShape" presStyleLbl="alignNode1" presStyleIdx="2" presStyleCnt="9"/>
      <dgm:spPr/>
    </dgm:pt>
    <dgm:pt modelId="{628C42BB-29C4-409E-960D-66D5AD2A50EA}" type="pres">
      <dgm:prSet presAssocID="{EBDFD780-E926-4F57-887D-699D8F943EDA}" presName="ParentText" presStyleLbl="revTx" presStyleIdx="1" presStyleCnt="5">
        <dgm:presLayoutVars>
          <dgm:chMax val="0"/>
          <dgm:chPref val="0"/>
          <dgm:bulletEnabled val="1"/>
        </dgm:presLayoutVars>
      </dgm:prSet>
      <dgm:spPr/>
    </dgm:pt>
    <dgm:pt modelId="{BA05CD32-6492-4ABE-8FBA-28E6ABFE2C32}" type="pres">
      <dgm:prSet presAssocID="{EBDFD780-E926-4F57-887D-699D8F943EDA}" presName="Triangle" presStyleLbl="alignNode1" presStyleIdx="3" presStyleCnt="9"/>
      <dgm:spPr/>
    </dgm:pt>
    <dgm:pt modelId="{C1DFBA3D-6D61-4C50-9FC6-282831C2B03A}" type="pres">
      <dgm:prSet presAssocID="{79F16BBE-F710-4EA2-93D3-DE448480217B}" presName="sibTrans" presStyleCnt="0"/>
      <dgm:spPr/>
    </dgm:pt>
    <dgm:pt modelId="{2C8F7AFF-A81D-4119-9486-187663196986}" type="pres">
      <dgm:prSet presAssocID="{79F16BBE-F710-4EA2-93D3-DE448480217B}" presName="space" presStyleCnt="0"/>
      <dgm:spPr/>
    </dgm:pt>
    <dgm:pt modelId="{5DCB9822-F281-4AED-BBBE-7630F1738004}" type="pres">
      <dgm:prSet presAssocID="{30D85FC5-16EF-468C-8563-CA76186B7060}" presName="composite" presStyleCnt="0"/>
      <dgm:spPr/>
    </dgm:pt>
    <dgm:pt modelId="{C65DBDB2-7BC4-4C1B-A530-AF27EDA3A892}" type="pres">
      <dgm:prSet presAssocID="{30D85FC5-16EF-468C-8563-CA76186B7060}" presName="LShape" presStyleLbl="alignNode1" presStyleIdx="4" presStyleCnt="9"/>
      <dgm:spPr/>
    </dgm:pt>
    <dgm:pt modelId="{F53180FC-5694-4985-B3FA-DA93C727A579}" type="pres">
      <dgm:prSet presAssocID="{30D85FC5-16EF-468C-8563-CA76186B7060}" presName="ParentText" presStyleLbl="revTx" presStyleIdx="2" presStyleCnt="5">
        <dgm:presLayoutVars>
          <dgm:chMax val="0"/>
          <dgm:chPref val="0"/>
          <dgm:bulletEnabled val="1"/>
        </dgm:presLayoutVars>
      </dgm:prSet>
      <dgm:spPr/>
    </dgm:pt>
    <dgm:pt modelId="{690EF9F2-1208-43FB-8E6B-DC0AFA2E0AA0}" type="pres">
      <dgm:prSet presAssocID="{30D85FC5-16EF-468C-8563-CA76186B7060}" presName="Triangle" presStyleLbl="alignNode1" presStyleIdx="5" presStyleCnt="9"/>
      <dgm:spPr/>
    </dgm:pt>
    <dgm:pt modelId="{5BE88CD9-A7F4-46A7-9CD2-510C4CD0774F}" type="pres">
      <dgm:prSet presAssocID="{2E16FE28-1B71-4A53-9735-2BA5CA1AA0F7}" presName="sibTrans" presStyleCnt="0"/>
      <dgm:spPr/>
    </dgm:pt>
    <dgm:pt modelId="{2D6755AB-9469-454B-ADCA-5331619F078C}" type="pres">
      <dgm:prSet presAssocID="{2E16FE28-1B71-4A53-9735-2BA5CA1AA0F7}" presName="space" presStyleCnt="0"/>
      <dgm:spPr/>
    </dgm:pt>
    <dgm:pt modelId="{EB870FD1-675D-44D4-83C3-786EAE13F18A}" type="pres">
      <dgm:prSet presAssocID="{4DC9F1BC-3934-4287-A265-68A61283B197}" presName="composite" presStyleCnt="0"/>
      <dgm:spPr/>
    </dgm:pt>
    <dgm:pt modelId="{7D0FF6FE-13BA-40BD-BA10-47C6F9345A5B}" type="pres">
      <dgm:prSet presAssocID="{4DC9F1BC-3934-4287-A265-68A61283B197}" presName="LShape" presStyleLbl="alignNode1" presStyleIdx="6" presStyleCnt="9"/>
      <dgm:spPr/>
    </dgm:pt>
    <dgm:pt modelId="{3615AE54-8E75-4AC4-A6EC-19FBB80CD71E}" type="pres">
      <dgm:prSet presAssocID="{4DC9F1BC-3934-4287-A265-68A61283B197}" presName="ParentText" presStyleLbl="revTx" presStyleIdx="3" presStyleCnt="5">
        <dgm:presLayoutVars>
          <dgm:chMax val="0"/>
          <dgm:chPref val="0"/>
          <dgm:bulletEnabled val="1"/>
        </dgm:presLayoutVars>
      </dgm:prSet>
      <dgm:spPr/>
    </dgm:pt>
    <dgm:pt modelId="{65ADB83D-DD50-4B50-8DC2-DB7CCE6E5936}" type="pres">
      <dgm:prSet presAssocID="{4DC9F1BC-3934-4287-A265-68A61283B197}" presName="Triangle" presStyleLbl="alignNode1" presStyleIdx="7" presStyleCnt="9"/>
      <dgm:spPr/>
    </dgm:pt>
    <dgm:pt modelId="{AF7D01E7-9F7B-4109-8C34-757D13DBFF5B}" type="pres">
      <dgm:prSet presAssocID="{931256BF-5904-470C-976B-4B0AD70481A9}" presName="sibTrans" presStyleCnt="0"/>
      <dgm:spPr/>
    </dgm:pt>
    <dgm:pt modelId="{94E9600D-5563-43E8-B4DD-CD29D3930559}" type="pres">
      <dgm:prSet presAssocID="{931256BF-5904-470C-976B-4B0AD70481A9}" presName="space" presStyleCnt="0"/>
      <dgm:spPr/>
    </dgm:pt>
    <dgm:pt modelId="{E96D54B1-C692-47CD-AB35-A2E492DE0C74}" type="pres">
      <dgm:prSet presAssocID="{1AB5FFAB-2B5A-41CA-8AC3-C02168D0CEE4}" presName="composite" presStyleCnt="0"/>
      <dgm:spPr/>
    </dgm:pt>
    <dgm:pt modelId="{A3F3499E-6F85-4994-8B25-1B92C305F231}" type="pres">
      <dgm:prSet presAssocID="{1AB5FFAB-2B5A-41CA-8AC3-C02168D0CEE4}" presName="LShape" presStyleLbl="alignNode1" presStyleIdx="8" presStyleCnt="9"/>
      <dgm:spPr/>
    </dgm:pt>
    <dgm:pt modelId="{4524ED53-0045-48A0-A547-D74B23EA937E}" type="pres">
      <dgm:prSet presAssocID="{1AB5FFAB-2B5A-41CA-8AC3-C02168D0CEE4}" presName="ParentText" presStyleLbl="revTx" presStyleIdx="4" presStyleCnt="5">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63A692B-CD00-4528-BA6E-BC81AB24895E}" srcId="{82EFF52F-0C51-4823-B7C2-09A901328C4D}" destId="{30D85FC5-16EF-468C-8563-CA76186B7060}" srcOrd="2" destOrd="0" parTransId="{BBE7FF5C-16B7-49D0-A6CF-2684B288DBB5}" sibTransId="{2E16FE28-1B71-4A53-9735-2BA5CA1AA0F7}"/>
    <dgm:cxn modelId="{9079C23B-EA24-4145-9A72-E4F8DC47B9DC}" type="presOf" srcId="{EBDFD780-E926-4F57-887D-699D8F943EDA}" destId="{628C42BB-29C4-409E-960D-66D5AD2A50EA}" srcOrd="0" destOrd="0" presId="urn:microsoft.com/office/officeart/2009/3/layout/StepUpProcess"/>
    <dgm:cxn modelId="{FB171E6F-E1D1-4043-AA58-E7494368D683}" type="presOf" srcId="{30D85FC5-16EF-468C-8563-CA76186B7060}" destId="{F53180FC-5694-4985-B3FA-DA93C727A579}" srcOrd="0" destOrd="0" presId="urn:microsoft.com/office/officeart/2009/3/layout/StepUpProcess"/>
    <dgm:cxn modelId="{A6737C6F-B0AE-4CF8-8B55-AB5E821DC9E5}" srcId="{82EFF52F-0C51-4823-B7C2-09A901328C4D}" destId="{4DC9F1BC-3934-4287-A265-68A61283B197}" srcOrd="3" destOrd="0" parTransId="{838AE26E-7589-4E73-B88E-CB9D61D15BBD}" sibTransId="{931256BF-5904-470C-976B-4B0AD70481A9}"/>
    <dgm:cxn modelId="{165DBC90-FA14-4E84-A029-550095822C9F}" srcId="{82EFF52F-0C51-4823-B7C2-09A901328C4D}" destId="{1AB5FFAB-2B5A-41CA-8AC3-C02168D0CEE4}" srcOrd="4" destOrd="0" parTransId="{4FE6B75D-6E93-4D53-9D37-DD0EBAABF661}" sibTransId="{8A58EEFE-5628-4C3B-83F4-00AB9BBC0129}"/>
    <dgm:cxn modelId="{86B17092-17A1-474D-8B10-04EE7B2F6BA0}" srcId="{82EFF52F-0C51-4823-B7C2-09A901328C4D}" destId="{EBDFD780-E926-4F57-887D-699D8F943EDA}" srcOrd="1" destOrd="0" parTransId="{20544485-DB30-40E1-84D1-D362F7445A29}" sibTransId="{79F16BBE-F710-4EA2-93D3-DE448480217B}"/>
    <dgm:cxn modelId="{7841BF96-1FDE-4CC1-A63C-EFAEB06B1DD1}" type="presOf" srcId="{1AB5FFAB-2B5A-41CA-8AC3-C02168D0CEE4}" destId="{4524ED53-0045-48A0-A547-D74B23EA937E}" srcOrd="0" destOrd="0" presId="urn:microsoft.com/office/officeart/2009/3/layout/StepUpProcess"/>
    <dgm:cxn modelId="{771A70D2-F55F-4F4F-83DD-FF0D52AAE5DA}" type="presOf" srcId="{37FF483A-5AFA-45F3-B556-A7A9D7851A9E}" destId="{922B005E-48A9-4272-B3F3-DCAEDB7A1EB6}" srcOrd="0" destOrd="0" presId="urn:microsoft.com/office/officeart/2009/3/layout/StepUpProcess"/>
    <dgm:cxn modelId="{898954D2-B659-42D4-9AD6-6C6EC63B7155}" type="presOf" srcId="{4DC9F1BC-3934-4287-A265-68A61283B197}" destId="{3615AE54-8E75-4AC4-A6EC-19FBB80CD71E}"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272A8DAE-361E-40C8-978E-937934C0EEFC}" type="presParOf" srcId="{80B708EB-FA8E-4A92-9CB9-AAFFE69FB133}" destId="{2D9277B3-4139-42E7-B247-F8C8E07EEBEA}" srcOrd="2" destOrd="0" presId="urn:microsoft.com/office/officeart/2009/3/layout/StepUpProcess"/>
    <dgm:cxn modelId="{3DC1C068-4556-4400-BCA9-D00B91791505}" type="presParOf" srcId="{E23470E8-B55F-457D-91FF-D47258957C7C}" destId="{712127F0-1D09-4AC6-96A6-F4161A2AD398}" srcOrd="1" destOrd="0" presId="urn:microsoft.com/office/officeart/2009/3/layout/StepUpProcess"/>
    <dgm:cxn modelId="{B56A36D4-8A7B-48F1-AFDD-BB16595FE741}" type="presParOf" srcId="{712127F0-1D09-4AC6-96A6-F4161A2AD398}" destId="{E00FB8F7-DD13-49B9-90C6-4581573EE903}" srcOrd="0" destOrd="0" presId="urn:microsoft.com/office/officeart/2009/3/layout/StepUpProcess"/>
    <dgm:cxn modelId="{A60C3390-FEB9-434E-BBF8-91C9FFD7820D}" type="presParOf" srcId="{E23470E8-B55F-457D-91FF-D47258957C7C}" destId="{0FC5350A-B803-4FF5-A163-4C494A68AC18}" srcOrd="2" destOrd="0" presId="urn:microsoft.com/office/officeart/2009/3/layout/StepUpProcess"/>
    <dgm:cxn modelId="{4850137D-38DC-4D8B-BDEE-DB0F1CC0404D}" type="presParOf" srcId="{0FC5350A-B803-4FF5-A163-4C494A68AC18}" destId="{2FE21015-CEF5-41E0-B758-8275B4647EFF}" srcOrd="0" destOrd="0" presId="urn:microsoft.com/office/officeart/2009/3/layout/StepUpProcess"/>
    <dgm:cxn modelId="{795CB73D-69C3-4967-A2CB-C93312AD586C}" type="presParOf" srcId="{0FC5350A-B803-4FF5-A163-4C494A68AC18}" destId="{628C42BB-29C4-409E-960D-66D5AD2A50EA}" srcOrd="1" destOrd="0" presId="urn:microsoft.com/office/officeart/2009/3/layout/StepUpProcess"/>
    <dgm:cxn modelId="{B654A584-CDC5-4065-9279-EB93EB253516}" type="presParOf" srcId="{0FC5350A-B803-4FF5-A163-4C494A68AC18}" destId="{BA05CD32-6492-4ABE-8FBA-28E6ABFE2C32}" srcOrd="2" destOrd="0" presId="urn:microsoft.com/office/officeart/2009/3/layout/StepUpProcess"/>
    <dgm:cxn modelId="{C387B97E-A51A-432C-A897-8F4FAD473CCB}" type="presParOf" srcId="{E23470E8-B55F-457D-91FF-D47258957C7C}" destId="{C1DFBA3D-6D61-4C50-9FC6-282831C2B03A}" srcOrd="3" destOrd="0" presId="urn:microsoft.com/office/officeart/2009/3/layout/StepUpProcess"/>
    <dgm:cxn modelId="{CC76F3AE-1B92-479F-AE44-4AAA83F3689D}" type="presParOf" srcId="{C1DFBA3D-6D61-4C50-9FC6-282831C2B03A}" destId="{2C8F7AFF-A81D-4119-9486-187663196986}" srcOrd="0" destOrd="0" presId="urn:microsoft.com/office/officeart/2009/3/layout/StepUpProcess"/>
    <dgm:cxn modelId="{7AFEB02A-1655-4130-992A-9C455F0C4DF7}" type="presParOf" srcId="{E23470E8-B55F-457D-91FF-D47258957C7C}" destId="{5DCB9822-F281-4AED-BBBE-7630F1738004}" srcOrd="4" destOrd="0" presId="urn:microsoft.com/office/officeart/2009/3/layout/StepUpProcess"/>
    <dgm:cxn modelId="{2A2A5F8E-10C6-4169-A104-EF5A46AA319C}" type="presParOf" srcId="{5DCB9822-F281-4AED-BBBE-7630F1738004}" destId="{C65DBDB2-7BC4-4C1B-A530-AF27EDA3A892}" srcOrd="0" destOrd="0" presId="urn:microsoft.com/office/officeart/2009/3/layout/StepUpProcess"/>
    <dgm:cxn modelId="{A2E20FF6-6148-4891-9A7E-FE472D71BB37}" type="presParOf" srcId="{5DCB9822-F281-4AED-BBBE-7630F1738004}" destId="{F53180FC-5694-4985-B3FA-DA93C727A579}" srcOrd="1" destOrd="0" presId="urn:microsoft.com/office/officeart/2009/3/layout/StepUpProcess"/>
    <dgm:cxn modelId="{9AEB054D-1E97-4B37-AC4A-D87A66F0DD04}" type="presParOf" srcId="{5DCB9822-F281-4AED-BBBE-7630F1738004}" destId="{690EF9F2-1208-43FB-8E6B-DC0AFA2E0AA0}" srcOrd="2" destOrd="0" presId="urn:microsoft.com/office/officeart/2009/3/layout/StepUpProcess"/>
    <dgm:cxn modelId="{5CC036AC-E03A-4E55-8E4A-D3B8875EBF3A}" type="presParOf" srcId="{E23470E8-B55F-457D-91FF-D47258957C7C}" destId="{5BE88CD9-A7F4-46A7-9CD2-510C4CD0774F}" srcOrd="5" destOrd="0" presId="urn:microsoft.com/office/officeart/2009/3/layout/StepUpProcess"/>
    <dgm:cxn modelId="{12F13B19-7877-44F6-BC53-8D5ADA0BCF0E}" type="presParOf" srcId="{5BE88CD9-A7F4-46A7-9CD2-510C4CD0774F}" destId="{2D6755AB-9469-454B-ADCA-5331619F078C}" srcOrd="0" destOrd="0" presId="urn:microsoft.com/office/officeart/2009/3/layout/StepUpProcess"/>
    <dgm:cxn modelId="{DC900484-B16A-421B-ABC0-73C715BD3197}" type="presParOf" srcId="{E23470E8-B55F-457D-91FF-D47258957C7C}" destId="{EB870FD1-675D-44D4-83C3-786EAE13F18A}" srcOrd="6" destOrd="0" presId="urn:microsoft.com/office/officeart/2009/3/layout/StepUpProcess"/>
    <dgm:cxn modelId="{222D9BFE-033D-4E3E-B8D4-5D1454B49F5C}" type="presParOf" srcId="{EB870FD1-675D-44D4-83C3-786EAE13F18A}" destId="{7D0FF6FE-13BA-40BD-BA10-47C6F9345A5B}" srcOrd="0" destOrd="0" presId="urn:microsoft.com/office/officeart/2009/3/layout/StepUpProcess"/>
    <dgm:cxn modelId="{81065858-47E6-49FD-97B4-76E685DE5B57}" type="presParOf" srcId="{EB870FD1-675D-44D4-83C3-786EAE13F18A}" destId="{3615AE54-8E75-4AC4-A6EC-19FBB80CD71E}" srcOrd="1" destOrd="0" presId="urn:microsoft.com/office/officeart/2009/3/layout/StepUpProcess"/>
    <dgm:cxn modelId="{16FDA890-6CAD-4D5E-B2EA-C12757645C73}" type="presParOf" srcId="{EB870FD1-675D-44D4-83C3-786EAE13F18A}" destId="{65ADB83D-DD50-4B50-8DC2-DB7CCE6E5936}" srcOrd="2" destOrd="0" presId="urn:microsoft.com/office/officeart/2009/3/layout/StepUpProcess"/>
    <dgm:cxn modelId="{1447FC9B-5960-4BD8-AA4D-889125E3987F}" type="presParOf" srcId="{E23470E8-B55F-457D-91FF-D47258957C7C}" destId="{AF7D01E7-9F7B-4109-8C34-757D13DBFF5B}" srcOrd="7" destOrd="0" presId="urn:microsoft.com/office/officeart/2009/3/layout/StepUpProcess"/>
    <dgm:cxn modelId="{1B530508-2217-4597-B723-0D568960F8CD}" type="presParOf" srcId="{AF7D01E7-9F7B-4109-8C34-757D13DBFF5B}" destId="{94E9600D-5563-43E8-B4DD-CD29D3930559}" srcOrd="0" destOrd="0" presId="urn:microsoft.com/office/officeart/2009/3/layout/StepUpProcess"/>
    <dgm:cxn modelId="{0B8D85CE-AEBE-41A8-8EA1-7FE9CBE20B3F}" type="presParOf" srcId="{E23470E8-B55F-457D-91FF-D47258957C7C}" destId="{E96D54B1-C692-47CD-AB35-A2E492DE0C74}" srcOrd="8" destOrd="0" presId="urn:microsoft.com/office/officeart/2009/3/layout/StepUpProcess"/>
    <dgm:cxn modelId="{7034CEC0-DE1B-49D4-80A3-F391988284ED}" type="presParOf" srcId="{E96D54B1-C692-47CD-AB35-A2E492DE0C74}" destId="{A3F3499E-6F85-4994-8B25-1B92C305F231}" srcOrd="0" destOrd="0" presId="urn:microsoft.com/office/officeart/2009/3/layout/StepUpProcess"/>
    <dgm:cxn modelId="{FCAB8DBB-256B-4C73-B0A8-5483E1B976D8}" type="presParOf" srcId="{E96D54B1-C692-47CD-AB35-A2E492DE0C74}" destId="{4524ED53-0045-48A0-A547-D74B23EA937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Reach out to stakeholders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Communicate widely about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Seek users for testing and co-design activities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3"/>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3"/>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3"/>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3"/>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3"/>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7.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accessibility testing process and training.</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Build framework for recording and storing accessibility test results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Build level 2 /3 / 4 tests etc</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BCBBABA1-3D24-4198-8A79-4C0C7E825CB0}">
      <dgm:prSet phldrT="[Text]"/>
      <dgm:spPr/>
      <dgm:t>
        <a:bodyPr/>
        <a:lstStyle/>
        <a:p>
          <a:r>
            <a:rPr lang="en-GB">
              <a:solidFill>
                <a:schemeClr val="bg1"/>
              </a:solidFill>
            </a:rPr>
            <a:t>Involve users with testing.</a:t>
          </a:r>
        </a:p>
      </dgm:t>
    </dgm:pt>
    <dgm:pt modelId="{AC1C098C-C1C3-4B8C-8963-262EBBAE6F9D}" type="parTrans" cxnId="{FD211714-2D2B-4354-A38A-D319E7264F13}">
      <dgm:prSet/>
      <dgm:spPr/>
      <dgm:t>
        <a:bodyPr/>
        <a:lstStyle/>
        <a:p>
          <a:endParaRPr lang="en-GB"/>
        </a:p>
      </dgm:t>
    </dgm:pt>
    <dgm:pt modelId="{C764506D-4ABA-4FDB-8FD1-FDF0EBB623FD}" type="sibTrans" cxnId="{FD211714-2D2B-4354-A38A-D319E7264F13}">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2"/>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2"/>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2"/>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2"/>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2"/>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35FC63D1-D30E-40EC-9A8F-28BEBE75D439}" type="pres">
      <dgm:prSet presAssocID="{D84FF9E9-52C3-4931-9B61-EF1590F63A7F}" presName="Triangle" presStyleLbl="alignNode1" presStyleIdx="5" presStyleCnt="7"/>
      <dgm:spPr>
        <a:solidFill>
          <a:schemeClr val="accent2"/>
        </a:solidFill>
        <a:ln>
          <a:noFill/>
        </a:ln>
      </dgm:spPr>
    </dgm:pt>
    <dgm:pt modelId="{8372DD74-C4F7-4D6C-8C88-88D5224FA875}" type="pres">
      <dgm:prSet presAssocID="{9BC80E04-529E-4274-BF28-EC3E7ADC4684}" presName="sibTrans" presStyleCnt="0"/>
      <dgm:spPr/>
    </dgm:pt>
    <dgm:pt modelId="{B83CE11D-ADA6-4E58-B342-007D971CF04D}" type="pres">
      <dgm:prSet presAssocID="{9BC80E04-529E-4274-BF28-EC3E7ADC4684}" presName="space" presStyleCnt="0"/>
      <dgm:spPr/>
    </dgm:pt>
    <dgm:pt modelId="{792853CC-BFFF-4DB4-9972-786AA44CACE3}" type="pres">
      <dgm:prSet presAssocID="{BCBBABA1-3D24-4198-8A79-4C0C7E825CB0}" presName="composite" presStyleCnt="0"/>
      <dgm:spPr/>
    </dgm:pt>
    <dgm:pt modelId="{0185EA8B-A2AA-4DBF-AF72-5D051825FBF0}" type="pres">
      <dgm:prSet presAssocID="{BCBBABA1-3D24-4198-8A79-4C0C7E825CB0}" presName="LShape" presStyleLbl="alignNode1" presStyleIdx="6" presStyleCnt="7"/>
      <dgm:spPr>
        <a:solidFill>
          <a:schemeClr val="accent2"/>
        </a:solidFill>
        <a:ln>
          <a:noFill/>
        </a:ln>
      </dgm:spPr>
    </dgm:pt>
    <dgm:pt modelId="{7207BF10-C57D-43EA-A716-2A14D096EE36}" type="pres">
      <dgm:prSet presAssocID="{BCBBABA1-3D24-4198-8A79-4C0C7E825CB0}" presName="ParentText" presStyleLbl="revTx" presStyleIdx="3" presStyleCnt="4">
        <dgm:presLayoutVars>
          <dgm:chMax val="0"/>
          <dgm:chPref val="0"/>
          <dgm:bulletEnabled val="1"/>
        </dgm:presLayoutVars>
      </dgm:prSet>
      <dgm:spPr/>
    </dgm:pt>
  </dgm:ptLst>
  <dgm:cxnLst>
    <dgm:cxn modelId="{FD211714-2D2B-4354-A38A-D319E7264F13}" srcId="{82EFF52F-0C51-4823-B7C2-09A901328C4D}" destId="{BCBBABA1-3D24-4198-8A79-4C0C7E825CB0}" srcOrd="3" destOrd="0" parTransId="{AC1C098C-C1C3-4B8C-8963-262EBBAE6F9D}" sibTransId="{C764506D-4ABA-4FDB-8FD1-FDF0EBB623FD}"/>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69106AA9-65F6-426C-94E9-321C9C6BD239}" type="presOf" srcId="{BCBBABA1-3D24-4198-8A79-4C0C7E825CB0}" destId="{7207BF10-C57D-43EA-A716-2A14D096EE36}"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73D0103E-C928-4D0F-9B02-9403692D50F2}" type="presParOf" srcId="{BBB54143-3E89-4CD7-BD96-E622A20E088B}" destId="{35FC63D1-D30E-40EC-9A8F-28BEBE75D439}" srcOrd="2" destOrd="0" presId="urn:microsoft.com/office/officeart/2009/3/layout/StepUpProcess"/>
    <dgm:cxn modelId="{F00BA2B1-D7F7-4A48-989D-407C42A4ED27}" type="presParOf" srcId="{E23470E8-B55F-457D-91FF-D47258957C7C}" destId="{8372DD74-C4F7-4D6C-8C88-88D5224FA875}" srcOrd="5" destOrd="0" presId="urn:microsoft.com/office/officeart/2009/3/layout/StepUpProcess"/>
    <dgm:cxn modelId="{4B5ED0A1-43F3-4173-BF3F-1A3CE4F39E90}" type="presParOf" srcId="{8372DD74-C4F7-4D6C-8C88-88D5224FA875}" destId="{B83CE11D-ADA6-4E58-B342-007D971CF04D}" srcOrd="0" destOrd="0" presId="urn:microsoft.com/office/officeart/2009/3/layout/StepUpProcess"/>
    <dgm:cxn modelId="{3FA81835-669B-4009-890D-F7BE9AC144F8}" type="presParOf" srcId="{E23470E8-B55F-457D-91FF-D47258957C7C}" destId="{792853CC-BFFF-4DB4-9972-786AA44CACE3}" srcOrd="6" destOrd="0" presId="urn:microsoft.com/office/officeart/2009/3/layout/StepUpProcess"/>
    <dgm:cxn modelId="{93C76385-35AB-4716-98DB-826240145BC7}" type="presParOf" srcId="{792853CC-BFFF-4DB4-9972-786AA44CACE3}" destId="{0185EA8B-A2AA-4DBF-AF72-5D051825FBF0}" srcOrd="0" destOrd="0" presId="urn:microsoft.com/office/officeart/2009/3/layout/StepUpProcess"/>
    <dgm:cxn modelId="{C4BBA71E-514A-490A-BABE-96F13BFFFBDF}" type="presParOf" srcId="{792853CC-BFFF-4DB4-9972-786AA44CACE3}" destId="{7207BF10-C57D-43EA-A716-2A14D096EE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8.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automated accessibility testing mechanism and results capture</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Categorise and analyse types of issues found, and provide measurement data</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Identify quick wins and create a plan for reducing issues that can be detected with automatic tools.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52AE5A8-9EC6-49F5-9264-1BA036F44222}">
      <dgm:prSet phldrT="[Text]"/>
      <dgm:spPr/>
      <dgm:t>
        <a:bodyPr/>
        <a:lstStyle/>
        <a:p>
          <a:r>
            <a:rPr lang="en-GB">
              <a:solidFill>
                <a:schemeClr val="bg1"/>
              </a:solidFill>
            </a:rPr>
            <a:t>Research ways to add accessibility within CI/CD process</a:t>
          </a:r>
        </a:p>
      </dgm:t>
    </dgm:pt>
    <dgm:pt modelId="{E90D0A0E-43FA-413C-A738-B5491633A5FE}" type="parTrans" cxnId="{7A190DDF-6480-4236-903A-DEE119CE20C9}">
      <dgm:prSet/>
      <dgm:spPr/>
      <dgm:t>
        <a:bodyPr/>
        <a:lstStyle/>
        <a:p>
          <a:endParaRPr lang="en-GB"/>
        </a:p>
      </dgm:t>
    </dgm:pt>
    <dgm:pt modelId="{951716C7-5921-4136-B9FD-CEFD7B49F304}" type="sibTrans" cxnId="{7A190DDF-6480-4236-903A-DEE119CE20C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4"/>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4"/>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4"/>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4"/>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4"/>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146B861C-CFD4-4EEC-80B1-C0001A75464B}" type="pres">
      <dgm:prSet presAssocID="{D84FF9E9-52C3-4931-9B61-EF1590F63A7F}" presName="Triangle" presStyleLbl="alignNode1" presStyleIdx="5" presStyleCnt="7"/>
      <dgm:spPr>
        <a:solidFill>
          <a:schemeClr val="accent4"/>
        </a:solidFill>
        <a:ln>
          <a:noFill/>
        </a:ln>
      </dgm:spPr>
    </dgm:pt>
    <dgm:pt modelId="{633B3DA5-A3B4-4571-ABAF-C013C4B5A692}" type="pres">
      <dgm:prSet presAssocID="{9BC80E04-529E-4274-BF28-EC3E7ADC4684}" presName="sibTrans" presStyleCnt="0"/>
      <dgm:spPr/>
    </dgm:pt>
    <dgm:pt modelId="{EE4CCDE9-52B4-461F-9431-F35A5B9DB2E2}" type="pres">
      <dgm:prSet presAssocID="{9BC80E04-529E-4274-BF28-EC3E7ADC4684}" presName="space" presStyleCnt="0"/>
      <dgm:spPr/>
    </dgm:pt>
    <dgm:pt modelId="{1A58E538-57EF-42FF-89D9-5C20DC1ABEB6}" type="pres">
      <dgm:prSet presAssocID="{652AE5A8-9EC6-49F5-9264-1BA036F44222}" presName="composite" presStyleCnt="0"/>
      <dgm:spPr/>
    </dgm:pt>
    <dgm:pt modelId="{AFE1B38A-6B2A-4088-A03D-9A4ED1CD24E3}" type="pres">
      <dgm:prSet presAssocID="{652AE5A8-9EC6-49F5-9264-1BA036F44222}" presName="LShape" presStyleLbl="alignNode1" presStyleIdx="6" presStyleCnt="7"/>
      <dgm:spPr>
        <a:solidFill>
          <a:schemeClr val="accent4"/>
        </a:solidFill>
        <a:ln>
          <a:noFill/>
        </a:ln>
      </dgm:spPr>
    </dgm:pt>
    <dgm:pt modelId="{33AE583F-941C-4585-9459-4F51EB9ACD3D}" type="pres">
      <dgm:prSet presAssocID="{652AE5A8-9EC6-49F5-9264-1BA036F44222}" presName="ParentText" presStyleLbl="revTx" presStyleIdx="3" presStyleCnt="4">
        <dgm:presLayoutVars>
          <dgm:chMax val="0"/>
          <dgm:chPref val="0"/>
          <dgm:bulletEnabled val="1"/>
        </dgm:presLayoutVars>
      </dgm:prSet>
      <dgm:spPr/>
    </dgm:pt>
  </dgm:ptLst>
  <dgm:cxnLst>
    <dgm:cxn modelId="{C10F6809-F2FD-4948-869B-C9A1616E39FF}" type="presOf" srcId="{652AE5A8-9EC6-49F5-9264-1BA036F44222}" destId="{33AE583F-941C-4585-9459-4F51EB9ACD3D}" srcOrd="0" destOrd="0" presId="urn:microsoft.com/office/officeart/2009/3/layout/StepUpProcess"/>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7A190DDF-6480-4236-903A-DEE119CE20C9}" srcId="{82EFF52F-0C51-4823-B7C2-09A901328C4D}" destId="{652AE5A8-9EC6-49F5-9264-1BA036F44222}" srcOrd="3" destOrd="0" parTransId="{E90D0A0E-43FA-413C-A738-B5491633A5FE}" sibTransId="{951716C7-5921-4136-B9FD-CEFD7B49F304}"/>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BCF9B118-4A79-4F23-AC4E-5C9EB533EF09}" type="presParOf" srcId="{BBB54143-3E89-4CD7-BD96-E622A20E088B}" destId="{146B861C-CFD4-4EEC-80B1-C0001A75464B}" srcOrd="2" destOrd="0" presId="urn:microsoft.com/office/officeart/2009/3/layout/StepUpProcess"/>
    <dgm:cxn modelId="{712B4302-4EDE-4C90-B66C-61D1378BF512}" type="presParOf" srcId="{E23470E8-B55F-457D-91FF-D47258957C7C}" destId="{633B3DA5-A3B4-4571-ABAF-C013C4B5A692}" srcOrd="5" destOrd="0" presId="urn:microsoft.com/office/officeart/2009/3/layout/StepUpProcess"/>
    <dgm:cxn modelId="{45DA20DC-A5FC-4038-9F96-DE38FA3C6DBF}" type="presParOf" srcId="{633B3DA5-A3B4-4571-ABAF-C013C4B5A692}" destId="{EE4CCDE9-52B4-461F-9431-F35A5B9DB2E2}" srcOrd="0" destOrd="0" presId="urn:microsoft.com/office/officeart/2009/3/layout/StepUpProcess"/>
    <dgm:cxn modelId="{F22CBFF8-8C6C-45D8-BBD6-A1DBB1A9FA1A}" type="presParOf" srcId="{E23470E8-B55F-457D-91FF-D47258957C7C}" destId="{1A58E538-57EF-42FF-89D9-5C20DC1ABEB6}" srcOrd="6" destOrd="0" presId="urn:microsoft.com/office/officeart/2009/3/layout/StepUpProcess"/>
    <dgm:cxn modelId="{8246BA42-B325-4043-88AC-A26614CA12CF}" type="presParOf" srcId="{1A58E538-57EF-42FF-89D9-5C20DC1ABEB6}" destId="{AFE1B38A-6B2A-4088-A03D-9A4ED1CD24E3}" srcOrd="0" destOrd="0" presId="urn:microsoft.com/office/officeart/2009/3/layout/StepUpProcess"/>
    <dgm:cxn modelId="{A5EFDD80-CF8B-4E32-B91D-0A5A5E23C0E7}" type="presParOf" srcId="{1A58E538-57EF-42FF-89D9-5C20DC1ABEB6}" destId="{33AE583F-941C-4585-9459-4F51EB9ACD3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9.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Test components for accessibility issues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Analyse issues within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Make recommendations for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6"/>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6"/>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6"/>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6"/>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6"/>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3058FE3-63C5-4F23-8DF3-1369BB4017A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D9F75E40-A005-4193-9AFF-A6CB457BBB46}">
      <dgm:prSet/>
      <dgm:spPr/>
      <dgm:t>
        <a:bodyPr/>
        <a:lstStyle/>
        <a:p>
          <a:pPr>
            <a:lnSpc>
              <a:spcPct val="100000"/>
            </a:lnSpc>
          </a:pPr>
          <a:r>
            <a:rPr lang="en-GB" cap="none">
              <a:solidFill>
                <a:schemeClr val="bg1"/>
              </a:solidFill>
            </a:rPr>
            <a:t>Research</a:t>
          </a:r>
          <a:endParaRPr lang="en-US" cap="none">
            <a:solidFill>
              <a:schemeClr val="bg1"/>
            </a:solidFill>
          </a:endParaRPr>
        </a:p>
      </dgm:t>
    </dgm:pt>
    <dgm:pt modelId="{256E75FC-B708-4B53-9BD7-031456F8A3EE}" type="parTrans" cxnId="{5EC50FF6-20C2-415C-A49B-EB93096C3D22}">
      <dgm:prSet/>
      <dgm:spPr/>
      <dgm:t>
        <a:bodyPr/>
        <a:lstStyle/>
        <a:p>
          <a:endParaRPr lang="en-US">
            <a:solidFill>
              <a:schemeClr val="bg1"/>
            </a:solidFill>
          </a:endParaRPr>
        </a:p>
      </dgm:t>
    </dgm:pt>
    <dgm:pt modelId="{3AF40D02-26C0-4C60-A2DE-2B81F0611E2F}" type="sibTrans" cxnId="{5EC50FF6-20C2-415C-A49B-EB93096C3D22}">
      <dgm:prSet/>
      <dgm:spPr/>
      <dgm:t>
        <a:bodyPr/>
        <a:lstStyle/>
        <a:p>
          <a:pPr>
            <a:lnSpc>
              <a:spcPct val="100000"/>
            </a:lnSpc>
          </a:pPr>
          <a:endParaRPr lang="en-US">
            <a:solidFill>
              <a:schemeClr val="bg1"/>
            </a:solidFill>
          </a:endParaRPr>
        </a:p>
      </dgm:t>
    </dgm:pt>
    <dgm:pt modelId="{717E8D71-1FD2-4B3F-8BEC-A29CF0850A15}">
      <dgm:prSet/>
      <dgm:spPr/>
      <dgm:t>
        <a:bodyPr/>
        <a:lstStyle/>
        <a:p>
          <a:pPr>
            <a:lnSpc>
              <a:spcPct val="100000"/>
            </a:lnSpc>
          </a:pPr>
          <a:r>
            <a:rPr lang="en-GB" cap="none">
              <a:solidFill>
                <a:schemeClr val="bg1"/>
              </a:solidFill>
            </a:rPr>
            <a:t>Talk with colleagues with disabilities.</a:t>
          </a:r>
          <a:endParaRPr lang="en-US" cap="none">
            <a:solidFill>
              <a:schemeClr val="bg1"/>
            </a:solidFill>
          </a:endParaRPr>
        </a:p>
      </dgm:t>
    </dgm:pt>
    <dgm:pt modelId="{7BBCB5B7-C2E6-4FE4-B91E-F157B597EFBC}" type="parTrans" cxnId="{920FDB6D-A91E-485C-938C-2081CD41EDDB}">
      <dgm:prSet/>
      <dgm:spPr/>
      <dgm:t>
        <a:bodyPr/>
        <a:lstStyle/>
        <a:p>
          <a:endParaRPr lang="en-US">
            <a:solidFill>
              <a:schemeClr val="bg1"/>
            </a:solidFill>
          </a:endParaRPr>
        </a:p>
      </dgm:t>
    </dgm:pt>
    <dgm:pt modelId="{03DC949E-D898-4072-BFDF-E16738212CBB}" type="sibTrans" cxnId="{920FDB6D-A91E-485C-938C-2081CD41EDDB}">
      <dgm:prSet/>
      <dgm:spPr/>
      <dgm:t>
        <a:bodyPr/>
        <a:lstStyle/>
        <a:p>
          <a:pPr>
            <a:lnSpc>
              <a:spcPct val="100000"/>
            </a:lnSpc>
          </a:pPr>
          <a:endParaRPr lang="en-US">
            <a:solidFill>
              <a:schemeClr val="bg1"/>
            </a:solidFill>
          </a:endParaRPr>
        </a:p>
      </dgm:t>
    </dgm:pt>
    <dgm:pt modelId="{4E4FBED3-4553-4782-BF4B-2FB057A5BEC2}">
      <dgm:prSet/>
      <dgm:spPr/>
      <dgm:t>
        <a:bodyPr/>
        <a:lstStyle/>
        <a:p>
          <a:pPr>
            <a:lnSpc>
              <a:spcPct val="100000"/>
            </a:lnSpc>
          </a:pPr>
          <a:r>
            <a:rPr lang="en-GB" cap="none" dirty="0">
              <a:solidFill>
                <a:schemeClr val="bg1"/>
              </a:solidFill>
            </a:rPr>
            <a:t>Training</a:t>
          </a:r>
          <a:endParaRPr lang="en-US" cap="none" dirty="0">
            <a:solidFill>
              <a:schemeClr val="bg1"/>
            </a:solidFill>
          </a:endParaRPr>
        </a:p>
      </dgm:t>
    </dgm:pt>
    <dgm:pt modelId="{0FF0BD84-22BF-4B54-AA5B-5818C9450638}" type="parTrans" cxnId="{C09433D5-D1F6-4675-BF6D-A2F203F42EB9}">
      <dgm:prSet/>
      <dgm:spPr/>
      <dgm:t>
        <a:bodyPr/>
        <a:lstStyle/>
        <a:p>
          <a:endParaRPr lang="en-US">
            <a:solidFill>
              <a:schemeClr val="bg1"/>
            </a:solidFill>
          </a:endParaRPr>
        </a:p>
      </dgm:t>
    </dgm:pt>
    <dgm:pt modelId="{F5085C18-CC09-4B2D-BCBF-2D8586DA1659}" type="sibTrans" cxnId="{C09433D5-D1F6-4675-BF6D-A2F203F42EB9}">
      <dgm:prSet/>
      <dgm:spPr/>
      <dgm:t>
        <a:bodyPr/>
        <a:lstStyle/>
        <a:p>
          <a:pPr>
            <a:lnSpc>
              <a:spcPct val="100000"/>
            </a:lnSpc>
          </a:pPr>
          <a:endParaRPr lang="en-US">
            <a:solidFill>
              <a:schemeClr val="bg1"/>
            </a:solidFill>
          </a:endParaRPr>
        </a:p>
      </dgm:t>
    </dgm:pt>
    <dgm:pt modelId="{0F8F1768-6A49-4286-8064-938D8FD98E38}">
      <dgm:prSet/>
      <dgm:spPr/>
      <dgm:t>
        <a:bodyPr/>
        <a:lstStyle/>
        <a:p>
          <a:pPr>
            <a:lnSpc>
              <a:spcPct val="100000"/>
            </a:lnSpc>
          </a:pPr>
          <a:r>
            <a:rPr lang="en-GB" cap="none">
              <a:solidFill>
                <a:schemeClr val="bg1"/>
              </a:solidFill>
            </a:rPr>
            <a:t>Demonstrations</a:t>
          </a:r>
          <a:endParaRPr lang="en-US" cap="none">
            <a:solidFill>
              <a:schemeClr val="bg1"/>
            </a:solidFill>
          </a:endParaRPr>
        </a:p>
      </dgm:t>
    </dgm:pt>
    <dgm:pt modelId="{628369C4-E772-45AE-B17D-578050B23764}" type="parTrans" cxnId="{37FEAD7D-4859-46CD-B3A2-C1FA37B2D4B7}">
      <dgm:prSet/>
      <dgm:spPr/>
      <dgm:t>
        <a:bodyPr/>
        <a:lstStyle/>
        <a:p>
          <a:endParaRPr lang="en-US">
            <a:solidFill>
              <a:schemeClr val="bg1"/>
            </a:solidFill>
          </a:endParaRPr>
        </a:p>
      </dgm:t>
    </dgm:pt>
    <dgm:pt modelId="{C23B391F-41A3-42BB-B75C-1DEC360A16D7}" type="sibTrans" cxnId="{37FEAD7D-4859-46CD-B3A2-C1FA37B2D4B7}">
      <dgm:prSet/>
      <dgm:spPr/>
      <dgm:t>
        <a:bodyPr/>
        <a:lstStyle/>
        <a:p>
          <a:endParaRPr lang="en-US">
            <a:solidFill>
              <a:schemeClr val="bg1"/>
            </a:solidFill>
          </a:endParaRPr>
        </a:p>
      </dgm:t>
    </dgm:pt>
    <dgm:pt modelId="{5F2A83E6-2F77-4998-A16F-548165C82505}" type="pres">
      <dgm:prSet presAssocID="{A3058FE3-63C5-4F23-8DF3-1369BB4017A8}" presName="root" presStyleCnt="0">
        <dgm:presLayoutVars>
          <dgm:dir/>
          <dgm:resizeHandles val="exact"/>
        </dgm:presLayoutVars>
      </dgm:prSet>
      <dgm:spPr/>
    </dgm:pt>
    <dgm:pt modelId="{B41BCB38-DDF6-453E-8D30-5C836B1DF156}" type="pres">
      <dgm:prSet presAssocID="{A3058FE3-63C5-4F23-8DF3-1369BB4017A8}" presName="container" presStyleCnt="0">
        <dgm:presLayoutVars>
          <dgm:dir/>
          <dgm:resizeHandles val="exact"/>
        </dgm:presLayoutVars>
      </dgm:prSet>
      <dgm:spPr/>
    </dgm:pt>
    <dgm:pt modelId="{7B8A76B2-9BBA-4052-92E8-528CB10819D9}" type="pres">
      <dgm:prSet presAssocID="{D9F75E40-A005-4193-9AFF-A6CB457BBB46}" presName="compNode" presStyleCnt="0"/>
      <dgm:spPr/>
    </dgm:pt>
    <dgm:pt modelId="{CE19DC0B-E865-4933-BD38-79269E785487}" type="pres">
      <dgm:prSet presAssocID="{D9F75E40-A005-4193-9AFF-A6CB457BBB46}" presName="iconBgRect" presStyleLbl="bgShp" presStyleIdx="0" presStyleCnt="4"/>
      <dgm:spPr>
        <a:solidFill>
          <a:schemeClr val="tx2"/>
        </a:solidFill>
        <a:ln w="38100">
          <a:solidFill>
            <a:schemeClr val="accent1"/>
          </a:solidFill>
        </a:ln>
      </dgm:spPr>
    </dgm:pt>
    <dgm:pt modelId="{48151F65-4CC0-4705-978B-9E6B0AD879C9}" type="pres">
      <dgm:prSet presAssocID="{D9F75E40-A005-4193-9AFF-A6CB457BBB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DF7AEDFE-42D1-49F2-8FCC-6E3BCE78D94A}" type="pres">
      <dgm:prSet presAssocID="{D9F75E40-A005-4193-9AFF-A6CB457BBB46}" presName="spaceRect" presStyleCnt="0"/>
      <dgm:spPr/>
    </dgm:pt>
    <dgm:pt modelId="{AD75BEC7-0DED-4C26-814C-6719A32D2CB3}" type="pres">
      <dgm:prSet presAssocID="{D9F75E40-A005-4193-9AFF-A6CB457BBB46}" presName="textRect" presStyleLbl="revTx" presStyleIdx="0" presStyleCnt="4">
        <dgm:presLayoutVars>
          <dgm:chMax val="1"/>
          <dgm:chPref val="1"/>
        </dgm:presLayoutVars>
      </dgm:prSet>
      <dgm:spPr/>
    </dgm:pt>
    <dgm:pt modelId="{F89DEFD3-F73C-4B7C-BB68-AE8CB4556A7A}" type="pres">
      <dgm:prSet presAssocID="{3AF40D02-26C0-4C60-A2DE-2B81F0611E2F}" presName="sibTrans" presStyleLbl="sibTrans2D1" presStyleIdx="0" presStyleCnt="0"/>
      <dgm:spPr/>
    </dgm:pt>
    <dgm:pt modelId="{86ACD9D0-9895-4776-8A70-18570D43AB1C}" type="pres">
      <dgm:prSet presAssocID="{717E8D71-1FD2-4B3F-8BEC-A29CF0850A15}" presName="compNode" presStyleCnt="0"/>
      <dgm:spPr/>
    </dgm:pt>
    <dgm:pt modelId="{338E43DA-EB7D-4682-B305-3637479FFCB9}" type="pres">
      <dgm:prSet presAssocID="{717E8D71-1FD2-4B3F-8BEC-A29CF0850A15}" presName="iconBgRect" presStyleLbl="bgShp" presStyleIdx="1" presStyleCnt="4"/>
      <dgm:spPr>
        <a:solidFill>
          <a:schemeClr val="tx2"/>
        </a:solidFill>
        <a:ln w="38100">
          <a:solidFill>
            <a:schemeClr val="accent4"/>
          </a:solidFill>
        </a:ln>
      </dgm:spPr>
    </dgm:pt>
    <dgm:pt modelId="{A0A5BCE8-D5A4-4055-86DC-A9DDFFF1A385}" type="pres">
      <dgm:prSet presAssocID="{717E8D71-1FD2-4B3F-8BEC-A29CF0850A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73F3D389-98D3-4146-88A8-F3903859BFCA}" type="pres">
      <dgm:prSet presAssocID="{717E8D71-1FD2-4B3F-8BEC-A29CF0850A15}" presName="spaceRect" presStyleCnt="0"/>
      <dgm:spPr/>
    </dgm:pt>
    <dgm:pt modelId="{1DD286E0-C779-4B34-814D-C7349614E847}" type="pres">
      <dgm:prSet presAssocID="{717E8D71-1FD2-4B3F-8BEC-A29CF0850A15}" presName="textRect" presStyleLbl="revTx" presStyleIdx="1" presStyleCnt="4">
        <dgm:presLayoutVars>
          <dgm:chMax val="1"/>
          <dgm:chPref val="1"/>
        </dgm:presLayoutVars>
      </dgm:prSet>
      <dgm:spPr/>
    </dgm:pt>
    <dgm:pt modelId="{1F1236BB-BFA6-4E86-B491-55E2DF7C7437}" type="pres">
      <dgm:prSet presAssocID="{03DC949E-D898-4072-BFDF-E16738212CBB}" presName="sibTrans" presStyleLbl="sibTrans2D1" presStyleIdx="0" presStyleCnt="0"/>
      <dgm:spPr/>
    </dgm:pt>
    <dgm:pt modelId="{135655CF-18C7-45DC-AADF-5ACCE253B151}" type="pres">
      <dgm:prSet presAssocID="{4E4FBED3-4553-4782-BF4B-2FB057A5BEC2}" presName="compNode" presStyleCnt="0"/>
      <dgm:spPr/>
    </dgm:pt>
    <dgm:pt modelId="{CC1039EB-F324-4996-BC11-B165A6B93838}" type="pres">
      <dgm:prSet presAssocID="{4E4FBED3-4553-4782-BF4B-2FB057A5BEC2}" presName="iconBgRect" presStyleLbl="bgShp" presStyleIdx="2" presStyleCnt="4"/>
      <dgm:spPr>
        <a:solidFill>
          <a:schemeClr val="tx2"/>
        </a:solidFill>
        <a:ln w="38100">
          <a:solidFill>
            <a:schemeClr val="accent3"/>
          </a:solidFill>
        </a:ln>
      </dgm:spPr>
    </dgm:pt>
    <dgm:pt modelId="{9C25939C-0D40-4691-BD05-3E9DBF1F7481}" type="pres">
      <dgm:prSet presAssocID="{4E4FBED3-4553-4782-BF4B-2FB057A5BE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470258B7-0F16-4BC0-9BF2-1C476B8B6D24}" type="pres">
      <dgm:prSet presAssocID="{4E4FBED3-4553-4782-BF4B-2FB057A5BEC2}" presName="spaceRect" presStyleCnt="0"/>
      <dgm:spPr/>
    </dgm:pt>
    <dgm:pt modelId="{1C14D31A-A871-477A-8032-562A8C4A79D5}" type="pres">
      <dgm:prSet presAssocID="{4E4FBED3-4553-4782-BF4B-2FB057A5BEC2}" presName="textRect" presStyleLbl="revTx" presStyleIdx="2" presStyleCnt="4">
        <dgm:presLayoutVars>
          <dgm:chMax val="1"/>
          <dgm:chPref val="1"/>
        </dgm:presLayoutVars>
      </dgm:prSet>
      <dgm:spPr/>
    </dgm:pt>
    <dgm:pt modelId="{37445700-7A3C-4912-8E3F-24506BC54AEE}" type="pres">
      <dgm:prSet presAssocID="{F5085C18-CC09-4B2D-BCBF-2D8586DA1659}" presName="sibTrans" presStyleLbl="sibTrans2D1" presStyleIdx="0" presStyleCnt="0"/>
      <dgm:spPr/>
    </dgm:pt>
    <dgm:pt modelId="{9F66F820-F735-4EC7-8591-5A0D47999D6F}" type="pres">
      <dgm:prSet presAssocID="{0F8F1768-6A49-4286-8064-938D8FD98E38}" presName="compNode" presStyleCnt="0"/>
      <dgm:spPr/>
    </dgm:pt>
    <dgm:pt modelId="{A9FBB19E-D1C7-4E6E-80A2-D1DB0CA95992}" type="pres">
      <dgm:prSet presAssocID="{0F8F1768-6A49-4286-8064-938D8FD98E38}" presName="iconBgRect" presStyleLbl="bgShp" presStyleIdx="3" presStyleCnt="4"/>
      <dgm:spPr>
        <a:solidFill>
          <a:schemeClr val="tx2"/>
        </a:solidFill>
        <a:ln w="38100">
          <a:solidFill>
            <a:schemeClr val="accent6"/>
          </a:solidFill>
        </a:ln>
      </dgm:spPr>
    </dgm:pt>
    <dgm:pt modelId="{5B141E34-53DC-461E-A05E-6FE8B5A10B54}" type="pres">
      <dgm:prSet presAssocID="{0F8F1768-6A49-4286-8064-938D8FD98E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jector screen"/>
        </a:ext>
      </dgm:extLst>
    </dgm:pt>
    <dgm:pt modelId="{539B9FA5-029C-40BE-8A98-D5B1E7FB8244}" type="pres">
      <dgm:prSet presAssocID="{0F8F1768-6A49-4286-8064-938D8FD98E38}" presName="spaceRect" presStyleCnt="0"/>
      <dgm:spPr/>
    </dgm:pt>
    <dgm:pt modelId="{BEA58E2E-FB6B-49DD-9559-E2F370FA76AF}" type="pres">
      <dgm:prSet presAssocID="{0F8F1768-6A49-4286-8064-938D8FD98E38}" presName="textRect" presStyleLbl="revTx" presStyleIdx="3" presStyleCnt="4">
        <dgm:presLayoutVars>
          <dgm:chMax val="1"/>
          <dgm:chPref val="1"/>
        </dgm:presLayoutVars>
      </dgm:prSet>
      <dgm:spPr/>
    </dgm:pt>
  </dgm:ptLst>
  <dgm:cxnLst>
    <dgm:cxn modelId="{920FDB6D-A91E-485C-938C-2081CD41EDDB}" srcId="{A3058FE3-63C5-4F23-8DF3-1369BB4017A8}" destId="{717E8D71-1FD2-4B3F-8BEC-A29CF0850A15}" srcOrd="1" destOrd="0" parTransId="{7BBCB5B7-C2E6-4FE4-B91E-F157B597EFBC}" sibTransId="{03DC949E-D898-4072-BFDF-E16738212CBB}"/>
    <dgm:cxn modelId="{3D3C8D4E-AF77-40A0-82F3-B050CBABC075}" type="presOf" srcId="{03DC949E-D898-4072-BFDF-E16738212CBB}" destId="{1F1236BB-BFA6-4E86-B491-55E2DF7C7437}" srcOrd="0" destOrd="0" presId="urn:microsoft.com/office/officeart/2018/2/layout/IconCircleList"/>
    <dgm:cxn modelId="{BF8F7A7C-BACF-4D5E-8B95-EAA8CB093ED2}" type="presOf" srcId="{0F8F1768-6A49-4286-8064-938D8FD98E38}" destId="{BEA58E2E-FB6B-49DD-9559-E2F370FA76AF}" srcOrd="0" destOrd="0" presId="urn:microsoft.com/office/officeart/2018/2/layout/IconCircleList"/>
    <dgm:cxn modelId="{37FEAD7D-4859-46CD-B3A2-C1FA37B2D4B7}" srcId="{A3058FE3-63C5-4F23-8DF3-1369BB4017A8}" destId="{0F8F1768-6A49-4286-8064-938D8FD98E38}" srcOrd="3" destOrd="0" parTransId="{628369C4-E772-45AE-B17D-578050B23764}" sibTransId="{C23B391F-41A3-42BB-B75C-1DEC360A16D7}"/>
    <dgm:cxn modelId="{33C68E89-4AF2-449E-8BCB-0A844235EDCD}" type="presOf" srcId="{F5085C18-CC09-4B2D-BCBF-2D8586DA1659}" destId="{37445700-7A3C-4912-8E3F-24506BC54AEE}" srcOrd="0" destOrd="0" presId="urn:microsoft.com/office/officeart/2018/2/layout/IconCircleList"/>
    <dgm:cxn modelId="{72B34A8C-1476-46F1-8D92-AFAD62702A7A}" type="presOf" srcId="{D9F75E40-A005-4193-9AFF-A6CB457BBB46}" destId="{AD75BEC7-0DED-4C26-814C-6719A32D2CB3}" srcOrd="0" destOrd="0" presId="urn:microsoft.com/office/officeart/2018/2/layout/IconCircleList"/>
    <dgm:cxn modelId="{0FAB4390-09CB-4F3A-831E-50293D3113B6}" type="presOf" srcId="{4E4FBED3-4553-4782-BF4B-2FB057A5BEC2}" destId="{1C14D31A-A871-477A-8032-562A8C4A79D5}" srcOrd="0" destOrd="0" presId="urn:microsoft.com/office/officeart/2018/2/layout/IconCircleList"/>
    <dgm:cxn modelId="{3B9152BB-2CAF-456D-BE2C-F51243248E90}" type="presOf" srcId="{717E8D71-1FD2-4B3F-8BEC-A29CF0850A15}" destId="{1DD286E0-C779-4B34-814D-C7349614E847}" srcOrd="0" destOrd="0" presId="urn:microsoft.com/office/officeart/2018/2/layout/IconCircleList"/>
    <dgm:cxn modelId="{056B7DCD-D37F-435E-BAC6-B32BF5C03497}" type="presOf" srcId="{3AF40D02-26C0-4C60-A2DE-2B81F0611E2F}" destId="{F89DEFD3-F73C-4B7C-BB68-AE8CB4556A7A}" srcOrd="0" destOrd="0" presId="urn:microsoft.com/office/officeart/2018/2/layout/IconCircleList"/>
    <dgm:cxn modelId="{C09433D5-D1F6-4675-BF6D-A2F203F42EB9}" srcId="{A3058FE3-63C5-4F23-8DF3-1369BB4017A8}" destId="{4E4FBED3-4553-4782-BF4B-2FB057A5BEC2}" srcOrd="2" destOrd="0" parTransId="{0FF0BD84-22BF-4B54-AA5B-5818C9450638}" sibTransId="{F5085C18-CC09-4B2D-BCBF-2D8586DA1659}"/>
    <dgm:cxn modelId="{6AFBD3DC-8190-4DE1-AC57-5A08858662DB}" type="presOf" srcId="{A3058FE3-63C5-4F23-8DF3-1369BB4017A8}" destId="{5F2A83E6-2F77-4998-A16F-548165C82505}" srcOrd="0" destOrd="0" presId="urn:microsoft.com/office/officeart/2018/2/layout/IconCircleList"/>
    <dgm:cxn modelId="{5EC50FF6-20C2-415C-A49B-EB93096C3D22}" srcId="{A3058FE3-63C5-4F23-8DF3-1369BB4017A8}" destId="{D9F75E40-A005-4193-9AFF-A6CB457BBB46}" srcOrd="0" destOrd="0" parTransId="{256E75FC-B708-4B53-9BD7-031456F8A3EE}" sibTransId="{3AF40D02-26C0-4C60-A2DE-2B81F0611E2F}"/>
    <dgm:cxn modelId="{69585A21-43B8-4E63-86E7-5B1B31A7056F}" type="presParOf" srcId="{5F2A83E6-2F77-4998-A16F-548165C82505}" destId="{B41BCB38-DDF6-453E-8D30-5C836B1DF156}" srcOrd="0" destOrd="0" presId="urn:microsoft.com/office/officeart/2018/2/layout/IconCircleList"/>
    <dgm:cxn modelId="{3C1586F5-10B6-429B-A12C-80EBFDBD92B5}" type="presParOf" srcId="{B41BCB38-DDF6-453E-8D30-5C836B1DF156}" destId="{7B8A76B2-9BBA-4052-92E8-528CB10819D9}" srcOrd="0" destOrd="0" presId="urn:microsoft.com/office/officeart/2018/2/layout/IconCircleList"/>
    <dgm:cxn modelId="{FBEF8CAE-A857-45F5-B705-5C493BDB13FD}" type="presParOf" srcId="{7B8A76B2-9BBA-4052-92E8-528CB10819D9}" destId="{CE19DC0B-E865-4933-BD38-79269E785487}" srcOrd="0" destOrd="0" presId="urn:microsoft.com/office/officeart/2018/2/layout/IconCircleList"/>
    <dgm:cxn modelId="{AA6076DC-4156-4314-9D68-4FF700A268F7}" type="presParOf" srcId="{7B8A76B2-9BBA-4052-92E8-528CB10819D9}" destId="{48151F65-4CC0-4705-978B-9E6B0AD879C9}" srcOrd="1" destOrd="0" presId="urn:microsoft.com/office/officeart/2018/2/layout/IconCircleList"/>
    <dgm:cxn modelId="{5DFA3D71-0470-4069-80D7-3A6C30D2B9FA}" type="presParOf" srcId="{7B8A76B2-9BBA-4052-92E8-528CB10819D9}" destId="{DF7AEDFE-42D1-49F2-8FCC-6E3BCE78D94A}" srcOrd="2" destOrd="0" presId="urn:microsoft.com/office/officeart/2018/2/layout/IconCircleList"/>
    <dgm:cxn modelId="{AC711B95-4166-491F-A6C6-E2F5C800D1F0}" type="presParOf" srcId="{7B8A76B2-9BBA-4052-92E8-528CB10819D9}" destId="{AD75BEC7-0DED-4C26-814C-6719A32D2CB3}" srcOrd="3" destOrd="0" presId="urn:microsoft.com/office/officeart/2018/2/layout/IconCircleList"/>
    <dgm:cxn modelId="{887EB114-AD6C-4F7F-8A3C-B8C4B103EA11}" type="presParOf" srcId="{B41BCB38-DDF6-453E-8D30-5C836B1DF156}" destId="{F89DEFD3-F73C-4B7C-BB68-AE8CB4556A7A}" srcOrd="1" destOrd="0" presId="urn:microsoft.com/office/officeart/2018/2/layout/IconCircleList"/>
    <dgm:cxn modelId="{64B8CFE0-0625-4854-B3DE-B0F6CDA4C071}" type="presParOf" srcId="{B41BCB38-DDF6-453E-8D30-5C836B1DF156}" destId="{86ACD9D0-9895-4776-8A70-18570D43AB1C}" srcOrd="2" destOrd="0" presId="urn:microsoft.com/office/officeart/2018/2/layout/IconCircleList"/>
    <dgm:cxn modelId="{D68EA86F-EAF1-438A-A619-47900476551A}" type="presParOf" srcId="{86ACD9D0-9895-4776-8A70-18570D43AB1C}" destId="{338E43DA-EB7D-4682-B305-3637479FFCB9}" srcOrd="0" destOrd="0" presId="urn:microsoft.com/office/officeart/2018/2/layout/IconCircleList"/>
    <dgm:cxn modelId="{8B075088-C693-48D1-9C86-83E1EB973EE1}" type="presParOf" srcId="{86ACD9D0-9895-4776-8A70-18570D43AB1C}" destId="{A0A5BCE8-D5A4-4055-86DC-A9DDFFF1A385}" srcOrd="1" destOrd="0" presId="urn:microsoft.com/office/officeart/2018/2/layout/IconCircleList"/>
    <dgm:cxn modelId="{9961A3A5-2DAF-4BC1-B198-783D68F7ADD7}" type="presParOf" srcId="{86ACD9D0-9895-4776-8A70-18570D43AB1C}" destId="{73F3D389-98D3-4146-88A8-F3903859BFCA}" srcOrd="2" destOrd="0" presId="urn:microsoft.com/office/officeart/2018/2/layout/IconCircleList"/>
    <dgm:cxn modelId="{7271CAF6-087F-4667-8584-CE6C15F65FD2}" type="presParOf" srcId="{86ACD9D0-9895-4776-8A70-18570D43AB1C}" destId="{1DD286E0-C779-4B34-814D-C7349614E847}" srcOrd="3" destOrd="0" presId="urn:microsoft.com/office/officeart/2018/2/layout/IconCircleList"/>
    <dgm:cxn modelId="{3F0FC63D-E2CB-4DDA-8BC5-81D53A3208DE}" type="presParOf" srcId="{B41BCB38-DDF6-453E-8D30-5C836B1DF156}" destId="{1F1236BB-BFA6-4E86-B491-55E2DF7C7437}" srcOrd="3" destOrd="0" presId="urn:microsoft.com/office/officeart/2018/2/layout/IconCircleList"/>
    <dgm:cxn modelId="{EE1FBC10-DB76-47E3-B957-E6918430D9E5}" type="presParOf" srcId="{B41BCB38-DDF6-453E-8D30-5C836B1DF156}" destId="{135655CF-18C7-45DC-AADF-5ACCE253B151}" srcOrd="4" destOrd="0" presId="urn:microsoft.com/office/officeart/2018/2/layout/IconCircleList"/>
    <dgm:cxn modelId="{B6D1B48A-72D4-453D-BA05-9BA865150AA9}" type="presParOf" srcId="{135655CF-18C7-45DC-AADF-5ACCE253B151}" destId="{CC1039EB-F324-4996-BC11-B165A6B93838}" srcOrd="0" destOrd="0" presId="urn:microsoft.com/office/officeart/2018/2/layout/IconCircleList"/>
    <dgm:cxn modelId="{037AB90F-39C7-4374-AB17-E5CE2224F522}" type="presParOf" srcId="{135655CF-18C7-45DC-AADF-5ACCE253B151}" destId="{9C25939C-0D40-4691-BD05-3E9DBF1F7481}" srcOrd="1" destOrd="0" presId="urn:microsoft.com/office/officeart/2018/2/layout/IconCircleList"/>
    <dgm:cxn modelId="{7259E23C-88B9-429D-8304-21A494B1874A}" type="presParOf" srcId="{135655CF-18C7-45DC-AADF-5ACCE253B151}" destId="{470258B7-0F16-4BC0-9BF2-1C476B8B6D24}" srcOrd="2" destOrd="0" presId="urn:microsoft.com/office/officeart/2018/2/layout/IconCircleList"/>
    <dgm:cxn modelId="{2903B795-20FF-46EF-97BE-641009AFEFFA}" type="presParOf" srcId="{135655CF-18C7-45DC-AADF-5ACCE253B151}" destId="{1C14D31A-A871-477A-8032-562A8C4A79D5}" srcOrd="3" destOrd="0" presId="urn:microsoft.com/office/officeart/2018/2/layout/IconCircleList"/>
    <dgm:cxn modelId="{2A11A775-2F60-4C32-8C31-8A3494BBD5C4}" type="presParOf" srcId="{B41BCB38-DDF6-453E-8D30-5C836B1DF156}" destId="{37445700-7A3C-4912-8E3F-24506BC54AEE}" srcOrd="5" destOrd="0" presId="urn:microsoft.com/office/officeart/2018/2/layout/IconCircleList"/>
    <dgm:cxn modelId="{8173B48C-D49D-4413-AEF7-402121C53ADB}" type="presParOf" srcId="{B41BCB38-DDF6-453E-8D30-5C836B1DF156}" destId="{9F66F820-F735-4EC7-8591-5A0D47999D6F}" srcOrd="6" destOrd="0" presId="urn:microsoft.com/office/officeart/2018/2/layout/IconCircleList"/>
    <dgm:cxn modelId="{0BA2F872-19EC-48FB-B623-7E5FCFABCB26}" type="presParOf" srcId="{9F66F820-F735-4EC7-8591-5A0D47999D6F}" destId="{A9FBB19E-D1C7-4E6E-80A2-D1DB0CA95992}" srcOrd="0" destOrd="0" presId="urn:microsoft.com/office/officeart/2018/2/layout/IconCircleList"/>
    <dgm:cxn modelId="{FAA6399C-DBE5-4965-A45A-BECA15539ECF}" type="presParOf" srcId="{9F66F820-F735-4EC7-8591-5A0D47999D6F}" destId="{5B141E34-53DC-461E-A05E-6FE8B5A10B54}" srcOrd="1" destOrd="0" presId="urn:microsoft.com/office/officeart/2018/2/layout/IconCircleList"/>
    <dgm:cxn modelId="{6B72ECDF-CACC-49F6-908A-EC48984D038C}" type="presParOf" srcId="{9F66F820-F735-4EC7-8591-5A0D47999D6F}" destId="{539B9FA5-029C-40BE-8A98-D5B1E7FB8244}" srcOrd="2" destOrd="0" presId="urn:microsoft.com/office/officeart/2018/2/layout/IconCircleList"/>
    <dgm:cxn modelId="{7962F67E-26EF-4B0C-8A5F-66EB3DE4EDD8}" type="presParOf" srcId="{9F66F820-F735-4EC7-8591-5A0D47999D6F}" destId="{BEA58E2E-FB6B-49DD-9559-E2F370FA76A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0.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dev tools and identify appropriate accessibility linters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Review frameworks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Create a component library</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bg1"/>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bg1"/>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bg1"/>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bg1"/>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bg1"/>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1.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existing design / style guides.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List accessible brand colour options.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Update existing design / style guides.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Create an accessible design language</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1"/>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1"/>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1"/>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1"/>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1"/>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2.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Log and own accessibility issues in changes and new services that are released.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Agree a definition of done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Accessibility in change / release approval process.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rgbClr val="00131D"/>
        </a:solidFill>
        <a:ln>
          <a:solidFill>
            <a:schemeClr val="bg1"/>
          </a:solid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rgbClr val="00131D"/>
        </a:solidFill>
        <a:ln>
          <a:solidFill>
            <a:schemeClr val="bg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rgbClr val="00131D"/>
        </a:solidFill>
        <a:ln>
          <a:solidFill>
            <a:schemeClr val="bg1"/>
          </a:solid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rgbClr val="00131D"/>
        </a:solidFill>
        <a:ln>
          <a:solidFill>
            <a:schemeClr val="bg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rgbClr val="00131D"/>
        </a:solidFill>
        <a:ln>
          <a:solidFill>
            <a:schemeClr val="bg1"/>
          </a:solid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3.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Training for content creators.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Style guides.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All new content follows best-practices.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Older content adjusted based on priority.</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4"/>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4"/>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4"/>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4"/>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4"/>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4"/>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4"/>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4.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Accessibility within Non-functional requirements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VPATs / ACRs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Supplier Management</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Accessibility roadmaps</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6"/>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6"/>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6"/>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6"/>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6"/>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6"/>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6"/>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E94730D-1013-4A88-8B39-20456524D2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F7929C5-6ADC-4628-B842-5E796C248B3E}">
      <dgm:prSet/>
      <dgm:spPr/>
      <dgm:t>
        <a:bodyPr/>
        <a:lstStyle/>
        <a:p>
          <a:pPr algn="l">
            <a:defRPr cap="all"/>
          </a:pPr>
          <a:r>
            <a:rPr lang="en-GB" cap="none">
              <a:solidFill>
                <a:schemeClr val="bg1"/>
              </a:solidFill>
            </a:rPr>
            <a:t>Keyboard navigation </a:t>
          </a:r>
          <a:endParaRPr lang="en-US" cap="none">
            <a:solidFill>
              <a:schemeClr val="bg1"/>
            </a:solidFill>
          </a:endParaRPr>
        </a:p>
      </dgm:t>
    </dgm:pt>
    <dgm:pt modelId="{D6494C2F-B183-4497-BC39-0719701EB5E7}" type="parTrans" cxnId="{E2BC7688-9897-4CB5-966C-576585BC1E1A}">
      <dgm:prSet/>
      <dgm:spPr/>
      <dgm:t>
        <a:bodyPr/>
        <a:lstStyle/>
        <a:p>
          <a:endParaRPr lang="en-US">
            <a:solidFill>
              <a:schemeClr val="bg1"/>
            </a:solidFill>
          </a:endParaRPr>
        </a:p>
      </dgm:t>
    </dgm:pt>
    <dgm:pt modelId="{F8D62439-E090-4EA2-9108-16EA7847B4AF}" type="sibTrans" cxnId="{E2BC7688-9897-4CB5-966C-576585BC1E1A}">
      <dgm:prSet/>
      <dgm:spPr/>
      <dgm:t>
        <a:bodyPr/>
        <a:lstStyle/>
        <a:p>
          <a:endParaRPr lang="en-US">
            <a:solidFill>
              <a:schemeClr val="bg1"/>
            </a:solidFill>
          </a:endParaRPr>
        </a:p>
      </dgm:t>
    </dgm:pt>
    <dgm:pt modelId="{39AAF002-38C2-4A11-A841-1C9C3871F85F}">
      <dgm:prSet/>
      <dgm:spPr/>
      <dgm:t>
        <a:bodyPr/>
        <a:lstStyle/>
        <a:p>
          <a:pPr algn="l">
            <a:defRPr cap="all"/>
          </a:pPr>
          <a:r>
            <a:rPr lang="en-GB" cap="none">
              <a:solidFill>
                <a:schemeClr val="bg1"/>
              </a:solidFill>
            </a:rPr>
            <a:t>Accessibility Insights</a:t>
          </a:r>
          <a:endParaRPr lang="en-US" cap="none">
            <a:solidFill>
              <a:schemeClr val="bg1"/>
            </a:solidFill>
          </a:endParaRPr>
        </a:p>
      </dgm:t>
    </dgm:pt>
    <dgm:pt modelId="{5B3A3005-A6C2-4063-B55F-7EFB42CAA9A9}" type="parTrans" cxnId="{4C956904-6E4E-486A-943D-DB5AB9E17C5F}">
      <dgm:prSet/>
      <dgm:spPr/>
      <dgm:t>
        <a:bodyPr/>
        <a:lstStyle/>
        <a:p>
          <a:endParaRPr lang="en-US">
            <a:solidFill>
              <a:schemeClr val="bg1"/>
            </a:solidFill>
          </a:endParaRPr>
        </a:p>
      </dgm:t>
    </dgm:pt>
    <dgm:pt modelId="{A2671EDB-82F8-4162-BA62-3DDC0DF2AFA8}" type="sibTrans" cxnId="{4C956904-6E4E-486A-943D-DB5AB9E17C5F}">
      <dgm:prSet/>
      <dgm:spPr/>
      <dgm:t>
        <a:bodyPr/>
        <a:lstStyle/>
        <a:p>
          <a:endParaRPr lang="en-US">
            <a:solidFill>
              <a:schemeClr val="bg1"/>
            </a:solidFill>
          </a:endParaRPr>
        </a:p>
      </dgm:t>
    </dgm:pt>
    <dgm:pt modelId="{D8D18BA4-B824-44A2-AA78-63262DC3B4AD}" type="pres">
      <dgm:prSet presAssocID="{0E94730D-1013-4A88-8B39-20456524D228}" presName="root" presStyleCnt="0">
        <dgm:presLayoutVars>
          <dgm:dir/>
          <dgm:resizeHandles val="exact"/>
        </dgm:presLayoutVars>
      </dgm:prSet>
      <dgm:spPr/>
    </dgm:pt>
    <dgm:pt modelId="{E2628133-E49E-4195-AB04-04557CB99B86}" type="pres">
      <dgm:prSet presAssocID="{1F7929C5-6ADC-4628-B842-5E796C248B3E}" presName="compNode" presStyleCnt="0"/>
      <dgm:spPr/>
    </dgm:pt>
    <dgm:pt modelId="{14289F48-6836-49F7-8923-BC300CAFA4DE}" type="pres">
      <dgm:prSet presAssocID="{1F7929C5-6ADC-4628-B842-5E796C248B3E}" presName="iconBgRect" presStyleLbl="bgShp" presStyleIdx="0" presStyleCnt="2"/>
      <dgm:spPr>
        <a:solidFill>
          <a:srgbClr val="00131D"/>
        </a:solidFill>
        <a:ln w="38100">
          <a:solidFill>
            <a:schemeClr val="accent5"/>
          </a:solidFill>
        </a:ln>
      </dgm:spPr>
    </dgm:pt>
    <dgm:pt modelId="{8A019D3C-D915-43B5-A296-54C9A68B792D}" type="pres">
      <dgm:prSet presAssocID="{1F7929C5-6ADC-4628-B842-5E796C248B3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208E7DCD-C553-4B7C-98FF-645F8EE5E1EF}" type="pres">
      <dgm:prSet presAssocID="{1F7929C5-6ADC-4628-B842-5E796C248B3E}" presName="spaceRect" presStyleCnt="0"/>
      <dgm:spPr/>
    </dgm:pt>
    <dgm:pt modelId="{CF97EC9B-F03E-4B40-B036-B5A42E554B65}" type="pres">
      <dgm:prSet presAssocID="{1F7929C5-6ADC-4628-B842-5E796C248B3E}" presName="textRect" presStyleLbl="revTx" presStyleIdx="0" presStyleCnt="2" custLinFactNeighborX="19309" custLinFactNeighborY="1309">
        <dgm:presLayoutVars>
          <dgm:chMax val="1"/>
          <dgm:chPref val="1"/>
        </dgm:presLayoutVars>
      </dgm:prSet>
      <dgm:spPr/>
    </dgm:pt>
    <dgm:pt modelId="{F7C4E462-81DD-417F-A68E-15B87A4B9ED5}" type="pres">
      <dgm:prSet presAssocID="{F8D62439-E090-4EA2-9108-16EA7847B4AF}" presName="sibTrans" presStyleCnt="0"/>
      <dgm:spPr/>
    </dgm:pt>
    <dgm:pt modelId="{8A3BBFC1-B43E-43BA-995A-F5DE258A92E9}" type="pres">
      <dgm:prSet presAssocID="{39AAF002-38C2-4A11-A841-1C9C3871F85F}" presName="compNode" presStyleCnt="0"/>
      <dgm:spPr/>
    </dgm:pt>
    <dgm:pt modelId="{72CE0E58-8D07-487D-9055-DFA5C4208911}" type="pres">
      <dgm:prSet presAssocID="{39AAF002-38C2-4A11-A841-1C9C3871F85F}" presName="iconBgRect" presStyleLbl="bgShp" presStyleIdx="1" presStyleCnt="2"/>
      <dgm:spPr>
        <a:solidFill>
          <a:srgbClr val="00131D"/>
        </a:solidFill>
        <a:ln w="38100">
          <a:solidFill>
            <a:schemeClr val="accent5"/>
          </a:solidFill>
        </a:ln>
      </dgm:spPr>
    </dgm:pt>
    <dgm:pt modelId="{F8016B6D-EC80-4FD1-9A7F-55B8E842C99B}" type="pres">
      <dgm:prSet presAssocID="{39AAF002-38C2-4A11-A841-1C9C3871F8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DB48D73-3870-452F-B84D-C75664400BB5}" type="pres">
      <dgm:prSet presAssocID="{39AAF002-38C2-4A11-A841-1C9C3871F85F}" presName="spaceRect" presStyleCnt="0"/>
      <dgm:spPr/>
    </dgm:pt>
    <dgm:pt modelId="{7B467FE3-1F42-4153-AB7F-B1DC46C1BC5F}" type="pres">
      <dgm:prSet presAssocID="{39AAF002-38C2-4A11-A841-1C9C3871F85F}" presName="textRect" presStyleLbl="revTx" presStyleIdx="1" presStyleCnt="2" custScaleX="75988">
        <dgm:presLayoutVars>
          <dgm:chMax val="1"/>
          <dgm:chPref val="1"/>
        </dgm:presLayoutVars>
      </dgm:prSet>
      <dgm:spPr/>
    </dgm:pt>
  </dgm:ptLst>
  <dgm:cxnLst>
    <dgm:cxn modelId="{4C956904-6E4E-486A-943D-DB5AB9E17C5F}" srcId="{0E94730D-1013-4A88-8B39-20456524D228}" destId="{39AAF002-38C2-4A11-A841-1C9C3871F85F}" srcOrd="1" destOrd="0" parTransId="{5B3A3005-A6C2-4063-B55F-7EFB42CAA9A9}" sibTransId="{A2671EDB-82F8-4162-BA62-3DDC0DF2AFA8}"/>
    <dgm:cxn modelId="{991E4C2D-EF72-4596-8559-7F089A565826}" type="presOf" srcId="{1F7929C5-6ADC-4628-B842-5E796C248B3E}" destId="{CF97EC9B-F03E-4B40-B036-B5A42E554B65}" srcOrd="0" destOrd="0" presId="urn:microsoft.com/office/officeart/2018/5/layout/IconCircleLabelList"/>
    <dgm:cxn modelId="{F731EC76-4563-4719-968C-0A3B6E0581DC}" type="presOf" srcId="{39AAF002-38C2-4A11-A841-1C9C3871F85F}" destId="{7B467FE3-1F42-4153-AB7F-B1DC46C1BC5F}" srcOrd="0" destOrd="0" presId="urn:microsoft.com/office/officeart/2018/5/layout/IconCircleLabelList"/>
    <dgm:cxn modelId="{E2BC7688-9897-4CB5-966C-576585BC1E1A}" srcId="{0E94730D-1013-4A88-8B39-20456524D228}" destId="{1F7929C5-6ADC-4628-B842-5E796C248B3E}" srcOrd="0" destOrd="0" parTransId="{D6494C2F-B183-4497-BC39-0719701EB5E7}" sibTransId="{F8D62439-E090-4EA2-9108-16EA7847B4AF}"/>
    <dgm:cxn modelId="{E3DCC9B9-76B8-4AC6-A2BE-FFB3BA407BD5}" type="presOf" srcId="{0E94730D-1013-4A88-8B39-20456524D228}" destId="{D8D18BA4-B824-44A2-AA78-63262DC3B4AD}" srcOrd="0" destOrd="0" presId="urn:microsoft.com/office/officeart/2018/5/layout/IconCircleLabelList"/>
    <dgm:cxn modelId="{43797764-5F24-48AE-AE97-C8DB4623F165}" type="presParOf" srcId="{D8D18BA4-B824-44A2-AA78-63262DC3B4AD}" destId="{E2628133-E49E-4195-AB04-04557CB99B86}" srcOrd="0" destOrd="0" presId="urn:microsoft.com/office/officeart/2018/5/layout/IconCircleLabelList"/>
    <dgm:cxn modelId="{2617FCAD-FBB5-4230-8730-BB3291930215}" type="presParOf" srcId="{E2628133-E49E-4195-AB04-04557CB99B86}" destId="{14289F48-6836-49F7-8923-BC300CAFA4DE}" srcOrd="0" destOrd="0" presId="urn:microsoft.com/office/officeart/2018/5/layout/IconCircleLabelList"/>
    <dgm:cxn modelId="{50BFA0BD-DA32-4B88-B065-133448F1103A}" type="presParOf" srcId="{E2628133-E49E-4195-AB04-04557CB99B86}" destId="{8A019D3C-D915-43B5-A296-54C9A68B792D}" srcOrd="1" destOrd="0" presId="urn:microsoft.com/office/officeart/2018/5/layout/IconCircleLabelList"/>
    <dgm:cxn modelId="{E9D4C3E0-B7D1-4457-994E-B1CB89AC16CA}" type="presParOf" srcId="{E2628133-E49E-4195-AB04-04557CB99B86}" destId="{208E7DCD-C553-4B7C-98FF-645F8EE5E1EF}" srcOrd="2" destOrd="0" presId="urn:microsoft.com/office/officeart/2018/5/layout/IconCircleLabelList"/>
    <dgm:cxn modelId="{A685D748-F605-4FDB-9A4D-59161BF8B395}" type="presParOf" srcId="{E2628133-E49E-4195-AB04-04557CB99B86}" destId="{CF97EC9B-F03E-4B40-B036-B5A42E554B65}" srcOrd="3" destOrd="0" presId="urn:microsoft.com/office/officeart/2018/5/layout/IconCircleLabelList"/>
    <dgm:cxn modelId="{E6D7B5C7-696F-45BC-8388-6252138229CF}" type="presParOf" srcId="{D8D18BA4-B824-44A2-AA78-63262DC3B4AD}" destId="{F7C4E462-81DD-417F-A68E-15B87A4B9ED5}" srcOrd="1" destOrd="0" presId="urn:microsoft.com/office/officeart/2018/5/layout/IconCircleLabelList"/>
    <dgm:cxn modelId="{76DA10F7-25B7-479E-A97D-2A551740BBE2}" type="presParOf" srcId="{D8D18BA4-B824-44A2-AA78-63262DC3B4AD}" destId="{8A3BBFC1-B43E-43BA-995A-F5DE258A92E9}" srcOrd="2" destOrd="0" presId="urn:microsoft.com/office/officeart/2018/5/layout/IconCircleLabelList"/>
    <dgm:cxn modelId="{40264CCA-8489-4FAB-80BC-47F70142ACAE}" type="presParOf" srcId="{8A3BBFC1-B43E-43BA-995A-F5DE258A92E9}" destId="{72CE0E58-8D07-487D-9055-DFA5C4208911}" srcOrd="0" destOrd="0" presId="urn:microsoft.com/office/officeart/2018/5/layout/IconCircleLabelList"/>
    <dgm:cxn modelId="{99B7CBE4-325F-4D12-9CE6-11121572CD0C}" type="presParOf" srcId="{8A3BBFC1-B43E-43BA-995A-F5DE258A92E9}" destId="{F8016B6D-EC80-4FD1-9A7F-55B8E842C99B}" srcOrd="1" destOrd="0" presId="urn:microsoft.com/office/officeart/2018/5/layout/IconCircleLabelList"/>
    <dgm:cxn modelId="{4D87DF42-8C9D-4402-9FD2-334D7B077634}" type="presParOf" srcId="{8A3BBFC1-B43E-43BA-995A-F5DE258A92E9}" destId="{CDB48D73-3870-452F-B84D-C75664400BB5}" srcOrd="2" destOrd="0" presId="urn:microsoft.com/office/officeart/2018/5/layout/IconCircleLabelList"/>
    <dgm:cxn modelId="{3CF83AE0-D8CD-4620-BA66-CF3C879B9176}" type="presParOf" srcId="{8A3BBFC1-B43E-43BA-995A-F5DE258A92E9}" destId="{7B467FE3-1F42-4153-AB7F-B1DC46C1BC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59A0B58-0D61-4CB1-86AD-3D5AA5B60A0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1946BC-30A2-4D8A-B82B-1A1B5F47913F}">
      <dgm:prSet/>
      <dgm:spPr/>
      <dgm:t>
        <a:bodyPr/>
        <a:lstStyle/>
        <a:p>
          <a:pPr algn="l"/>
          <a:r>
            <a:rPr lang="en-GB">
              <a:solidFill>
                <a:schemeClr val="bg1"/>
              </a:solidFill>
            </a:rPr>
            <a:t>Key websites</a:t>
          </a:r>
          <a:endParaRPr lang="en-US">
            <a:solidFill>
              <a:schemeClr val="bg1"/>
            </a:solidFill>
          </a:endParaRPr>
        </a:p>
      </dgm:t>
    </dgm:pt>
    <dgm:pt modelId="{378DF4F0-ABFF-44FF-9608-565E6F37C6D9}" type="parTrans" cxnId="{5C512158-BC7B-4562-9F78-7C503CEB5DCD}">
      <dgm:prSet/>
      <dgm:spPr/>
      <dgm:t>
        <a:bodyPr/>
        <a:lstStyle/>
        <a:p>
          <a:pPr algn="l"/>
          <a:endParaRPr lang="en-US">
            <a:solidFill>
              <a:schemeClr val="bg1"/>
            </a:solidFill>
          </a:endParaRPr>
        </a:p>
      </dgm:t>
    </dgm:pt>
    <dgm:pt modelId="{68E68F98-3A9C-4DCB-93F8-7D9C0B5DF99F}" type="sibTrans" cxnId="{5C512158-BC7B-4562-9F78-7C503CEB5DCD}">
      <dgm:prSet/>
      <dgm:spPr/>
      <dgm:t>
        <a:bodyPr/>
        <a:lstStyle/>
        <a:p>
          <a:pPr algn="l"/>
          <a:endParaRPr lang="en-US">
            <a:solidFill>
              <a:schemeClr val="bg1"/>
            </a:solidFill>
          </a:endParaRPr>
        </a:p>
      </dgm:t>
    </dgm:pt>
    <dgm:pt modelId="{EE699EA8-A2B6-4359-B2B5-55EADD91B892}">
      <dgm:prSet/>
      <dgm:spPr/>
      <dgm:t>
        <a:bodyPr/>
        <a:lstStyle/>
        <a:p>
          <a:pPr algn="l"/>
          <a:r>
            <a:rPr lang="en-GB">
              <a:solidFill>
                <a:schemeClr val="bg1"/>
              </a:solidFill>
            </a:rPr>
            <a:t>Current processes</a:t>
          </a:r>
          <a:endParaRPr lang="en-US">
            <a:solidFill>
              <a:schemeClr val="bg1"/>
            </a:solidFill>
          </a:endParaRPr>
        </a:p>
      </dgm:t>
    </dgm:pt>
    <dgm:pt modelId="{AF7B85F0-5CC3-461F-9A8D-945A2B2D1207}" type="parTrans" cxnId="{B3DA53F5-F310-49DF-89C1-3803AD19E33D}">
      <dgm:prSet/>
      <dgm:spPr/>
      <dgm:t>
        <a:bodyPr/>
        <a:lstStyle/>
        <a:p>
          <a:pPr algn="l"/>
          <a:endParaRPr lang="en-US">
            <a:solidFill>
              <a:schemeClr val="bg1"/>
            </a:solidFill>
          </a:endParaRPr>
        </a:p>
      </dgm:t>
    </dgm:pt>
    <dgm:pt modelId="{FE986330-C7B5-4929-8235-F87AAD42B9EC}" type="sibTrans" cxnId="{B3DA53F5-F310-49DF-89C1-3803AD19E33D}">
      <dgm:prSet/>
      <dgm:spPr/>
      <dgm:t>
        <a:bodyPr/>
        <a:lstStyle/>
        <a:p>
          <a:pPr algn="l"/>
          <a:endParaRPr lang="en-US">
            <a:solidFill>
              <a:schemeClr val="bg1"/>
            </a:solidFill>
          </a:endParaRPr>
        </a:p>
      </dgm:t>
    </dgm:pt>
    <dgm:pt modelId="{254E8C1B-858E-4288-A09F-12B383FD958E}">
      <dgm:prSet/>
      <dgm:spPr/>
      <dgm:t>
        <a:bodyPr/>
        <a:lstStyle/>
        <a:p>
          <a:pPr algn="l"/>
          <a:r>
            <a:rPr lang="en-GB">
              <a:solidFill>
                <a:schemeClr val="bg1"/>
              </a:solidFill>
            </a:rPr>
            <a:t>Attitude</a:t>
          </a:r>
          <a:endParaRPr lang="en-US">
            <a:solidFill>
              <a:schemeClr val="bg1"/>
            </a:solidFill>
          </a:endParaRPr>
        </a:p>
      </dgm:t>
    </dgm:pt>
    <dgm:pt modelId="{3D1E0F14-19D5-4BB9-B269-C19E153048F2}" type="parTrans" cxnId="{95178AD6-C8ED-4CB7-A49A-469D9CB49BD8}">
      <dgm:prSet/>
      <dgm:spPr/>
      <dgm:t>
        <a:bodyPr/>
        <a:lstStyle/>
        <a:p>
          <a:pPr algn="l"/>
          <a:endParaRPr lang="en-US">
            <a:solidFill>
              <a:schemeClr val="bg1"/>
            </a:solidFill>
          </a:endParaRPr>
        </a:p>
      </dgm:t>
    </dgm:pt>
    <dgm:pt modelId="{3D0353A0-11B8-4901-9CA9-CC3CAC1E651A}" type="sibTrans" cxnId="{95178AD6-C8ED-4CB7-A49A-469D9CB49BD8}">
      <dgm:prSet/>
      <dgm:spPr/>
      <dgm:t>
        <a:bodyPr/>
        <a:lstStyle/>
        <a:p>
          <a:pPr algn="l"/>
          <a:endParaRPr lang="en-US">
            <a:solidFill>
              <a:schemeClr val="bg1"/>
            </a:solidFill>
          </a:endParaRPr>
        </a:p>
      </dgm:t>
    </dgm:pt>
    <dgm:pt modelId="{1A791EA6-8AF5-4170-81DB-9C10441458F8}">
      <dgm:prSet/>
      <dgm:spPr/>
      <dgm:t>
        <a:bodyPr/>
        <a:lstStyle/>
        <a:p>
          <a:pPr algn="l"/>
          <a:r>
            <a:rPr lang="en-US">
              <a:solidFill>
                <a:schemeClr val="bg1"/>
              </a:solidFill>
            </a:rPr>
            <a:t>Impact of PSBAR</a:t>
          </a:r>
        </a:p>
      </dgm:t>
    </dgm:pt>
    <dgm:pt modelId="{C37DE9C0-09D6-436D-9514-AD0438571776}" type="parTrans" cxnId="{4DBCC696-A29B-425B-BC31-91B20D202C18}">
      <dgm:prSet/>
      <dgm:spPr/>
      <dgm:t>
        <a:bodyPr/>
        <a:lstStyle/>
        <a:p>
          <a:pPr algn="l"/>
          <a:endParaRPr lang="en-US">
            <a:solidFill>
              <a:schemeClr val="bg1"/>
            </a:solidFill>
          </a:endParaRPr>
        </a:p>
      </dgm:t>
    </dgm:pt>
    <dgm:pt modelId="{ED916CDF-4E32-4BB7-BFDA-4789F57FBBA4}" type="sibTrans" cxnId="{4DBCC696-A29B-425B-BC31-91B20D202C18}">
      <dgm:prSet/>
      <dgm:spPr/>
      <dgm:t>
        <a:bodyPr/>
        <a:lstStyle/>
        <a:p>
          <a:pPr algn="l"/>
          <a:endParaRPr lang="en-US">
            <a:solidFill>
              <a:schemeClr val="bg1"/>
            </a:solidFill>
          </a:endParaRPr>
        </a:p>
      </dgm:t>
    </dgm:pt>
    <dgm:pt modelId="{1FC13855-A88D-4E2E-A953-BEB145D4D459}" type="pres">
      <dgm:prSet presAssocID="{159A0B58-0D61-4CB1-86AD-3D5AA5B60A06}" presName="root" presStyleCnt="0">
        <dgm:presLayoutVars>
          <dgm:dir/>
          <dgm:resizeHandles val="exact"/>
        </dgm:presLayoutVars>
      </dgm:prSet>
      <dgm:spPr/>
    </dgm:pt>
    <dgm:pt modelId="{361E6258-8D8C-4799-B39C-51CB2371B8CA}" type="pres">
      <dgm:prSet presAssocID="{DC1946BC-30A2-4D8A-B82B-1A1B5F47913F}" presName="compNode" presStyleCnt="0"/>
      <dgm:spPr/>
    </dgm:pt>
    <dgm:pt modelId="{04D55CF1-20AD-438A-A386-0E680A7A9C45}" type="pres">
      <dgm:prSet presAssocID="{DC1946BC-30A2-4D8A-B82B-1A1B5F47913F}" presName="iconRect" presStyleLbl="node1" presStyleIdx="0" presStyleCnt="4" custLinFactNeighborX="-336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85200B49-EF6F-4B95-8B58-BBFC011EBCAF}" type="pres">
      <dgm:prSet presAssocID="{DC1946BC-30A2-4D8A-B82B-1A1B5F47913F}" presName="spaceRect" presStyleCnt="0"/>
      <dgm:spPr/>
    </dgm:pt>
    <dgm:pt modelId="{B5251340-4514-4A5D-9FDD-9A8A4171D7D0}" type="pres">
      <dgm:prSet presAssocID="{DC1946BC-30A2-4D8A-B82B-1A1B5F47913F}" presName="textRect" presStyleLbl="revTx" presStyleIdx="0" presStyleCnt="4">
        <dgm:presLayoutVars>
          <dgm:chMax val="1"/>
          <dgm:chPref val="1"/>
        </dgm:presLayoutVars>
      </dgm:prSet>
      <dgm:spPr/>
    </dgm:pt>
    <dgm:pt modelId="{3BB3BEF7-BDA9-4BCD-B6EA-065D17CA4B3C}" type="pres">
      <dgm:prSet presAssocID="{68E68F98-3A9C-4DCB-93F8-7D9C0B5DF99F}" presName="sibTrans" presStyleCnt="0"/>
      <dgm:spPr/>
    </dgm:pt>
    <dgm:pt modelId="{BFE27773-A276-4E8F-8352-7DB738D1DC46}" type="pres">
      <dgm:prSet presAssocID="{EE699EA8-A2B6-4359-B2B5-55EADD91B892}" presName="compNode" presStyleCnt="0"/>
      <dgm:spPr/>
    </dgm:pt>
    <dgm:pt modelId="{F7C1617B-8514-4E9D-A4EF-DB042E1FCA19}" type="pres">
      <dgm:prSet presAssocID="{EE699EA8-A2B6-4359-B2B5-55EADD91B892}" presName="iconRect" presStyleLbl="node1" presStyleIdx="1" presStyleCnt="4" custLinFactNeighborX="-336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58CFE1D-0A24-4353-9353-82A1227A803B}" type="pres">
      <dgm:prSet presAssocID="{EE699EA8-A2B6-4359-B2B5-55EADD91B892}" presName="spaceRect" presStyleCnt="0"/>
      <dgm:spPr/>
    </dgm:pt>
    <dgm:pt modelId="{3BC685D7-0763-4085-BAE1-2D5582A1F843}" type="pres">
      <dgm:prSet presAssocID="{EE699EA8-A2B6-4359-B2B5-55EADD91B892}" presName="textRect" presStyleLbl="revTx" presStyleIdx="1" presStyleCnt="4">
        <dgm:presLayoutVars>
          <dgm:chMax val="1"/>
          <dgm:chPref val="1"/>
        </dgm:presLayoutVars>
      </dgm:prSet>
      <dgm:spPr/>
    </dgm:pt>
    <dgm:pt modelId="{F56DB52F-DE09-4D6A-BAD6-782ECAE35127}" type="pres">
      <dgm:prSet presAssocID="{FE986330-C7B5-4929-8235-F87AAD42B9EC}" presName="sibTrans" presStyleCnt="0"/>
      <dgm:spPr/>
    </dgm:pt>
    <dgm:pt modelId="{09531B86-FB7E-41AC-B798-087945D1B824}" type="pres">
      <dgm:prSet presAssocID="{254E8C1B-858E-4288-A09F-12B383FD958E}" presName="compNode" presStyleCnt="0"/>
      <dgm:spPr/>
    </dgm:pt>
    <dgm:pt modelId="{A5864996-6C6D-4F42-A4B8-F53BFCD31102}" type="pres">
      <dgm:prSet presAssocID="{254E8C1B-858E-4288-A09F-12B383FD958E}" presName="iconRect" presStyleLbl="node1" presStyleIdx="2" presStyleCnt="4" custLinFactNeighborX="-336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49ECDD16-CA04-4ECB-AD8B-23C0D9CA7AAF}" type="pres">
      <dgm:prSet presAssocID="{254E8C1B-858E-4288-A09F-12B383FD958E}" presName="spaceRect" presStyleCnt="0"/>
      <dgm:spPr/>
    </dgm:pt>
    <dgm:pt modelId="{A8ED817D-BC82-49F1-916A-5C2E6B7610D5}" type="pres">
      <dgm:prSet presAssocID="{254E8C1B-858E-4288-A09F-12B383FD958E}" presName="textRect" presStyleLbl="revTx" presStyleIdx="2" presStyleCnt="4">
        <dgm:presLayoutVars>
          <dgm:chMax val="1"/>
          <dgm:chPref val="1"/>
        </dgm:presLayoutVars>
      </dgm:prSet>
      <dgm:spPr/>
    </dgm:pt>
    <dgm:pt modelId="{095D818E-2C07-41DB-92FB-27FD47A6AFA8}" type="pres">
      <dgm:prSet presAssocID="{3D0353A0-11B8-4901-9CA9-CC3CAC1E651A}" presName="sibTrans" presStyleCnt="0"/>
      <dgm:spPr/>
    </dgm:pt>
    <dgm:pt modelId="{FBAF60EC-A743-4001-AE8A-3CCAAF38068D}" type="pres">
      <dgm:prSet presAssocID="{1A791EA6-8AF5-4170-81DB-9C10441458F8}" presName="compNode" presStyleCnt="0"/>
      <dgm:spPr/>
    </dgm:pt>
    <dgm:pt modelId="{DDD69B42-0553-4257-993C-F80D202CF476}" type="pres">
      <dgm:prSet presAssocID="{1A791EA6-8AF5-4170-81DB-9C10441458F8}" presName="iconRect" presStyleLbl="node1" presStyleIdx="3" presStyleCnt="4" custLinFactNeighborX="-3360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with solid fill"/>
        </a:ext>
      </dgm:extLst>
    </dgm:pt>
    <dgm:pt modelId="{DB4BFC60-9568-4478-A9B1-DFACDCC3ECB9}" type="pres">
      <dgm:prSet presAssocID="{1A791EA6-8AF5-4170-81DB-9C10441458F8}" presName="spaceRect" presStyleCnt="0"/>
      <dgm:spPr/>
    </dgm:pt>
    <dgm:pt modelId="{EFE966E0-5BD8-49F0-AC55-767C293D4194}" type="pres">
      <dgm:prSet presAssocID="{1A791EA6-8AF5-4170-81DB-9C10441458F8}" presName="textRect" presStyleLbl="revTx" presStyleIdx="3" presStyleCnt="4">
        <dgm:presLayoutVars>
          <dgm:chMax val="1"/>
          <dgm:chPref val="1"/>
        </dgm:presLayoutVars>
      </dgm:prSet>
      <dgm:spPr/>
    </dgm:pt>
  </dgm:ptLst>
  <dgm:cxnLst>
    <dgm:cxn modelId="{7034AB03-F878-4CEF-9474-87CFCF58EBA0}" type="presOf" srcId="{1A791EA6-8AF5-4170-81DB-9C10441458F8}" destId="{EFE966E0-5BD8-49F0-AC55-767C293D4194}" srcOrd="0" destOrd="0" presId="urn:microsoft.com/office/officeart/2018/2/layout/IconLabelList"/>
    <dgm:cxn modelId="{A2C39533-8355-4CA1-9A35-1CB2AE142FEE}" type="presOf" srcId="{EE699EA8-A2B6-4359-B2B5-55EADD91B892}" destId="{3BC685D7-0763-4085-BAE1-2D5582A1F843}" srcOrd="0" destOrd="0" presId="urn:microsoft.com/office/officeart/2018/2/layout/IconLabelList"/>
    <dgm:cxn modelId="{F5F5BB50-7C00-4070-89E5-DB79377433BC}" type="presOf" srcId="{159A0B58-0D61-4CB1-86AD-3D5AA5B60A06}" destId="{1FC13855-A88D-4E2E-A953-BEB145D4D459}" srcOrd="0" destOrd="0" presId="urn:microsoft.com/office/officeart/2018/2/layout/IconLabelList"/>
    <dgm:cxn modelId="{5C512158-BC7B-4562-9F78-7C503CEB5DCD}" srcId="{159A0B58-0D61-4CB1-86AD-3D5AA5B60A06}" destId="{DC1946BC-30A2-4D8A-B82B-1A1B5F47913F}" srcOrd="0" destOrd="0" parTransId="{378DF4F0-ABFF-44FF-9608-565E6F37C6D9}" sibTransId="{68E68F98-3A9C-4DCB-93F8-7D9C0B5DF99F}"/>
    <dgm:cxn modelId="{3E175779-915D-4062-8403-0882FCC7048B}" type="presOf" srcId="{254E8C1B-858E-4288-A09F-12B383FD958E}" destId="{A8ED817D-BC82-49F1-916A-5C2E6B7610D5}" srcOrd="0" destOrd="0" presId="urn:microsoft.com/office/officeart/2018/2/layout/IconLabelList"/>
    <dgm:cxn modelId="{4DBCC696-A29B-425B-BC31-91B20D202C18}" srcId="{159A0B58-0D61-4CB1-86AD-3D5AA5B60A06}" destId="{1A791EA6-8AF5-4170-81DB-9C10441458F8}" srcOrd="3" destOrd="0" parTransId="{C37DE9C0-09D6-436D-9514-AD0438571776}" sibTransId="{ED916CDF-4E32-4BB7-BFDA-4789F57FBBA4}"/>
    <dgm:cxn modelId="{95178AD6-C8ED-4CB7-A49A-469D9CB49BD8}" srcId="{159A0B58-0D61-4CB1-86AD-3D5AA5B60A06}" destId="{254E8C1B-858E-4288-A09F-12B383FD958E}" srcOrd="2" destOrd="0" parTransId="{3D1E0F14-19D5-4BB9-B269-C19E153048F2}" sibTransId="{3D0353A0-11B8-4901-9CA9-CC3CAC1E651A}"/>
    <dgm:cxn modelId="{84A2C2EE-9A43-49F0-841D-1BD59AD13440}" type="presOf" srcId="{DC1946BC-30A2-4D8A-B82B-1A1B5F47913F}" destId="{B5251340-4514-4A5D-9FDD-9A8A4171D7D0}" srcOrd="0" destOrd="0" presId="urn:microsoft.com/office/officeart/2018/2/layout/IconLabelList"/>
    <dgm:cxn modelId="{B3DA53F5-F310-49DF-89C1-3803AD19E33D}" srcId="{159A0B58-0D61-4CB1-86AD-3D5AA5B60A06}" destId="{EE699EA8-A2B6-4359-B2B5-55EADD91B892}" srcOrd="1" destOrd="0" parTransId="{AF7B85F0-5CC3-461F-9A8D-945A2B2D1207}" sibTransId="{FE986330-C7B5-4929-8235-F87AAD42B9EC}"/>
    <dgm:cxn modelId="{2451961E-FCA1-4298-A827-AD8A62281942}" type="presParOf" srcId="{1FC13855-A88D-4E2E-A953-BEB145D4D459}" destId="{361E6258-8D8C-4799-B39C-51CB2371B8CA}" srcOrd="0" destOrd="0" presId="urn:microsoft.com/office/officeart/2018/2/layout/IconLabelList"/>
    <dgm:cxn modelId="{06AFE124-DF06-4F49-B8F7-AD59F13CDDDB}" type="presParOf" srcId="{361E6258-8D8C-4799-B39C-51CB2371B8CA}" destId="{04D55CF1-20AD-438A-A386-0E680A7A9C45}" srcOrd="0" destOrd="0" presId="urn:microsoft.com/office/officeart/2018/2/layout/IconLabelList"/>
    <dgm:cxn modelId="{086E1CA0-19EA-4C83-8B59-A25EF9BE058F}" type="presParOf" srcId="{361E6258-8D8C-4799-B39C-51CB2371B8CA}" destId="{85200B49-EF6F-4B95-8B58-BBFC011EBCAF}" srcOrd="1" destOrd="0" presId="urn:microsoft.com/office/officeart/2018/2/layout/IconLabelList"/>
    <dgm:cxn modelId="{0F80C523-EE12-40A9-9CD0-4DAA0F370F39}" type="presParOf" srcId="{361E6258-8D8C-4799-B39C-51CB2371B8CA}" destId="{B5251340-4514-4A5D-9FDD-9A8A4171D7D0}" srcOrd="2" destOrd="0" presId="urn:microsoft.com/office/officeart/2018/2/layout/IconLabelList"/>
    <dgm:cxn modelId="{15AC97E9-54E0-4628-8A61-6EBF27BC8DD9}" type="presParOf" srcId="{1FC13855-A88D-4E2E-A953-BEB145D4D459}" destId="{3BB3BEF7-BDA9-4BCD-B6EA-065D17CA4B3C}" srcOrd="1" destOrd="0" presId="urn:microsoft.com/office/officeart/2018/2/layout/IconLabelList"/>
    <dgm:cxn modelId="{11DD3C7E-E4A8-46AB-95B6-5EF8CC9CDC1A}" type="presParOf" srcId="{1FC13855-A88D-4E2E-A953-BEB145D4D459}" destId="{BFE27773-A276-4E8F-8352-7DB738D1DC46}" srcOrd="2" destOrd="0" presId="urn:microsoft.com/office/officeart/2018/2/layout/IconLabelList"/>
    <dgm:cxn modelId="{1DF5F0E0-1A06-4264-B8F8-F592990CF166}" type="presParOf" srcId="{BFE27773-A276-4E8F-8352-7DB738D1DC46}" destId="{F7C1617B-8514-4E9D-A4EF-DB042E1FCA19}" srcOrd="0" destOrd="0" presId="urn:microsoft.com/office/officeart/2018/2/layout/IconLabelList"/>
    <dgm:cxn modelId="{F6C3E608-D462-4695-BA3B-F5474E4FDDF9}" type="presParOf" srcId="{BFE27773-A276-4E8F-8352-7DB738D1DC46}" destId="{458CFE1D-0A24-4353-9353-82A1227A803B}" srcOrd="1" destOrd="0" presId="urn:microsoft.com/office/officeart/2018/2/layout/IconLabelList"/>
    <dgm:cxn modelId="{83C642C1-29AE-49BD-8E5E-0B0063A83F6A}" type="presParOf" srcId="{BFE27773-A276-4E8F-8352-7DB738D1DC46}" destId="{3BC685D7-0763-4085-BAE1-2D5582A1F843}" srcOrd="2" destOrd="0" presId="urn:microsoft.com/office/officeart/2018/2/layout/IconLabelList"/>
    <dgm:cxn modelId="{B4CF7D15-9893-4C35-B958-D908D902977F}" type="presParOf" srcId="{1FC13855-A88D-4E2E-A953-BEB145D4D459}" destId="{F56DB52F-DE09-4D6A-BAD6-782ECAE35127}" srcOrd="3" destOrd="0" presId="urn:microsoft.com/office/officeart/2018/2/layout/IconLabelList"/>
    <dgm:cxn modelId="{E54DA1EE-9789-41C2-9F55-B2974EA8FCB7}" type="presParOf" srcId="{1FC13855-A88D-4E2E-A953-BEB145D4D459}" destId="{09531B86-FB7E-41AC-B798-087945D1B824}" srcOrd="4" destOrd="0" presId="urn:microsoft.com/office/officeart/2018/2/layout/IconLabelList"/>
    <dgm:cxn modelId="{C2D8B2DC-28FF-4419-876C-D72486E67491}" type="presParOf" srcId="{09531B86-FB7E-41AC-B798-087945D1B824}" destId="{A5864996-6C6D-4F42-A4B8-F53BFCD31102}" srcOrd="0" destOrd="0" presId="urn:microsoft.com/office/officeart/2018/2/layout/IconLabelList"/>
    <dgm:cxn modelId="{FEA6EBD9-5325-4764-956B-01C3661E1B39}" type="presParOf" srcId="{09531B86-FB7E-41AC-B798-087945D1B824}" destId="{49ECDD16-CA04-4ECB-AD8B-23C0D9CA7AAF}" srcOrd="1" destOrd="0" presId="urn:microsoft.com/office/officeart/2018/2/layout/IconLabelList"/>
    <dgm:cxn modelId="{481F177A-A593-4B09-B334-2C4582EFC718}" type="presParOf" srcId="{09531B86-FB7E-41AC-B798-087945D1B824}" destId="{A8ED817D-BC82-49F1-916A-5C2E6B7610D5}" srcOrd="2" destOrd="0" presId="urn:microsoft.com/office/officeart/2018/2/layout/IconLabelList"/>
    <dgm:cxn modelId="{6A503AF3-833F-4522-9B78-6CC71CB317CF}" type="presParOf" srcId="{1FC13855-A88D-4E2E-A953-BEB145D4D459}" destId="{095D818E-2C07-41DB-92FB-27FD47A6AFA8}" srcOrd="5" destOrd="0" presId="urn:microsoft.com/office/officeart/2018/2/layout/IconLabelList"/>
    <dgm:cxn modelId="{39157DCF-95B2-4C6E-B85F-EDF7C2518389}" type="presParOf" srcId="{1FC13855-A88D-4E2E-A953-BEB145D4D459}" destId="{FBAF60EC-A743-4001-AE8A-3CCAAF38068D}" srcOrd="6" destOrd="0" presId="urn:microsoft.com/office/officeart/2018/2/layout/IconLabelList"/>
    <dgm:cxn modelId="{F7245A56-3CCB-44D2-919B-3637EDB617DB}" type="presParOf" srcId="{FBAF60EC-A743-4001-AE8A-3CCAAF38068D}" destId="{DDD69B42-0553-4257-993C-F80D202CF476}" srcOrd="0" destOrd="0" presId="urn:microsoft.com/office/officeart/2018/2/layout/IconLabelList"/>
    <dgm:cxn modelId="{15B9F6AE-0FAE-4A17-95C7-A9918F9CA5CF}" type="presParOf" srcId="{FBAF60EC-A743-4001-AE8A-3CCAAF38068D}" destId="{DB4BFC60-9568-4478-A9B1-DFACDCC3ECB9}" srcOrd="1" destOrd="0" presId="urn:microsoft.com/office/officeart/2018/2/layout/IconLabelList"/>
    <dgm:cxn modelId="{CD90F741-9B56-4701-A0E8-EFCD91045F72}" type="presParOf" srcId="{FBAF60EC-A743-4001-AE8A-3CCAAF38068D}" destId="{EFE966E0-5BD8-49F0-AC55-767C293D419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078CD-E551-43BE-9DD4-E33B9D09332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434EB5E-D9CB-4EAF-8DF5-C0D5C62520D8}">
      <dgm:prSet/>
      <dgm:spPr/>
      <dgm:t>
        <a:bodyPr/>
        <a:lstStyle/>
        <a:p>
          <a:r>
            <a:rPr lang="en-GB">
              <a:solidFill>
                <a:schemeClr val="bg1"/>
              </a:solidFill>
            </a:rPr>
            <a:t>Review your institutions access and participation plan.</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37F83CC6-4011-40E9-84EC-4CE396383594}" type="parTrans" cxnId="{A39B3D5F-9F07-4993-B862-16C577EAB599}">
      <dgm:prSet/>
      <dgm:spPr/>
      <dgm:t>
        <a:bodyPr/>
        <a:lstStyle/>
        <a:p>
          <a:endParaRPr lang="en-US">
            <a:solidFill>
              <a:schemeClr val="bg1"/>
            </a:solidFill>
          </a:endParaRPr>
        </a:p>
      </dgm:t>
    </dgm:pt>
    <dgm:pt modelId="{512DC757-645D-44AC-BB65-7352B6D4A118}" type="sibTrans" cxnId="{A39B3D5F-9F07-4993-B862-16C577EAB599}">
      <dgm:prSet/>
      <dgm:spPr/>
      <dgm:t>
        <a:bodyPr/>
        <a:lstStyle/>
        <a:p>
          <a:endParaRPr lang="en-US">
            <a:solidFill>
              <a:schemeClr val="bg1"/>
            </a:solidFill>
          </a:endParaRPr>
        </a:p>
      </dgm:t>
    </dgm:pt>
    <dgm:pt modelId="{FDE272AE-189E-43C3-BA88-71D816C8F753}">
      <dgm:prSet/>
      <dgm:spPr/>
      <dgm:t>
        <a:bodyPr/>
        <a:lstStyle/>
        <a:p>
          <a:r>
            <a:rPr lang="en-GB">
              <a:solidFill>
                <a:schemeClr val="bg1"/>
              </a:solidFill>
            </a:rPr>
            <a:t>Ask how accessibility was considered when a recent new service was introduced.</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894B619C-3800-4B88-9DE9-F3AD83AB9B18}" type="parTrans" cxnId="{0A039A64-A9F4-4895-B29F-068B7FCB4294}">
      <dgm:prSet/>
      <dgm:spPr/>
      <dgm:t>
        <a:bodyPr/>
        <a:lstStyle/>
        <a:p>
          <a:endParaRPr lang="en-US">
            <a:solidFill>
              <a:schemeClr val="bg1"/>
            </a:solidFill>
          </a:endParaRPr>
        </a:p>
      </dgm:t>
    </dgm:pt>
    <dgm:pt modelId="{90859E9E-BBC1-4C56-A196-4C6C4277124C}" type="sibTrans" cxnId="{0A039A64-A9F4-4895-B29F-068B7FCB4294}">
      <dgm:prSet/>
      <dgm:spPr/>
      <dgm:t>
        <a:bodyPr/>
        <a:lstStyle/>
        <a:p>
          <a:endParaRPr lang="en-US">
            <a:solidFill>
              <a:schemeClr val="bg1"/>
            </a:solidFill>
          </a:endParaRPr>
        </a:p>
      </dgm:t>
    </dgm:pt>
    <dgm:pt modelId="{0E95A647-2A72-4E64-90EA-B094BA1B1615}">
      <dgm:prSet/>
      <dgm:spPr/>
      <dgm:t>
        <a:bodyPr/>
        <a:lstStyle/>
        <a:p>
          <a:r>
            <a:rPr lang="en-US">
              <a:solidFill>
                <a:schemeClr val="bg1"/>
              </a:solidFill>
            </a:rPr>
            <a:t>Ask IT support teams how they deal with accessibility issues raised by users.</a:t>
          </a: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DCC19A40-FF80-4FA7-AC0B-A2635826D685}" type="parTrans" cxnId="{4B9B29CE-DD1F-4F7F-939D-027E07C64367}">
      <dgm:prSet/>
      <dgm:spPr/>
      <dgm:t>
        <a:bodyPr/>
        <a:lstStyle/>
        <a:p>
          <a:endParaRPr lang="en-US">
            <a:solidFill>
              <a:schemeClr val="bg1"/>
            </a:solidFill>
          </a:endParaRPr>
        </a:p>
      </dgm:t>
    </dgm:pt>
    <dgm:pt modelId="{C18BFAAB-9DEB-4D7F-8C3A-E466C833E405}" type="sibTrans" cxnId="{4B9B29CE-DD1F-4F7F-939D-027E07C64367}">
      <dgm:prSet/>
      <dgm:spPr/>
      <dgm:t>
        <a:bodyPr/>
        <a:lstStyle/>
        <a:p>
          <a:endParaRPr lang="en-US">
            <a:solidFill>
              <a:schemeClr val="bg1"/>
            </a:solidFill>
          </a:endParaRPr>
        </a:p>
      </dgm:t>
    </dgm:pt>
    <dgm:pt modelId="{4BBB38E6-2A29-4786-A69D-8BBC78533D1E}">
      <dgm:prSet/>
      <dgm:spPr/>
      <dgm:t>
        <a:bodyPr/>
        <a:lstStyle/>
        <a:p>
          <a:r>
            <a:rPr lang="en-GB">
              <a:solidFill>
                <a:schemeClr val="bg1"/>
              </a:solidFill>
            </a:rPr>
            <a:t>Talk to colleagues in SD&amp;I team, occupational health, student’s union etc.</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C31E61EE-F177-4193-924A-507971199695}" type="parTrans" cxnId="{A2FE4A1D-21DF-42E0-B6E0-13B66FC8E7C8}">
      <dgm:prSet/>
      <dgm:spPr/>
      <dgm:t>
        <a:bodyPr/>
        <a:lstStyle/>
        <a:p>
          <a:endParaRPr lang="en-US">
            <a:solidFill>
              <a:schemeClr val="bg1"/>
            </a:solidFill>
          </a:endParaRPr>
        </a:p>
      </dgm:t>
    </dgm:pt>
    <dgm:pt modelId="{4C4C10F1-21B3-4DE3-9BC7-9B0FC48CE929}" type="sibTrans" cxnId="{A2FE4A1D-21DF-42E0-B6E0-13B66FC8E7C8}">
      <dgm:prSet/>
      <dgm:spPr/>
      <dgm:t>
        <a:bodyPr/>
        <a:lstStyle/>
        <a:p>
          <a:endParaRPr lang="en-US">
            <a:solidFill>
              <a:schemeClr val="bg1"/>
            </a:solidFill>
          </a:endParaRPr>
        </a:p>
      </dgm:t>
    </dgm:pt>
    <dgm:pt modelId="{40FC9880-58BA-4819-A197-D633BC1B2A60}" type="pres">
      <dgm:prSet presAssocID="{DEC078CD-E551-43BE-9DD4-E33B9D093325}" presName="root" presStyleCnt="0">
        <dgm:presLayoutVars>
          <dgm:dir/>
          <dgm:resizeHandles val="exact"/>
        </dgm:presLayoutVars>
      </dgm:prSet>
      <dgm:spPr/>
    </dgm:pt>
    <dgm:pt modelId="{842C7F77-C646-449B-A1AB-E670846683BF}" type="pres">
      <dgm:prSet presAssocID="{4434EB5E-D9CB-4EAF-8DF5-C0D5C62520D8}" presName="compNode" presStyleCnt="0"/>
      <dgm:spPr/>
    </dgm:pt>
    <dgm:pt modelId="{7EBAF67A-78BC-4BDC-B368-1429BD0F72DD}" type="pres">
      <dgm:prSet presAssocID="{4434EB5E-D9CB-4EAF-8DF5-C0D5C62520D8}" presName="bgRect" presStyleLbl="bgShp" presStyleIdx="0" presStyleCnt="4"/>
      <dgm:spPr>
        <a:solidFill>
          <a:srgbClr val="00131D"/>
        </a:solidFill>
        <a:ln w="38100">
          <a:solidFill>
            <a:schemeClr val="accent3"/>
          </a:solidFill>
        </a:ln>
      </dgm:spPr>
    </dgm:pt>
    <dgm:pt modelId="{5049D12E-DAC5-4A5B-8765-9C272B2406E9}" type="pres">
      <dgm:prSet presAssocID="{4434EB5E-D9CB-4EAF-8DF5-C0D5C62520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3A250B3-B00C-4665-8863-E62C04876D53}" type="pres">
      <dgm:prSet presAssocID="{4434EB5E-D9CB-4EAF-8DF5-C0D5C62520D8}" presName="spaceRect" presStyleCnt="0"/>
      <dgm:spPr/>
    </dgm:pt>
    <dgm:pt modelId="{9A3B919E-08AE-4533-BE11-7F12184EE469}" type="pres">
      <dgm:prSet presAssocID="{4434EB5E-D9CB-4EAF-8DF5-C0D5C62520D8}" presName="parTx" presStyleLbl="revTx" presStyleIdx="0" presStyleCnt="4">
        <dgm:presLayoutVars>
          <dgm:chMax val="0"/>
          <dgm:chPref val="0"/>
        </dgm:presLayoutVars>
      </dgm:prSet>
      <dgm:spPr/>
    </dgm:pt>
    <dgm:pt modelId="{A9982402-4ECC-4911-890D-0BFF2B8A95C8}" type="pres">
      <dgm:prSet presAssocID="{512DC757-645D-44AC-BB65-7352B6D4A118}" presName="sibTrans" presStyleCnt="0"/>
      <dgm:spPr/>
    </dgm:pt>
    <dgm:pt modelId="{67626306-0B3A-48C1-9C9B-04E614C8DCA8}" type="pres">
      <dgm:prSet presAssocID="{FDE272AE-189E-43C3-BA88-71D816C8F753}" presName="compNode" presStyleCnt="0"/>
      <dgm:spPr/>
    </dgm:pt>
    <dgm:pt modelId="{681D61FD-645D-4E7C-92F6-B713470886F9}" type="pres">
      <dgm:prSet presAssocID="{FDE272AE-189E-43C3-BA88-71D816C8F753}" presName="bgRect" presStyleLbl="bgShp" presStyleIdx="1" presStyleCnt="4"/>
      <dgm:spPr>
        <a:solidFill>
          <a:srgbClr val="00131D"/>
        </a:solidFill>
        <a:ln w="38100">
          <a:solidFill>
            <a:schemeClr val="accent3"/>
          </a:solidFill>
        </a:ln>
      </dgm:spPr>
    </dgm:pt>
    <dgm:pt modelId="{97291B67-82E3-4D20-9FD5-10B9EC5EEB0E}" type="pres">
      <dgm:prSet presAssocID="{FDE272AE-189E-43C3-BA88-71D816C8F7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83BA94C9-CD23-4DB4-8467-411EC59A02BD}" type="pres">
      <dgm:prSet presAssocID="{FDE272AE-189E-43C3-BA88-71D816C8F753}" presName="spaceRect" presStyleCnt="0"/>
      <dgm:spPr/>
    </dgm:pt>
    <dgm:pt modelId="{01FB3C6B-F430-4DE2-B581-1CF4C2DD8921}" type="pres">
      <dgm:prSet presAssocID="{FDE272AE-189E-43C3-BA88-71D816C8F753}" presName="parTx" presStyleLbl="revTx" presStyleIdx="1" presStyleCnt="4">
        <dgm:presLayoutVars>
          <dgm:chMax val="0"/>
          <dgm:chPref val="0"/>
        </dgm:presLayoutVars>
      </dgm:prSet>
      <dgm:spPr/>
    </dgm:pt>
    <dgm:pt modelId="{25E853B9-093A-4C94-9C7D-949B0779984B}" type="pres">
      <dgm:prSet presAssocID="{90859E9E-BBC1-4C56-A196-4C6C4277124C}" presName="sibTrans" presStyleCnt="0"/>
      <dgm:spPr/>
    </dgm:pt>
    <dgm:pt modelId="{0576C337-A3B3-447D-8E93-D094D893F0CE}" type="pres">
      <dgm:prSet presAssocID="{0E95A647-2A72-4E64-90EA-B094BA1B1615}" presName="compNode" presStyleCnt="0"/>
      <dgm:spPr/>
    </dgm:pt>
    <dgm:pt modelId="{7361916E-8E49-46D3-AC1A-F63E61756313}" type="pres">
      <dgm:prSet presAssocID="{0E95A647-2A72-4E64-90EA-B094BA1B1615}" presName="bgRect" presStyleLbl="bgShp" presStyleIdx="2" presStyleCnt="4"/>
      <dgm:spPr>
        <a:solidFill>
          <a:srgbClr val="00131D"/>
        </a:solidFill>
        <a:ln w="38100">
          <a:solidFill>
            <a:schemeClr val="accent3"/>
          </a:solidFill>
        </a:ln>
      </dgm:spPr>
    </dgm:pt>
    <dgm:pt modelId="{0F6C1EE1-2250-4674-BAA3-BCC1FDAAD3EC}" type="pres">
      <dgm:prSet presAssocID="{0E95A647-2A72-4E64-90EA-B094BA1B1615}"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onster with solid fill"/>
        </a:ext>
      </dgm:extLst>
    </dgm:pt>
    <dgm:pt modelId="{2B61F225-8145-4F40-A51E-7ACD90D28966}" type="pres">
      <dgm:prSet presAssocID="{0E95A647-2A72-4E64-90EA-B094BA1B1615}" presName="spaceRect" presStyleCnt="0"/>
      <dgm:spPr/>
    </dgm:pt>
    <dgm:pt modelId="{F2D77269-9615-4E1F-BB0C-30588AEB42E5}" type="pres">
      <dgm:prSet presAssocID="{0E95A647-2A72-4E64-90EA-B094BA1B1615}" presName="parTx" presStyleLbl="revTx" presStyleIdx="2" presStyleCnt="4">
        <dgm:presLayoutVars>
          <dgm:chMax val="0"/>
          <dgm:chPref val="0"/>
        </dgm:presLayoutVars>
      </dgm:prSet>
      <dgm:spPr/>
    </dgm:pt>
    <dgm:pt modelId="{1C3A87BC-5E5E-4C99-B494-34FFB9B92382}" type="pres">
      <dgm:prSet presAssocID="{C18BFAAB-9DEB-4D7F-8C3A-E466C833E405}" presName="sibTrans" presStyleCnt="0"/>
      <dgm:spPr/>
    </dgm:pt>
    <dgm:pt modelId="{A6305196-06CC-401E-9A62-DC4142537B9E}" type="pres">
      <dgm:prSet presAssocID="{4BBB38E6-2A29-4786-A69D-8BBC78533D1E}" presName="compNode" presStyleCnt="0"/>
      <dgm:spPr/>
    </dgm:pt>
    <dgm:pt modelId="{99F6080A-EB24-4C90-9E6A-A3E6D08F88CE}" type="pres">
      <dgm:prSet presAssocID="{4BBB38E6-2A29-4786-A69D-8BBC78533D1E}" presName="bgRect" presStyleLbl="bgShp" presStyleIdx="3" presStyleCnt="4"/>
      <dgm:spPr>
        <a:solidFill>
          <a:srgbClr val="00131D"/>
        </a:solidFill>
        <a:ln w="38100">
          <a:solidFill>
            <a:schemeClr val="accent3"/>
          </a:solidFill>
        </a:ln>
      </dgm:spPr>
    </dgm:pt>
    <dgm:pt modelId="{CFAC27D5-A1A6-42F6-9AD6-4F7A157944AE}" type="pres">
      <dgm:prSet presAssocID="{4BBB38E6-2A29-4786-A69D-8BBC78533D1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1CC47747-2FC5-4593-BD96-B04B7233B06D}" type="pres">
      <dgm:prSet presAssocID="{4BBB38E6-2A29-4786-A69D-8BBC78533D1E}" presName="spaceRect" presStyleCnt="0"/>
      <dgm:spPr/>
    </dgm:pt>
    <dgm:pt modelId="{9CE3BA6F-B01C-47AB-B053-65D181D8989E}" type="pres">
      <dgm:prSet presAssocID="{4BBB38E6-2A29-4786-A69D-8BBC78533D1E}" presName="parTx" presStyleLbl="revTx" presStyleIdx="3" presStyleCnt="4">
        <dgm:presLayoutVars>
          <dgm:chMax val="0"/>
          <dgm:chPref val="0"/>
        </dgm:presLayoutVars>
      </dgm:prSet>
      <dgm:spPr/>
    </dgm:pt>
  </dgm:ptLst>
  <dgm:cxnLst>
    <dgm:cxn modelId="{A2FE4A1D-21DF-42E0-B6E0-13B66FC8E7C8}" srcId="{DEC078CD-E551-43BE-9DD4-E33B9D093325}" destId="{4BBB38E6-2A29-4786-A69D-8BBC78533D1E}" srcOrd="3" destOrd="0" parTransId="{C31E61EE-F177-4193-924A-507971199695}" sibTransId="{4C4C10F1-21B3-4DE3-9BC7-9B0FC48CE929}"/>
    <dgm:cxn modelId="{A39B3D5F-9F07-4993-B862-16C577EAB599}" srcId="{DEC078CD-E551-43BE-9DD4-E33B9D093325}" destId="{4434EB5E-D9CB-4EAF-8DF5-C0D5C62520D8}" srcOrd="0" destOrd="0" parTransId="{37F83CC6-4011-40E9-84EC-4CE396383594}" sibTransId="{512DC757-645D-44AC-BB65-7352B6D4A118}"/>
    <dgm:cxn modelId="{0A039A64-A9F4-4895-B29F-068B7FCB4294}" srcId="{DEC078CD-E551-43BE-9DD4-E33B9D093325}" destId="{FDE272AE-189E-43C3-BA88-71D816C8F753}" srcOrd="1" destOrd="0" parTransId="{894B619C-3800-4B88-9DE9-F3AD83AB9B18}" sibTransId="{90859E9E-BBC1-4C56-A196-4C6C4277124C}"/>
    <dgm:cxn modelId="{8A91E56B-AEB5-41A5-B3EE-C4597B48D1DE}" type="presOf" srcId="{4434EB5E-D9CB-4EAF-8DF5-C0D5C62520D8}" destId="{9A3B919E-08AE-4533-BE11-7F12184EE469}" srcOrd="0" destOrd="0" presId="urn:microsoft.com/office/officeart/2018/2/layout/IconVerticalSolidList"/>
    <dgm:cxn modelId="{F18515BD-D670-4A8C-972A-20FAD9E8DB18}" type="presOf" srcId="{DEC078CD-E551-43BE-9DD4-E33B9D093325}" destId="{40FC9880-58BA-4819-A197-D633BC1B2A60}" srcOrd="0" destOrd="0" presId="urn:microsoft.com/office/officeart/2018/2/layout/IconVerticalSolidList"/>
    <dgm:cxn modelId="{4B9B29CE-DD1F-4F7F-939D-027E07C64367}" srcId="{DEC078CD-E551-43BE-9DD4-E33B9D093325}" destId="{0E95A647-2A72-4E64-90EA-B094BA1B1615}" srcOrd="2" destOrd="0" parTransId="{DCC19A40-FF80-4FA7-AC0B-A2635826D685}" sibTransId="{C18BFAAB-9DEB-4D7F-8C3A-E466C833E405}"/>
    <dgm:cxn modelId="{BD5DC5D6-8727-43FF-947F-60C327A248B5}" type="presOf" srcId="{FDE272AE-189E-43C3-BA88-71D816C8F753}" destId="{01FB3C6B-F430-4DE2-B581-1CF4C2DD8921}" srcOrd="0" destOrd="0" presId="urn:microsoft.com/office/officeart/2018/2/layout/IconVerticalSolidList"/>
    <dgm:cxn modelId="{173DDEEC-5C97-48F9-A56D-F84DFAB68292}" type="presOf" srcId="{4BBB38E6-2A29-4786-A69D-8BBC78533D1E}" destId="{9CE3BA6F-B01C-47AB-B053-65D181D8989E}" srcOrd="0" destOrd="0" presId="urn:microsoft.com/office/officeart/2018/2/layout/IconVerticalSolidList"/>
    <dgm:cxn modelId="{BD3511F4-939E-4DCB-8A4D-ABB04876DF7E}" type="presOf" srcId="{0E95A647-2A72-4E64-90EA-B094BA1B1615}" destId="{F2D77269-9615-4E1F-BB0C-30588AEB42E5}" srcOrd="0" destOrd="0" presId="urn:microsoft.com/office/officeart/2018/2/layout/IconVerticalSolidList"/>
    <dgm:cxn modelId="{D62CAEC7-3FEA-4217-A86C-8E80FAD38781}" type="presParOf" srcId="{40FC9880-58BA-4819-A197-D633BC1B2A60}" destId="{842C7F77-C646-449B-A1AB-E670846683BF}" srcOrd="0" destOrd="0" presId="urn:microsoft.com/office/officeart/2018/2/layout/IconVerticalSolidList"/>
    <dgm:cxn modelId="{69B9E646-409C-4771-95F5-777ACC9D1427}" type="presParOf" srcId="{842C7F77-C646-449B-A1AB-E670846683BF}" destId="{7EBAF67A-78BC-4BDC-B368-1429BD0F72DD}" srcOrd="0" destOrd="0" presId="urn:microsoft.com/office/officeart/2018/2/layout/IconVerticalSolidList"/>
    <dgm:cxn modelId="{F54297EA-B152-4B83-AFF7-EBF9845AB832}" type="presParOf" srcId="{842C7F77-C646-449B-A1AB-E670846683BF}" destId="{5049D12E-DAC5-4A5B-8765-9C272B2406E9}" srcOrd="1" destOrd="0" presId="urn:microsoft.com/office/officeart/2018/2/layout/IconVerticalSolidList"/>
    <dgm:cxn modelId="{F62F000C-59E5-4D29-BB18-78B3F6C858B5}" type="presParOf" srcId="{842C7F77-C646-449B-A1AB-E670846683BF}" destId="{13A250B3-B00C-4665-8863-E62C04876D53}" srcOrd="2" destOrd="0" presId="urn:microsoft.com/office/officeart/2018/2/layout/IconVerticalSolidList"/>
    <dgm:cxn modelId="{53513808-6130-41D4-85FD-6C3060C9F7DF}" type="presParOf" srcId="{842C7F77-C646-449B-A1AB-E670846683BF}" destId="{9A3B919E-08AE-4533-BE11-7F12184EE469}" srcOrd="3" destOrd="0" presId="urn:microsoft.com/office/officeart/2018/2/layout/IconVerticalSolidList"/>
    <dgm:cxn modelId="{7AA60D5B-302B-48E3-B0B6-71EE04B7784A}" type="presParOf" srcId="{40FC9880-58BA-4819-A197-D633BC1B2A60}" destId="{A9982402-4ECC-4911-890D-0BFF2B8A95C8}" srcOrd="1" destOrd="0" presId="urn:microsoft.com/office/officeart/2018/2/layout/IconVerticalSolidList"/>
    <dgm:cxn modelId="{BF1CC9C8-1EEF-4F26-A3EA-F7905B615F6B}" type="presParOf" srcId="{40FC9880-58BA-4819-A197-D633BC1B2A60}" destId="{67626306-0B3A-48C1-9C9B-04E614C8DCA8}" srcOrd="2" destOrd="0" presId="urn:microsoft.com/office/officeart/2018/2/layout/IconVerticalSolidList"/>
    <dgm:cxn modelId="{07907708-2BBD-41F5-9077-A8F6E099E338}" type="presParOf" srcId="{67626306-0B3A-48C1-9C9B-04E614C8DCA8}" destId="{681D61FD-645D-4E7C-92F6-B713470886F9}" srcOrd="0" destOrd="0" presId="urn:microsoft.com/office/officeart/2018/2/layout/IconVerticalSolidList"/>
    <dgm:cxn modelId="{7FD970D3-8A67-42A2-BB24-11C19B615883}" type="presParOf" srcId="{67626306-0B3A-48C1-9C9B-04E614C8DCA8}" destId="{97291B67-82E3-4D20-9FD5-10B9EC5EEB0E}" srcOrd="1" destOrd="0" presId="urn:microsoft.com/office/officeart/2018/2/layout/IconVerticalSolidList"/>
    <dgm:cxn modelId="{913CFCD5-FA7C-49C3-97D7-C04474DE163B}" type="presParOf" srcId="{67626306-0B3A-48C1-9C9B-04E614C8DCA8}" destId="{83BA94C9-CD23-4DB4-8467-411EC59A02BD}" srcOrd="2" destOrd="0" presId="urn:microsoft.com/office/officeart/2018/2/layout/IconVerticalSolidList"/>
    <dgm:cxn modelId="{515F66A9-FBA3-437E-9052-2B8398F5911A}" type="presParOf" srcId="{67626306-0B3A-48C1-9C9B-04E614C8DCA8}" destId="{01FB3C6B-F430-4DE2-B581-1CF4C2DD8921}" srcOrd="3" destOrd="0" presId="urn:microsoft.com/office/officeart/2018/2/layout/IconVerticalSolidList"/>
    <dgm:cxn modelId="{D69E1D45-025F-4D7A-A376-627623117B26}" type="presParOf" srcId="{40FC9880-58BA-4819-A197-D633BC1B2A60}" destId="{25E853B9-093A-4C94-9C7D-949B0779984B}" srcOrd="3" destOrd="0" presId="urn:microsoft.com/office/officeart/2018/2/layout/IconVerticalSolidList"/>
    <dgm:cxn modelId="{8C73B7EC-1D38-4C30-9EF4-A91E93CBB2AF}" type="presParOf" srcId="{40FC9880-58BA-4819-A197-D633BC1B2A60}" destId="{0576C337-A3B3-447D-8E93-D094D893F0CE}" srcOrd="4" destOrd="0" presId="urn:microsoft.com/office/officeart/2018/2/layout/IconVerticalSolidList"/>
    <dgm:cxn modelId="{CDB89098-BD07-4EB0-B52D-2894C1779576}" type="presParOf" srcId="{0576C337-A3B3-447D-8E93-D094D893F0CE}" destId="{7361916E-8E49-46D3-AC1A-F63E61756313}" srcOrd="0" destOrd="0" presId="urn:microsoft.com/office/officeart/2018/2/layout/IconVerticalSolidList"/>
    <dgm:cxn modelId="{D87EDCE7-0D64-4F7F-8F89-7ED429EC579A}" type="presParOf" srcId="{0576C337-A3B3-447D-8E93-D094D893F0CE}" destId="{0F6C1EE1-2250-4674-BAA3-BCC1FDAAD3EC}" srcOrd="1" destOrd="0" presId="urn:microsoft.com/office/officeart/2018/2/layout/IconVerticalSolidList"/>
    <dgm:cxn modelId="{2C3F2818-E959-4201-8F0B-FF399DEB44D9}" type="presParOf" srcId="{0576C337-A3B3-447D-8E93-D094D893F0CE}" destId="{2B61F225-8145-4F40-A51E-7ACD90D28966}" srcOrd="2" destOrd="0" presId="urn:microsoft.com/office/officeart/2018/2/layout/IconVerticalSolidList"/>
    <dgm:cxn modelId="{9439022E-E371-4A57-811B-423C225ADB2B}" type="presParOf" srcId="{0576C337-A3B3-447D-8E93-D094D893F0CE}" destId="{F2D77269-9615-4E1F-BB0C-30588AEB42E5}" srcOrd="3" destOrd="0" presId="urn:microsoft.com/office/officeart/2018/2/layout/IconVerticalSolidList"/>
    <dgm:cxn modelId="{6267A741-B53F-4DDF-BF88-CCA57A42892F}" type="presParOf" srcId="{40FC9880-58BA-4819-A197-D633BC1B2A60}" destId="{1C3A87BC-5E5E-4C99-B494-34FFB9B92382}" srcOrd="5" destOrd="0" presId="urn:microsoft.com/office/officeart/2018/2/layout/IconVerticalSolidList"/>
    <dgm:cxn modelId="{F2945E98-FA8A-4351-AA49-453EB7CE7438}" type="presParOf" srcId="{40FC9880-58BA-4819-A197-D633BC1B2A60}" destId="{A6305196-06CC-401E-9A62-DC4142537B9E}" srcOrd="6" destOrd="0" presId="urn:microsoft.com/office/officeart/2018/2/layout/IconVerticalSolidList"/>
    <dgm:cxn modelId="{60BB5566-8FA6-4A36-BF2B-6FFA4E2FCCFC}" type="presParOf" srcId="{A6305196-06CC-401E-9A62-DC4142537B9E}" destId="{99F6080A-EB24-4C90-9E6A-A3E6D08F88CE}" srcOrd="0" destOrd="0" presId="urn:microsoft.com/office/officeart/2018/2/layout/IconVerticalSolidList"/>
    <dgm:cxn modelId="{175E2583-8E32-46FF-BFB0-945D6B03996E}" type="presParOf" srcId="{A6305196-06CC-401E-9A62-DC4142537B9E}" destId="{CFAC27D5-A1A6-42F6-9AD6-4F7A157944AE}" srcOrd="1" destOrd="0" presId="urn:microsoft.com/office/officeart/2018/2/layout/IconVerticalSolidList"/>
    <dgm:cxn modelId="{0A3D72C9-7C55-41EA-8343-360EF46CABB1}" type="presParOf" srcId="{A6305196-06CC-401E-9A62-DC4142537B9E}" destId="{1CC47747-2FC5-4593-BD96-B04B7233B06D}" srcOrd="2" destOrd="0" presId="urn:microsoft.com/office/officeart/2018/2/layout/IconVerticalSolidList"/>
    <dgm:cxn modelId="{AE52AC4A-6361-4EAA-B992-D80423293C8C}" type="presParOf" srcId="{A6305196-06CC-401E-9A62-DC4142537B9E}" destId="{9CE3BA6F-B01C-47AB-B053-65D181D89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Develop an accessibility policy over the next twelve months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Include accessibility clauses within procurement guidelines / non-functional requirements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Evaluate three most important web services for accessibility and address critical issues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dirty="0">
              <a:solidFill>
                <a:schemeClr val="bg1"/>
              </a:solidFill>
            </a:rPr>
            <a:t>Initiate a digital accessibility training programme for all staff by…</a:t>
          </a:r>
          <a:endParaRPr lang="en-US" dirty="0">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Adjust change management process to consider accessibility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5"/>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5">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5"/>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5">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5"/>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5">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5"/>
      <dgm:spPr>
        <a:solidFill>
          <a:schemeClr val="tx2"/>
        </a:solidFill>
        <a:ln w="38100">
          <a:solidFill>
            <a:schemeClr val="accent2"/>
          </a:solidFill>
        </a:ln>
      </dgm:spPr>
    </dgm:pt>
    <dgm:pt modelId="{FB74007A-3FC3-4F1C-937F-E2A2221CFA6F}" type="pres">
      <dgm:prSet presAssocID="{3DDB6C86-87FA-449B-AC86-31B4909FBF1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5">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4" presStyleCnt="5"/>
      <dgm:spPr>
        <a:solidFill>
          <a:schemeClr val="tx2"/>
        </a:solidFill>
        <a:ln w="38100">
          <a:solidFill>
            <a:schemeClr val="accent4"/>
          </a:solidFill>
        </a:ln>
      </dgm:spPr>
    </dgm:pt>
    <dgm:pt modelId="{80F4F23D-C8EB-4CFD-8614-017D0602A792}" type="pres">
      <dgm:prSet presAssocID="{DCC85525-F5ED-4712-A3CC-C5566C00B7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4" presStyleCnt="5">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3B17B1FE-29B8-4920-B744-68F2FE084AF1}" srcId="{B572155E-EA65-463B-AEFA-000B4B8AD411}" destId="{DCC85525-F5ED-4712-A3CC-C5566C00B732}" srcOrd="4" destOrd="0" parTransId="{0979AC03-410C-4B70-AAE1-4C33A949B07F}" sibTransId="{A5FB3452-2F89-4ABD-8A31-2063227F6B58}"/>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7" destOrd="0" presId="urn:microsoft.com/office/officeart/2018/2/layout/IconVerticalSolidList"/>
    <dgm:cxn modelId="{F452DA22-D9D1-4ED4-9281-10CBE5D17663}" type="presParOf" srcId="{4993A188-0A74-4FB5-BA89-6DF40AB356B3}" destId="{126F5436-E247-4800-A211-F534108C1441}" srcOrd="8"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How to respond?</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What policy?</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What processes?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GB">
              <a:solidFill>
                <a:schemeClr val="bg1"/>
              </a:solidFill>
            </a:rPr>
            <a:t>So many services!</a:t>
          </a:r>
          <a:endParaRPr lang="en-US">
            <a:solidFill>
              <a:schemeClr val="bg1"/>
            </a:solidFill>
          </a:endParaRP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What is achievable?</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5"/>
      <dgm:spPr>
        <a:solidFill>
          <a:srgbClr val="00131D"/>
        </a:solidFill>
        <a:ln w="38100">
          <a:solidFill>
            <a:schemeClr val="accent2"/>
          </a:solidFill>
        </a:ln>
      </dgm:spPr>
    </dgm:pt>
    <dgm:pt modelId="{3DA3AF0A-CA53-47E5-9EA5-E10A1B0C76D0}" type="pres">
      <dgm:prSet presAssocID="{C1704EF7-6610-4EF9-91F7-0F0C649B47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5">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5"/>
      <dgm:spPr>
        <a:solidFill>
          <a:srgbClr val="00131D"/>
        </a:solidFill>
        <a:ln w="38100">
          <a:solidFill>
            <a:schemeClr val="accent2"/>
          </a:solidFill>
        </a:ln>
      </dgm:spPr>
    </dgm:pt>
    <dgm:pt modelId="{984E4746-943E-4657-8154-52D28E10799C}" type="pres">
      <dgm:prSet presAssocID="{914169D3-65FC-4F16-8981-EE7B515DE3D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rac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5">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5"/>
      <dgm:spPr>
        <a:solidFill>
          <a:srgbClr val="00131D"/>
        </a:solidFill>
        <a:ln w="38100">
          <a:solidFill>
            <a:schemeClr val="accent2"/>
          </a:solidFill>
        </a:ln>
      </dgm:spPr>
    </dgm:pt>
    <dgm:pt modelId="{19622C2D-776C-456D-8445-0BC8D91084B5}" type="pres">
      <dgm:prSet presAssocID="{69CE7C86-A7D9-4F0E-8F0B-489E1F77DF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5">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5"/>
      <dgm:spPr>
        <a:solidFill>
          <a:srgbClr val="00131D"/>
        </a:solidFill>
        <a:ln w="38100">
          <a:solidFill>
            <a:schemeClr val="accent2"/>
          </a:solidFill>
        </a:ln>
      </dgm:spPr>
    </dgm:pt>
    <dgm:pt modelId="{5CB78FA6-2EA8-4D97-A3BD-27D83DBE27EF}" type="pres">
      <dgm:prSet presAssocID="{D9EB9B9B-7A98-4EB9-8BEA-472BF467828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5">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5"/>
      <dgm:spPr>
        <a:solidFill>
          <a:srgbClr val="00131D"/>
        </a:solidFill>
        <a:ln w="38100">
          <a:solidFill>
            <a:schemeClr val="accent2"/>
          </a:solidFill>
        </a:ln>
      </dgm:spPr>
    </dgm:pt>
    <dgm:pt modelId="{A19CAE8F-8FD8-4462-89C6-AD485EFA3FBE}" type="pres">
      <dgm:prSet presAssocID="{D995035B-C5DB-4434-A5FE-793125BBEA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mbing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5">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department understands the importance of accessibility.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Accessibility is built into our processes. We no longer think about accessibility as an extra, it’s part of what we do.</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The organisation understands the benefits of accessible applications and expects it in the same way it expects secure applications.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The user-base understands how accessibility features help them to get more out of the digital estate, regardless of impairment or disability.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4"/>
      <dgm:spPr>
        <a:solidFill>
          <a:schemeClr val="tx2"/>
        </a:solidFill>
        <a:ln w="38100">
          <a:solidFill>
            <a:schemeClr val="accent5"/>
          </a:solidFill>
        </a:ln>
      </dgm:spPr>
    </dgm:pt>
    <dgm:pt modelId="{67B5E271-4F77-418A-8AB5-E1DD251B23DE}" type="pres">
      <dgm:prSet presAssocID="{C398AFAD-837E-48D1-8B67-49DF6172441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mond with solid fil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4">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4"/>
      <dgm:spPr>
        <a:solidFill>
          <a:schemeClr val="tx2"/>
        </a:solidFill>
        <a:ln w="38100">
          <a:solidFill>
            <a:schemeClr val="accent4"/>
          </a:solidFill>
        </a:ln>
      </dgm:spPr>
    </dgm:pt>
    <dgm:pt modelId="{8A95F99A-5163-43F1-8EDB-DEA9C999B013}" type="pres">
      <dgm:prSet presAssocID="{A66E75F3-CE2A-4580-A242-1DECF4B8E15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4">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4"/>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rt lock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4">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4"/>
      <dgm:spPr>
        <a:solidFill>
          <a:schemeClr val="tx2"/>
        </a:solidFill>
        <a:ln w="38100">
          <a:solidFill>
            <a:schemeClr val="accent1"/>
          </a:solidFill>
        </a:ln>
      </dgm:spPr>
    </dgm:pt>
    <dgm:pt modelId="{FB74007A-3FC3-4F1C-937F-E2A2221CFA6F}" type="pres">
      <dgm:prSet presAssocID="{3DDB6C86-87FA-449B-AC86-31B4909FBF1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humbs up sign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4">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A stockpile of arguments and elevator pitches.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 project business case based on standard documentation.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A report or position paper.</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975B074-4040-4F22-A263-919D9712687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B0E0775-7E8F-43C3-839D-75E93C285B47}">
      <dgm:prSet/>
      <dgm:spPr/>
      <dgm:t>
        <a:bodyPr/>
        <a:lstStyle/>
        <a:p>
          <a:pPr algn="l">
            <a:lnSpc>
              <a:spcPct val="100000"/>
            </a:lnSpc>
          </a:pPr>
          <a:r>
            <a:rPr lang="en-GB">
              <a:solidFill>
                <a:schemeClr val="bg1"/>
              </a:solidFill>
            </a:rPr>
            <a:t>Gains buy-in from stakeholders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FF1F010C-E604-4CB9-9902-A8944FDE685D}" type="parTrans" cxnId="{34FD628C-12F6-46A9-9C36-DB4119BDCF08}">
      <dgm:prSet/>
      <dgm:spPr/>
      <dgm:t>
        <a:bodyPr/>
        <a:lstStyle/>
        <a:p>
          <a:pPr algn="l"/>
          <a:endParaRPr lang="en-US">
            <a:solidFill>
              <a:schemeClr val="bg1"/>
            </a:solidFill>
          </a:endParaRPr>
        </a:p>
      </dgm:t>
    </dgm:pt>
    <dgm:pt modelId="{473C9BE1-59CC-4FC6-863E-D910A5A769D5}" type="sibTrans" cxnId="{34FD628C-12F6-46A9-9C36-DB4119BDCF08}">
      <dgm:prSet/>
      <dgm:spPr/>
      <dgm:t>
        <a:bodyPr/>
        <a:lstStyle/>
        <a:p>
          <a:pPr algn="l"/>
          <a:endParaRPr lang="en-US">
            <a:solidFill>
              <a:schemeClr val="bg1"/>
            </a:solidFill>
          </a:endParaRPr>
        </a:p>
      </dgm:t>
    </dgm:pt>
    <dgm:pt modelId="{5A2A297F-4738-4312-B85F-7F3BE622E2A7}">
      <dgm:prSet/>
      <dgm:spPr/>
      <dgm:t>
        <a:bodyPr/>
        <a:lstStyle/>
        <a:p>
          <a:pPr algn="l">
            <a:lnSpc>
              <a:spcPct val="100000"/>
            </a:lnSpc>
          </a:pPr>
          <a:r>
            <a:rPr lang="en-GB">
              <a:solidFill>
                <a:schemeClr val="bg1"/>
              </a:solidFill>
            </a:rPr>
            <a:t>Is tailored to the organisation</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934FD6DE-02B0-4E79-8A51-0F53B0D17264}" type="parTrans" cxnId="{E0BD26A7-8BE9-4956-B153-91890253FB38}">
      <dgm:prSet/>
      <dgm:spPr/>
      <dgm:t>
        <a:bodyPr/>
        <a:lstStyle/>
        <a:p>
          <a:pPr algn="l"/>
          <a:endParaRPr lang="en-US">
            <a:solidFill>
              <a:schemeClr val="bg1"/>
            </a:solidFill>
          </a:endParaRPr>
        </a:p>
      </dgm:t>
    </dgm:pt>
    <dgm:pt modelId="{09A96FC3-902A-45E0-B8EB-4B5203886E46}" type="sibTrans" cxnId="{E0BD26A7-8BE9-4956-B153-91890253FB38}">
      <dgm:prSet/>
      <dgm:spPr/>
      <dgm:t>
        <a:bodyPr/>
        <a:lstStyle/>
        <a:p>
          <a:pPr algn="l"/>
          <a:endParaRPr lang="en-US">
            <a:solidFill>
              <a:schemeClr val="bg1"/>
            </a:solidFill>
          </a:endParaRPr>
        </a:p>
      </dgm:t>
    </dgm:pt>
    <dgm:pt modelId="{880A4281-C6D7-45E7-ADC2-185AE23B286C}">
      <dgm:prSet/>
      <dgm:spPr/>
      <dgm:t>
        <a:bodyPr/>
        <a:lstStyle/>
        <a:p>
          <a:pPr algn="l">
            <a:lnSpc>
              <a:spcPct val="100000"/>
            </a:lnSpc>
          </a:pPr>
          <a:r>
            <a:rPr lang="en-GB">
              <a:solidFill>
                <a:schemeClr val="bg1"/>
              </a:solidFill>
            </a:rPr>
            <a:t>Sets priorities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D4C4B296-8DCD-4466-AB0A-F0C8879B594B}" type="parTrans" cxnId="{7B5BC82E-5789-4504-AD2A-44E9FAAB4608}">
      <dgm:prSet/>
      <dgm:spPr/>
      <dgm:t>
        <a:bodyPr/>
        <a:lstStyle/>
        <a:p>
          <a:pPr algn="l"/>
          <a:endParaRPr lang="en-US">
            <a:solidFill>
              <a:schemeClr val="bg1"/>
            </a:solidFill>
          </a:endParaRPr>
        </a:p>
      </dgm:t>
    </dgm:pt>
    <dgm:pt modelId="{155557D2-7EC6-4DF4-B6B5-5C1FF6C1167A}" type="sibTrans" cxnId="{7B5BC82E-5789-4504-AD2A-44E9FAAB4608}">
      <dgm:prSet/>
      <dgm:spPr/>
      <dgm:t>
        <a:bodyPr/>
        <a:lstStyle/>
        <a:p>
          <a:pPr algn="l"/>
          <a:endParaRPr lang="en-US">
            <a:solidFill>
              <a:schemeClr val="bg1"/>
            </a:solidFill>
          </a:endParaRPr>
        </a:p>
      </dgm:t>
    </dgm:pt>
    <dgm:pt modelId="{F07C6589-8298-49E2-ACD5-4F94B8CE2DE5}">
      <dgm:prSet/>
      <dgm:spPr/>
      <dgm:t>
        <a:bodyPr/>
        <a:lstStyle/>
        <a:p>
          <a:pPr algn="l">
            <a:lnSpc>
              <a:spcPct val="100000"/>
            </a:lnSpc>
          </a:pPr>
          <a:r>
            <a:rPr lang="en-GB">
              <a:solidFill>
                <a:schemeClr val="bg1"/>
              </a:solidFill>
            </a:rPr>
            <a:t>Aims to obtain financial support</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884678E6-D91C-4DCC-BE43-BAE9C4BB35FC}" type="parTrans" cxnId="{08A90812-4C4A-4C08-9DC0-5019FC9C430B}">
      <dgm:prSet/>
      <dgm:spPr/>
      <dgm:t>
        <a:bodyPr/>
        <a:lstStyle/>
        <a:p>
          <a:pPr algn="l"/>
          <a:endParaRPr lang="en-US">
            <a:solidFill>
              <a:schemeClr val="bg1"/>
            </a:solidFill>
          </a:endParaRPr>
        </a:p>
      </dgm:t>
    </dgm:pt>
    <dgm:pt modelId="{312114A2-3F18-4D21-8EF8-4BA45F014C8F}" type="sibTrans" cxnId="{08A90812-4C4A-4C08-9DC0-5019FC9C430B}">
      <dgm:prSet/>
      <dgm:spPr/>
      <dgm:t>
        <a:bodyPr/>
        <a:lstStyle/>
        <a:p>
          <a:pPr algn="l"/>
          <a:endParaRPr lang="en-US">
            <a:solidFill>
              <a:schemeClr val="bg1"/>
            </a:solidFill>
          </a:endParaRPr>
        </a:p>
      </dgm:t>
    </dgm:pt>
    <dgm:pt modelId="{EFE802D1-F671-4F05-A002-DDCDE6A3DA0D}" type="pres">
      <dgm:prSet presAssocID="{9975B074-4040-4F22-A263-919D97126872}" presName="root" presStyleCnt="0">
        <dgm:presLayoutVars>
          <dgm:dir/>
          <dgm:resizeHandles val="exact"/>
        </dgm:presLayoutVars>
      </dgm:prSet>
      <dgm:spPr/>
    </dgm:pt>
    <dgm:pt modelId="{56AC534A-5E8D-4109-937C-4DF1CAB3F2AF}" type="pres">
      <dgm:prSet presAssocID="{CB0E0775-7E8F-43C3-839D-75E93C285B47}" presName="compNode" presStyleCnt="0"/>
      <dgm:spPr/>
    </dgm:pt>
    <dgm:pt modelId="{B034A6F0-5661-4A13-9D72-4E5A3A21768F}" type="pres">
      <dgm:prSet presAssocID="{CB0E0775-7E8F-43C3-839D-75E93C285B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8B7D51F-E895-411F-A0B3-EE8A43DCCD2A}" type="pres">
      <dgm:prSet presAssocID="{CB0E0775-7E8F-43C3-839D-75E93C285B47}" presName="spaceRect" presStyleCnt="0"/>
      <dgm:spPr/>
    </dgm:pt>
    <dgm:pt modelId="{76C229DA-9467-4D68-A62A-03B7BED475D1}" type="pres">
      <dgm:prSet presAssocID="{CB0E0775-7E8F-43C3-839D-75E93C285B47}" presName="textRect" presStyleLbl="revTx" presStyleIdx="0" presStyleCnt="4">
        <dgm:presLayoutVars>
          <dgm:chMax val="1"/>
          <dgm:chPref val="1"/>
        </dgm:presLayoutVars>
      </dgm:prSet>
      <dgm:spPr/>
    </dgm:pt>
    <dgm:pt modelId="{848F80F2-EA74-42D0-857C-42902DD986A6}" type="pres">
      <dgm:prSet presAssocID="{473C9BE1-59CC-4FC6-863E-D910A5A769D5}" presName="sibTrans" presStyleCnt="0"/>
      <dgm:spPr/>
    </dgm:pt>
    <dgm:pt modelId="{AC7101D1-B3BD-4CC8-8D8A-088C6A3D4328}" type="pres">
      <dgm:prSet presAssocID="{5A2A297F-4738-4312-B85F-7F3BE622E2A7}" presName="compNode" presStyleCnt="0"/>
      <dgm:spPr/>
    </dgm:pt>
    <dgm:pt modelId="{7F1E5488-5533-49EB-B39D-12628E30ACF4}" type="pres">
      <dgm:prSet presAssocID="{5A2A297F-4738-4312-B85F-7F3BE622E2A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it with solid fill"/>
        </a:ext>
      </dgm:extLst>
    </dgm:pt>
    <dgm:pt modelId="{943A6D57-796A-4168-8E71-E0B20897EEDA}" type="pres">
      <dgm:prSet presAssocID="{5A2A297F-4738-4312-B85F-7F3BE622E2A7}" presName="spaceRect" presStyleCnt="0"/>
      <dgm:spPr/>
    </dgm:pt>
    <dgm:pt modelId="{80FA751E-0880-4D09-8C69-7D60FDA69664}" type="pres">
      <dgm:prSet presAssocID="{5A2A297F-4738-4312-B85F-7F3BE622E2A7}" presName="textRect" presStyleLbl="revTx" presStyleIdx="1" presStyleCnt="4">
        <dgm:presLayoutVars>
          <dgm:chMax val="1"/>
          <dgm:chPref val="1"/>
        </dgm:presLayoutVars>
      </dgm:prSet>
      <dgm:spPr/>
    </dgm:pt>
    <dgm:pt modelId="{F4E93831-F5FE-4240-B493-5DDF29CC1169}" type="pres">
      <dgm:prSet presAssocID="{09A96FC3-902A-45E0-B8EB-4B5203886E46}" presName="sibTrans" presStyleCnt="0"/>
      <dgm:spPr/>
    </dgm:pt>
    <dgm:pt modelId="{DEE8DFCA-04EF-40E2-A7E6-D587D72BCE9F}" type="pres">
      <dgm:prSet presAssocID="{880A4281-C6D7-45E7-ADC2-185AE23B286C}" presName="compNode" presStyleCnt="0"/>
      <dgm:spPr/>
    </dgm:pt>
    <dgm:pt modelId="{6B7D284B-EA9F-4BD0-BEB5-98D6B133331F}" type="pres">
      <dgm:prSet presAssocID="{880A4281-C6D7-45E7-ADC2-185AE23B2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5F8C3CA3-897E-4520-9B39-23115B7F5325}" type="pres">
      <dgm:prSet presAssocID="{880A4281-C6D7-45E7-ADC2-185AE23B286C}" presName="spaceRect" presStyleCnt="0"/>
      <dgm:spPr/>
    </dgm:pt>
    <dgm:pt modelId="{6FC8FBC3-CACC-40BF-A8F4-2EBD3C41C63D}" type="pres">
      <dgm:prSet presAssocID="{880A4281-C6D7-45E7-ADC2-185AE23B286C}" presName="textRect" presStyleLbl="revTx" presStyleIdx="2" presStyleCnt="4">
        <dgm:presLayoutVars>
          <dgm:chMax val="1"/>
          <dgm:chPref val="1"/>
        </dgm:presLayoutVars>
      </dgm:prSet>
      <dgm:spPr/>
    </dgm:pt>
    <dgm:pt modelId="{EDBC2434-AEB5-464A-8F86-F388CB4D43D1}" type="pres">
      <dgm:prSet presAssocID="{155557D2-7EC6-4DF4-B6B5-5C1FF6C1167A}" presName="sibTrans" presStyleCnt="0"/>
      <dgm:spPr/>
    </dgm:pt>
    <dgm:pt modelId="{BA1833F8-2AF8-48C5-8B2A-AB4893998E23}" type="pres">
      <dgm:prSet presAssocID="{F07C6589-8298-49E2-ACD5-4F94B8CE2DE5}" presName="compNode" presStyleCnt="0"/>
      <dgm:spPr/>
    </dgm:pt>
    <dgm:pt modelId="{AE0441DA-7631-47CA-96A8-604EDE8BAC97}" type="pres">
      <dgm:prSet presAssocID="{F07C6589-8298-49E2-ACD5-4F94B8CE2D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73C9B05-7ED9-4CEA-91D0-DE1F8FDF6329}" type="pres">
      <dgm:prSet presAssocID="{F07C6589-8298-49E2-ACD5-4F94B8CE2DE5}" presName="spaceRect" presStyleCnt="0"/>
      <dgm:spPr/>
    </dgm:pt>
    <dgm:pt modelId="{B5178307-EA28-41F0-BAB4-DEF498BA0A5E}" type="pres">
      <dgm:prSet presAssocID="{F07C6589-8298-49E2-ACD5-4F94B8CE2DE5}" presName="textRect" presStyleLbl="revTx" presStyleIdx="3" presStyleCnt="4">
        <dgm:presLayoutVars>
          <dgm:chMax val="1"/>
          <dgm:chPref val="1"/>
        </dgm:presLayoutVars>
      </dgm:prSet>
      <dgm:spPr/>
    </dgm:pt>
  </dgm:ptLst>
  <dgm:cxnLst>
    <dgm:cxn modelId="{08A90812-4C4A-4C08-9DC0-5019FC9C430B}" srcId="{9975B074-4040-4F22-A263-919D97126872}" destId="{F07C6589-8298-49E2-ACD5-4F94B8CE2DE5}" srcOrd="3" destOrd="0" parTransId="{884678E6-D91C-4DCC-BE43-BAE9C4BB35FC}" sibTransId="{312114A2-3F18-4D21-8EF8-4BA45F014C8F}"/>
    <dgm:cxn modelId="{7B5BC82E-5789-4504-AD2A-44E9FAAB4608}" srcId="{9975B074-4040-4F22-A263-919D97126872}" destId="{880A4281-C6D7-45E7-ADC2-185AE23B286C}" srcOrd="2" destOrd="0" parTransId="{D4C4B296-8DCD-4466-AB0A-F0C8879B594B}" sibTransId="{155557D2-7EC6-4DF4-B6B5-5C1FF6C1167A}"/>
    <dgm:cxn modelId="{9385E841-78FE-40A3-869F-C3E2C640544C}" type="presOf" srcId="{880A4281-C6D7-45E7-ADC2-185AE23B286C}" destId="{6FC8FBC3-CACC-40BF-A8F4-2EBD3C41C63D}" srcOrd="0" destOrd="0" presId="urn:microsoft.com/office/officeart/2018/2/layout/IconLabelList"/>
    <dgm:cxn modelId="{974FA34B-0EF7-4608-8EFF-0277A6EC9266}" type="presOf" srcId="{9975B074-4040-4F22-A263-919D97126872}" destId="{EFE802D1-F671-4F05-A002-DDCDE6A3DA0D}" srcOrd="0" destOrd="0" presId="urn:microsoft.com/office/officeart/2018/2/layout/IconLabelList"/>
    <dgm:cxn modelId="{B59DD04D-10AB-4B02-9AC1-F819CAA4C872}" type="presOf" srcId="{CB0E0775-7E8F-43C3-839D-75E93C285B47}" destId="{76C229DA-9467-4D68-A62A-03B7BED475D1}" srcOrd="0" destOrd="0" presId="urn:microsoft.com/office/officeart/2018/2/layout/IconLabelList"/>
    <dgm:cxn modelId="{52269171-84B2-4A01-8482-1C509B2D5924}" type="presOf" srcId="{F07C6589-8298-49E2-ACD5-4F94B8CE2DE5}" destId="{B5178307-EA28-41F0-BAB4-DEF498BA0A5E}" srcOrd="0" destOrd="0" presId="urn:microsoft.com/office/officeart/2018/2/layout/IconLabelList"/>
    <dgm:cxn modelId="{34FD628C-12F6-46A9-9C36-DB4119BDCF08}" srcId="{9975B074-4040-4F22-A263-919D97126872}" destId="{CB0E0775-7E8F-43C3-839D-75E93C285B47}" srcOrd="0" destOrd="0" parTransId="{FF1F010C-E604-4CB9-9902-A8944FDE685D}" sibTransId="{473C9BE1-59CC-4FC6-863E-D910A5A769D5}"/>
    <dgm:cxn modelId="{E0BD26A7-8BE9-4956-B153-91890253FB38}" srcId="{9975B074-4040-4F22-A263-919D97126872}" destId="{5A2A297F-4738-4312-B85F-7F3BE622E2A7}" srcOrd="1" destOrd="0" parTransId="{934FD6DE-02B0-4E79-8A51-0F53B0D17264}" sibTransId="{09A96FC3-902A-45E0-B8EB-4B5203886E46}"/>
    <dgm:cxn modelId="{3DAB10E9-362D-4045-87E5-DB8183B06271}" type="presOf" srcId="{5A2A297F-4738-4312-B85F-7F3BE622E2A7}" destId="{80FA751E-0880-4D09-8C69-7D60FDA69664}" srcOrd="0" destOrd="0" presId="urn:microsoft.com/office/officeart/2018/2/layout/IconLabelList"/>
    <dgm:cxn modelId="{41926EC9-A79C-472F-90FC-449FF51E0DE9}" type="presParOf" srcId="{EFE802D1-F671-4F05-A002-DDCDE6A3DA0D}" destId="{56AC534A-5E8D-4109-937C-4DF1CAB3F2AF}" srcOrd="0" destOrd="0" presId="urn:microsoft.com/office/officeart/2018/2/layout/IconLabelList"/>
    <dgm:cxn modelId="{4015B267-733B-4DF2-8ABB-C5321ABA3EF1}" type="presParOf" srcId="{56AC534A-5E8D-4109-937C-4DF1CAB3F2AF}" destId="{B034A6F0-5661-4A13-9D72-4E5A3A21768F}" srcOrd="0" destOrd="0" presId="urn:microsoft.com/office/officeart/2018/2/layout/IconLabelList"/>
    <dgm:cxn modelId="{F67CA670-DD59-4F31-A2BE-CE545294352C}" type="presParOf" srcId="{56AC534A-5E8D-4109-937C-4DF1CAB3F2AF}" destId="{68B7D51F-E895-411F-A0B3-EE8A43DCCD2A}" srcOrd="1" destOrd="0" presId="urn:microsoft.com/office/officeart/2018/2/layout/IconLabelList"/>
    <dgm:cxn modelId="{1F631DC7-FAB4-4F5A-ADFC-06B3F105D4F5}" type="presParOf" srcId="{56AC534A-5E8D-4109-937C-4DF1CAB3F2AF}" destId="{76C229DA-9467-4D68-A62A-03B7BED475D1}" srcOrd="2" destOrd="0" presId="urn:microsoft.com/office/officeart/2018/2/layout/IconLabelList"/>
    <dgm:cxn modelId="{0265D869-9373-4FD9-880C-AD65B9C4F210}" type="presParOf" srcId="{EFE802D1-F671-4F05-A002-DDCDE6A3DA0D}" destId="{848F80F2-EA74-42D0-857C-42902DD986A6}" srcOrd="1" destOrd="0" presId="urn:microsoft.com/office/officeart/2018/2/layout/IconLabelList"/>
    <dgm:cxn modelId="{38047906-2250-4824-9566-9DAAC0C19FF8}" type="presParOf" srcId="{EFE802D1-F671-4F05-A002-DDCDE6A3DA0D}" destId="{AC7101D1-B3BD-4CC8-8D8A-088C6A3D4328}" srcOrd="2" destOrd="0" presId="urn:microsoft.com/office/officeart/2018/2/layout/IconLabelList"/>
    <dgm:cxn modelId="{04CFF81A-AFA2-4D7E-9AAA-9E20C5659F2B}" type="presParOf" srcId="{AC7101D1-B3BD-4CC8-8D8A-088C6A3D4328}" destId="{7F1E5488-5533-49EB-B39D-12628E30ACF4}" srcOrd="0" destOrd="0" presId="urn:microsoft.com/office/officeart/2018/2/layout/IconLabelList"/>
    <dgm:cxn modelId="{589F7024-D8F2-4168-8647-7C1E5BA1B584}" type="presParOf" srcId="{AC7101D1-B3BD-4CC8-8D8A-088C6A3D4328}" destId="{943A6D57-796A-4168-8E71-E0B20897EEDA}" srcOrd="1" destOrd="0" presId="urn:microsoft.com/office/officeart/2018/2/layout/IconLabelList"/>
    <dgm:cxn modelId="{EEE63A87-B975-492E-9B1F-00464F340E0E}" type="presParOf" srcId="{AC7101D1-B3BD-4CC8-8D8A-088C6A3D4328}" destId="{80FA751E-0880-4D09-8C69-7D60FDA69664}" srcOrd="2" destOrd="0" presId="urn:microsoft.com/office/officeart/2018/2/layout/IconLabelList"/>
    <dgm:cxn modelId="{90F27B2C-05BC-4BDE-B207-8074E3A52FCB}" type="presParOf" srcId="{EFE802D1-F671-4F05-A002-DDCDE6A3DA0D}" destId="{F4E93831-F5FE-4240-B493-5DDF29CC1169}" srcOrd="3" destOrd="0" presId="urn:microsoft.com/office/officeart/2018/2/layout/IconLabelList"/>
    <dgm:cxn modelId="{59D411E6-8D24-487B-B221-A271D7E13127}" type="presParOf" srcId="{EFE802D1-F671-4F05-A002-DDCDE6A3DA0D}" destId="{DEE8DFCA-04EF-40E2-A7E6-D587D72BCE9F}" srcOrd="4" destOrd="0" presId="urn:microsoft.com/office/officeart/2018/2/layout/IconLabelList"/>
    <dgm:cxn modelId="{1343B3ED-76B9-4CFA-8AD0-D6B57A872FB9}" type="presParOf" srcId="{DEE8DFCA-04EF-40E2-A7E6-D587D72BCE9F}" destId="{6B7D284B-EA9F-4BD0-BEB5-98D6B133331F}" srcOrd="0" destOrd="0" presId="urn:microsoft.com/office/officeart/2018/2/layout/IconLabelList"/>
    <dgm:cxn modelId="{7148381C-368C-412C-A8C9-A3146162E147}" type="presParOf" srcId="{DEE8DFCA-04EF-40E2-A7E6-D587D72BCE9F}" destId="{5F8C3CA3-897E-4520-9B39-23115B7F5325}" srcOrd="1" destOrd="0" presId="urn:microsoft.com/office/officeart/2018/2/layout/IconLabelList"/>
    <dgm:cxn modelId="{7F4F4888-8688-4846-9E23-CBE4F7BCD347}" type="presParOf" srcId="{DEE8DFCA-04EF-40E2-A7E6-D587D72BCE9F}" destId="{6FC8FBC3-CACC-40BF-A8F4-2EBD3C41C63D}" srcOrd="2" destOrd="0" presId="urn:microsoft.com/office/officeart/2018/2/layout/IconLabelList"/>
    <dgm:cxn modelId="{B0DB3911-F92B-42C8-812A-72DFE84C60E9}" type="presParOf" srcId="{EFE802D1-F671-4F05-A002-DDCDE6A3DA0D}" destId="{EDBC2434-AEB5-464A-8F86-F388CB4D43D1}" srcOrd="5" destOrd="0" presId="urn:microsoft.com/office/officeart/2018/2/layout/IconLabelList"/>
    <dgm:cxn modelId="{28123E83-DC78-4F77-848E-9C58E9BABD1A}" type="presParOf" srcId="{EFE802D1-F671-4F05-A002-DDCDE6A3DA0D}" destId="{BA1833F8-2AF8-48C5-8B2A-AB4893998E23}" srcOrd="6" destOrd="0" presId="urn:microsoft.com/office/officeart/2018/2/layout/IconLabelList"/>
    <dgm:cxn modelId="{1BF05E12-9F21-4EED-8941-C629771EC408}" type="presParOf" srcId="{BA1833F8-2AF8-48C5-8B2A-AB4893998E23}" destId="{AE0441DA-7631-47CA-96A8-604EDE8BAC97}" srcOrd="0" destOrd="0" presId="urn:microsoft.com/office/officeart/2018/2/layout/IconLabelList"/>
    <dgm:cxn modelId="{3BBA9399-CB8A-4343-9958-A72DBF2E4215}" type="presParOf" srcId="{BA1833F8-2AF8-48C5-8B2A-AB4893998E23}" destId="{473C9B05-7ED9-4CEA-91D0-DE1F8FDF6329}" srcOrd="1" destOrd="0" presId="urn:microsoft.com/office/officeart/2018/2/layout/IconLabelList"/>
    <dgm:cxn modelId="{46E659F9-1173-49AB-8F3B-66871188DF4A}" type="presParOf" srcId="{BA1833F8-2AF8-48C5-8B2A-AB4893998E23}" destId="{B5178307-EA28-41F0-BAB4-DEF498BA0A5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How many staff work in the department?</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Prefer Commercial of the Shelf, or build your own?</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Current strategies, trends, and direction</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Stability of the organisation</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Interest of senior leadership</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5"/>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4"/>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ybook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3"/>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larm Ringing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1"/>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Woman Shrugging with solid fill"/>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26771B-3812-4346-9719-DF235DE6314C}">
      <dgm:prSet/>
      <dgm:spPr/>
      <dgm:t>
        <a:bodyPr/>
        <a:lstStyle/>
        <a:p>
          <a:pPr>
            <a:lnSpc>
              <a:spcPct val="100000"/>
            </a:lnSpc>
          </a:pPr>
          <a:r>
            <a:rPr lang="en-GB">
              <a:solidFill>
                <a:schemeClr val="bg1"/>
              </a:solidFill>
            </a:rPr>
            <a:t>The context for staff and students with impairments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Benefits for all</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Social responsibility / relation to existing strategies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0" presStyleCnt="3"/>
      <dgm:spPr>
        <a:solidFill>
          <a:schemeClr val="tx2"/>
        </a:solidFill>
        <a:ln w="38100">
          <a:solidFill>
            <a:schemeClr val="accent6"/>
          </a:solidFill>
        </a:ln>
      </dgm:spPr>
    </dgm:pt>
    <dgm:pt modelId="{89864987-4EA5-45E5-8A94-799CF98AD78D}" type="pres">
      <dgm:prSet presAssocID="{6026771B-3812-4346-9719-DF235DE631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0" presStyleCnt="3">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1" presStyleCnt="3"/>
      <dgm:spPr>
        <a:solidFill>
          <a:schemeClr val="tx2"/>
        </a:solidFill>
        <a:ln w="38100">
          <a:solidFill>
            <a:schemeClr val="accent2"/>
          </a:solidFill>
        </a:ln>
      </dgm:spPr>
    </dgm:pt>
    <dgm:pt modelId="{FB74007A-3FC3-4F1C-937F-E2A2221CFA6F}" type="pres">
      <dgm:prSet presAssocID="{3DDB6C86-87FA-449B-AC86-31B4909FBF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1" presStyleCnt="3">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2" presStyleCnt="3"/>
      <dgm:spPr>
        <a:solidFill>
          <a:schemeClr val="tx2"/>
        </a:solidFill>
        <a:ln w="38100">
          <a:solidFill>
            <a:schemeClr val="accent4"/>
          </a:solidFill>
        </a:ln>
      </dgm:spPr>
    </dgm:pt>
    <dgm:pt modelId="{80F4F23D-C8EB-4CFD-8614-017D0602A792}" type="pres">
      <dgm:prSet presAssocID="{DCC85525-F5ED-4712-A3CC-C5566C00B7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2" presStyleCnt="3">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8F55F84A-DA18-40D0-88F7-80295019DF93}" srcId="{B572155E-EA65-463B-AEFA-000B4B8AD411}" destId="{6026771B-3812-4346-9719-DF235DE6314C}" srcOrd="0"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3D25D69E-BF9A-4736-B069-EF2B1625A49D}" srcId="{B572155E-EA65-463B-AEFA-000B4B8AD411}" destId="{3DDB6C86-87FA-449B-AC86-31B4909FBF1F}" srcOrd="1" destOrd="0" parTransId="{CE3208F2-46CC-4587-8D60-C85708921D14}" sibTransId="{98AA4E38-E51D-4917-A825-97B0B49EDF9E}"/>
    <dgm:cxn modelId="{3B17B1FE-29B8-4920-B744-68F2FE084AF1}" srcId="{B572155E-EA65-463B-AEFA-000B4B8AD411}" destId="{DCC85525-F5ED-4712-A3CC-C5566C00B732}" srcOrd="2" destOrd="0" parTransId="{0979AC03-410C-4B70-AAE1-4C33A949B07F}" sibTransId="{A5FB3452-2F89-4ABD-8A31-2063227F6B58}"/>
    <dgm:cxn modelId="{B66F657A-011D-479E-8F26-0EBC67CD75EA}" type="presParOf" srcId="{4993A188-0A74-4FB5-BA89-6DF40AB356B3}" destId="{A00E4210-224B-48D2-9F01-56FB576B2614}" srcOrd="0"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1" destOrd="0" presId="urn:microsoft.com/office/officeart/2018/2/layout/IconVerticalSolidList"/>
    <dgm:cxn modelId="{11B5DDAC-54C7-482A-8FCE-DA0A5C08C33B}" type="presParOf" srcId="{4993A188-0A74-4FB5-BA89-6DF40AB356B3}" destId="{FFB9FDC6-81C7-4428-8DFC-868462F56BD8}" srcOrd="2"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3" destOrd="0" presId="urn:microsoft.com/office/officeart/2018/2/layout/IconVerticalSolidList"/>
    <dgm:cxn modelId="{F452DA22-D9D1-4ED4-9281-10CBE5D17663}" type="presParOf" srcId="{4993A188-0A74-4FB5-BA89-6DF40AB356B3}" destId="{126F5436-E247-4800-A211-F534108C1441}" srcOrd="4"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legal context</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Financial and technical benefits </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US">
              <a:solidFill>
                <a:schemeClr val="bg1"/>
              </a:solidFill>
            </a:rPr>
            <a:t>Staff development benefits</a:t>
          </a:r>
        </a:p>
      </dgm:t>
      <dgm:extLst>
        <a:ext uri="{E40237B7-FDA0-4F09-8148-C483321AD2D9}">
          <dgm14:cNvPr xmlns:dgm14="http://schemas.microsoft.com/office/drawing/2010/diagram" id="0" name="" descr="The legal context&#10;Financial and technical benefits &#10;Staff development benefits&#10;"/>
        </a:ext>
      </dgm:extLst>
    </dgm:pt>
    <dgm:pt modelId="{3B61BC3C-C375-481B-8A3F-D38C1EBC3EFA}" type="sibTrans" cxnId="{8F55F84A-DA18-40D0-88F7-80295019DF93}">
      <dgm:prSet/>
      <dgm:spPr/>
      <dgm:t>
        <a:bodyPr/>
        <a:lstStyle/>
        <a:p>
          <a:endParaRPr lang="en-US">
            <a:solidFill>
              <a:schemeClr val="bg1"/>
            </a:solidFill>
          </a:endParaRPr>
        </a:p>
      </dgm:t>
    </dgm:pt>
    <dgm:pt modelId="{F9123333-E7DE-4144-8860-B1AE4ADDE842}" type="parTrans" cxnId="{8F55F84A-DA18-40D0-88F7-80295019DF93}">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3"/>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3">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3"/>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3">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3"/>
      <dgm:spPr>
        <a:solidFill>
          <a:schemeClr val="tx2"/>
        </a:solidFill>
        <a:ln w="38100">
          <a:solidFill>
            <a:schemeClr val="accent5"/>
          </a:solidFill>
        </a:ln>
      </dgm:spPr>
    </dgm:pt>
    <dgm:pt modelId="{89864987-4EA5-45E5-8A94-799CF98AD78D}" type="pres">
      <dgm:prSet presAssocID="{6026771B-3812-4346-9719-DF235DE631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3">
        <dgm:presLayoutVars>
          <dgm:chMax val="0"/>
          <dgm:chPref val="0"/>
        </dgm:presLayoutVars>
      </dgm:prSet>
      <dgm:spPr/>
    </dgm:pt>
  </dgm:ptLst>
  <dgm:cxnL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ACDF1C3-6D0B-4E31-946E-7CA328C93EF1}" type="doc">
      <dgm:prSet loTypeId="urn:microsoft.com/office/officeart/2005/8/layout/arrow5" loCatId="relationship" qsTypeId="urn:microsoft.com/office/officeart/2005/8/quickstyle/simple1" qsCatId="simple" csTypeId="urn:microsoft.com/office/officeart/2005/8/colors/accent3_2" csCatId="accent3" phldr="1"/>
      <dgm:spPr/>
      <dgm:t>
        <a:bodyPr/>
        <a:lstStyle/>
        <a:p>
          <a:endParaRPr lang="en-US"/>
        </a:p>
      </dgm:t>
    </dgm:pt>
    <dgm:pt modelId="{E33DCB4A-B0AD-49BC-A395-43CBA3543CE6}">
      <dgm:prSet/>
      <dgm:spPr>
        <a:solidFill>
          <a:schemeClr val="bg1">
            <a:lumMod val="10000"/>
          </a:schemeClr>
        </a:solidFill>
        <a:ln w="38100">
          <a:solidFill>
            <a:schemeClr val="accent2"/>
          </a:solidFill>
        </a:ln>
      </dgm:spPr>
      <dgm:t>
        <a:bodyPr/>
        <a:lstStyle/>
        <a:p>
          <a:r>
            <a:rPr lang="en-GB">
              <a:solidFill>
                <a:schemeClr val="accent5"/>
              </a:solidFill>
            </a:rPr>
            <a:t>Vision</a:t>
          </a:r>
          <a:endParaRPr lang="en-US">
            <a:solidFill>
              <a:schemeClr val="accent5"/>
            </a:solidFill>
          </a:endParaRPr>
        </a:p>
      </dgm:t>
    </dgm:pt>
    <dgm:pt modelId="{CD31DE6B-E0F1-4BF0-ACF4-57EEB4C2282F}" type="parTrans" cxnId="{1B0A6ED5-DDAE-46AC-BED8-C1C10822C223}">
      <dgm:prSet/>
      <dgm:spPr/>
      <dgm:t>
        <a:bodyPr/>
        <a:lstStyle/>
        <a:p>
          <a:endParaRPr lang="en-US">
            <a:solidFill>
              <a:schemeClr val="accent5"/>
            </a:solidFill>
          </a:endParaRPr>
        </a:p>
      </dgm:t>
    </dgm:pt>
    <dgm:pt modelId="{900B4C94-EB2F-42EA-BF61-EA56841B2AEC}" type="sibTrans" cxnId="{1B0A6ED5-DDAE-46AC-BED8-C1C10822C223}">
      <dgm:prSet/>
      <dgm:spPr/>
      <dgm:t>
        <a:bodyPr/>
        <a:lstStyle/>
        <a:p>
          <a:endParaRPr lang="en-US">
            <a:solidFill>
              <a:schemeClr val="accent5"/>
            </a:solidFill>
          </a:endParaRPr>
        </a:p>
      </dgm:t>
    </dgm:pt>
    <dgm:pt modelId="{2C60A7BB-74D9-40FB-A2BC-B84778BF066D}">
      <dgm:prSet/>
      <dgm:spPr>
        <a:solidFill>
          <a:schemeClr val="bg1">
            <a:lumMod val="10000"/>
          </a:schemeClr>
        </a:solidFill>
        <a:ln w="38100">
          <a:solidFill>
            <a:srgbClr val="D5007F"/>
          </a:solidFill>
        </a:ln>
      </dgm:spPr>
      <dgm:t>
        <a:bodyPr/>
        <a:lstStyle/>
        <a:p>
          <a:r>
            <a:rPr lang="en-GB">
              <a:solidFill>
                <a:schemeClr val="accent5"/>
              </a:solidFill>
            </a:rPr>
            <a:t>Hearing</a:t>
          </a:r>
          <a:endParaRPr lang="en-US">
            <a:solidFill>
              <a:schemeClr val="accent5"/>
            </a:solidFill>
          </a:endParaRPr>
        </a:p>
      </dgm:t>
    </dgm:pt>
    <dgm:pt modelId="{0A9271FD-D7C2-4944-929C-C7C22C6B8814}" type="parTrans" cxnId="{A24487A3-37E3-4C06-BEBD-EDB9EA933E20}">
      <dgm:prSet/>
      <dgm:spPr/>
      <dgm:t>
        <a:bodyPr/>
        <a:lstStyle/>
        <a:p>
          <a:endParaRPr lang="en-US">
            <a:solidFill>
              <a:schemeClr val="accent5"/>
            </a:solidFill>
          </a:endParaRPr>
        </a:p>
      </dgm:t>
    </dgm:pt>
    <dgm:pt modelId="{24BBF20E-CB26-4BCD-94BB-189550F10720}" type="sibTrans" cxnId="{A24487A3-37E3-4C06-BEBD-EDB9EA933E20}">
      <dgm:prSet/>
      <dgm:spPr/>
      <dgm:t>
        <a:bodyPr/>
        <a:lstStyle/>
        <a:p>
          <a:endParaRPr lang="en-US">
            <a:solidFill>
              <a:schemeClr val="accent5"/>
            </a:solidFill>
          </a:endParaRPr>
        </a:p>
      </dgm:t>
    </dgm:pt>
    <dgm:pt modelId="{8EDBFE63-44B7-4B38-8C83-E6348E638F6A}">
      <dgm:prSet/>
      <dgm:spPr>
        <a:solidFill>
          <a:schemeClr val="bg1">
            <a:lumMod val="10000"/>
          </a:schemeClr>
        </a:solidFill>
        <a:ln w="38100">
          <a:solidFill>
            <a:schemeClr val="accent4"/>
          </a:solidFill>
        </a:ln>
      </dgm:spPr>
      <dgm:t>
        <a:bodyPr/>
        <a:lstStyle/>
        <a:p>
          <a:r>
            <a:rPr lang="en-GB">
              <a:solidFill>
                <a:schemeClr val="accent5"/>
              </a:solidFill>
            </a:rPr>
            <a:t>Dexterity</a:t>
          </a:r>
          <a:endParaRPr lang="en-US">
            <a:solidFill>
              <a:schemeClr val="accent5"/>
            </a:solidFill>
          </a:endParaRPr>
        </a:p>
      </dgm:t>
    </dgm:pt>
    <dgm:pt modelId="{2AE7E635-5F76-4697-8ED1-F0D1CA58776B}" type="parTrans" cxnId="{EE44E952-96DF-4253-B2FE-300C326BDF83}">
      <dgm:prSet/>
      <dgm:spPr/>
      <dgm:t>
        <a:bodyPr/>
        <a:lstStyle/>
        <a:p>
          <a:endParaRPr lang="en-US">
            <a:solidFill>
              <a:schemeClr val="accent5"/>
            </a:solidFill>
          </a:endParaRPr>
        </a:p>
      </dgm:t>
    </dgm:pt>
    <dgm:pt modelId="{4DFC4957-5575-4BCD-8FEF-F6BD6746ECC5}" type="sibTrans" cxnId="{EE44E952-96DF-4253-B2FE-300C326BDF83}">
      <dgm:prSet/>
      <dgm:spPr/>
      <dgm:t>
        <a:bodyPr/>
        <a:lstStyle/>
        <a:p>
          <a:endParaRPr lang="en-US">
            <a:solidFill>
              <a:schemeClr val="accent5"/>
            </a:solidFill>
          </a:endParaRPr>
        </a:p>
      </dgm:t>
    </dgm:pt>
    <dgm:pt modelId="{5DBA6346-D7E1-491B-8CBE-5A34FFD5ACB4}" type="pres">
      <dgm:prSet presAssocID="{BACDF1C3-6D0B-4E31-946E-7CA328C93EF1}" presName="diagram" presStyleCnt="0">
        <dgm:presLayoutVars>
          <dgm:dir/>
          <dgm:resizeHandles val="exact"/>
        </dgm:presLayoutVars>
      </dgm:prSet>
      <dgm:spPr/>
    </dgm:pt>
    <dgm:pt modelId="{80D3101D-C057-4D5B-BB03-CD815AE42B56}" type="pres">
      <dgm:prSet presAssocID="{E33DCB4A-B0AD-49BC-A395-43CBA3543CE6}" presName="arrow" presStyleLbl="node1" presStyleIdx="0" presStyleCnt="3" custScaleY="75355" custRadScaleRad="136739" custRadScaleInc="1395">
        <dgm:presLayoutVars>
          <dgm:bulletEnabled val="1"/>
        </dgm:presLayoutVars>
      </dgm:prSet>
      <dgm:spPr/>
    </dgm:pt>
    <dgm:pt modelId="{B7EFE8FE-5B05-4C34-B4DD-AF6BFD292FCA}" type="pres">
      <dgm:prSet presAssocID="{2C60A7BB-74D9-40FB-A2BC-B84778BF066D}" presName="arrow" presStyleLbl="node1" presStyleIdx="1" presStyleCnt="3" custRadScaleRad="152072" custRadScaleInc="-3372">
        <dgm:presLayoutVars>
          <dgm:bulletEnabled val="1"/>
        </dgm:presLayoutVars>
      </dgm:prSet>
      <dgm:spPr/>
    </dgm:pt>
    <dgm:pt modelId="{8B2F73CD-F070-440F-8B16-AF879E22E657}" type="pres">
      <dgm:prSet presAssocID="{8EDBFE63-44B7-4B38-8C83-E6348E638F6A}" presName="arrow" presStyleLbl="node1" presStyleIdx="2" presStyleCnt="3" custRadScaleRad="137267" custRadScaleInc="2573">
        <dgm:presLayoutVars>
          <dgm:bulletEnabled val="1"/>
        </dgm:presLayoutVars>
      </dgm:prSet>
      <dgm:spPr/>
    </dgm:pt>
  </dgm:ptLst>
  <dgm:cxnLst>
    <dgm:cxn modelId="{4B69B426-8C3F-4173-9599-1179B2ADC589}" type="presOf" srcId="{E33DCB4A-B0AD-49BC-A395-43CBA3543CE6}" destId="{80D3101D-C057-4D5B-BB03-CD815AE42B56}" srcOrd="0" destOrd="0" presId="urn:microsoft.com/office/officeart/2005/8/layout/arrow5"/>
    <dgm:cxn modelId="{974BB22E-AA7A-4A05-BD7C-10C297EBF3B9}" type="presOf" srcId="{BACDF1C3-6D0B-4E31-946E-7CA328C93EF1}" destId="{5DBA6346-D7E1-491B-8CBE-5A34FFD5ACB4}" srcOrd="0" destOrd="0" presId="urn:microsoft.com/office/officeart/2005/8/layout/arrow5"/>
    <dgm:cxn modelId="{EE44E952-96DF-4253-B2FE-300C326BDF83}" srcId="{BACDF1C3-6D0B-4E31-946E-7CA328C93EF1}" destId="{8EDBFE63-44B7-4B38-8C83-E6348E638F6A}" srcOrd="2" destOrd="0" parTransId="{2AE7E635-5F76-4697-8ED1-F0D1CA58776B}" sibTransId="{4DFC4957-5575-4BCD-8FEF-F6BD6746ECC5}"/>
    <dgm:cxn modelId="{6BA93173-D811-49BC-81FD-361B32E56828}" type="presOf" srcId="{8EDBFE63-44B7-4B38-8C83-E6348E638F6A}" destId="{8B2F73CD-F070-440F-8B16-AF879E22E657}" srcOrd="0" destOrd="0" presId="urn:microsoft.com/office/officeart/2005/8/layout/arrow5"/>
    <dgm:cxn modelId="{A24487A3-37E3-4C06-BEBD-EDB9EA933E20}" srcId="{BACDF1C3-6D0B-4E31-946E-7CA328C93EF1}" destId="{2C60A7BB-74D9-40FB-A2BC-B84778BF066D}" srcOrd="1" destOrd="0" parTransId="{0A9271FD-D7C2-4944-929C-C7C22C6B8814}" sibTransId="{24BBF20E-CB26-4BCD-94BB-189550F10720}"/>
    <dgm:cxn modelId="{8709F6C8-83C0-4EE1-963A-C220159C1302}" type="presOf" srcId="{2C60A7BB-74D9-40FB-A2BC-B84778BF066D}" destId="{B7EFE8FE-5B05-4C34-B4DD-AF6BFD292FCA}" srcOrd="0" destOrd="0" presId="urn:microsoft.com/office/officeart/2005/8/layout/arrow5"/>
    <dgm:cxn modelId="{1B0A6ED5-DDAE-46AC-BED8-C1C10822C223}" srcId="{BACDF1C3-6D0B-4E31-946E-7CA328C93EF1}" destId="{E33DCB4A-B0AD-49BC-A395-43CBA3543CE6}" srcOrd="0" destOrd="0" parTransId="{CD31DE6B-E0F1-4BF0-ACF4-57EEB4C2282F}" sibTransId="{900B4C94-EB2F-42EA-BF61-EA56841B2AEC}"/>
    <dgm:cxn modelId="{C63635BA-8579-402D-9720-DB0A3E898890}" type="presParOf" srcId="{5DBA6346-D7E1-491B-8CBE-5A34FFD5ACB4}" destId="{80D3101D-C057-4D5B-BB03-CD815AE42B56}" srcOrd="0" destOrd="0" presId="urn:microsoft.com/office/officeart/2005/8/layout/arrow5"/>
    <dgm:cxn modelId="{E562BFFC-9492-4A16-8187-20E30BFCB311}" type="presParOf" srcId="{5DBA6346-D7E1-491B-8CBE-5A34FFD5ACB4}" destId="{B7EFE8FE-5B05-4C34-B4DD-AF6BFD292FCA}" srcOrd="1" destOrd="0" presId="urn:microsoft.com/office/officeart/2005/8/layout/arrow5"/>
    <dgm:cxn modelId="{5FC77FF4-10D3-4FAC-BB23-5FCC6ABE9FD5}" type="presParOf" srcId="{5DBA6346-D7E1-491B-8CBE-5A34FFD5ACB4}" destId="{8B2F73CD-F070-440F-8B16-AF879E22E657}"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Trend of disability disclosures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Continuation rate comparison.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What are the stated plans?</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A68C09E-34B8-43A1-A3F6-34003DE2B15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B19AC78E-8A96-4B29-B6C4-D29A2DF25FD3}">
      <dgm:prSet/>
      <dgm:spPr/>
      <dgm:t>
        <a:bodyPr/>
        <a:lstStyle/>
        <a:p>
          <a:pPr algn="l"/>
          <a:r>
            <a:rPr lang="en-GB">
              <a:solidFill>
                <a:schemeClr val="bg1"/>
              </a:solidFill>
            </a:rPr>
            <a:t>Accessibility features in products and services often solve unanticipated problems.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A98020DD-32DB-4AC6-8740-8E73DAD4D7F2}" type="parTrans" cxnId="{B04D11C1-5366-4BC5-BC68-CF12C8444A3D}">
      <dgm:prSet/>
      <dgm:spPr/>
      <dgm:t>
        <a:bodyPr/>
        <a:lstStyle/>
        <a:p>
          <a:pPr algn="l"/>
          <a:endParaRPr lang="en-US" sz="2400">
            <a:solidFill>
              <a:schemeClr val="bg1"/>
            </a:solidFill>
          </a:endParaRPr>
        </a:p>
      </dgm:t>
    </dgm:pt>
    <dgm:pt modelId="{FFB2357C-BC7A-49C7-B7F7-DF1C2F978D0C}" type="sibTrans" cxnId="{B04D11C1-5366-4BC5-BC68-CF12C8444A3D}">
      <dgm:prSet/>
      <dgm:spPr/>
      <dgm:t>
        <a:bodyPr/>
        <a:lstStyle/>
        <a:p>
          <a:pPr algn="l"/>
          <a:endParaRPr lang="en-US">
            <a:solidFill>
              <a:schemeClr val="bg1"/>
            </a:solidFill>
          </a:endParaRPr>
        </a:p>
      </dgm:t>
    </dgm:pt>
    <dgm:pt modelId="{BFAFFD0A-C58F-4FFA-9774-CB8EA5B3DA2B}">
      <dgm:prSet/>
      <dgm:spPr/>
      <dgm:t>
        <a:bodyPr/>
        <a:lstStyle/>
        <a:p>
          <a:pPr algn="l"/>
          <a:r>
            <a:rPr lang="en-GB">
              <a:solidFill>
                <a:schemeClr val="bg1"/>
              </a:solidFill>
            </a:rPr>
            <a:t>40% of households have at least 1 disabled person.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067A4E9-E8F3-4F2C-BCD8-EEBA683DC19E}" type="parTrans" cxnId="{ADF34AE7-287B-4541-81BF-743E0E5A1B96}">
      <dgm:prSet/>
      <dgm:spPr/>
      <dgm:t>
        <a:bodyPr/>
        <a:lstStyle/>
        <a:p>
          <a:pPr algn="l"/>
          <a:endParaRPr lang="en-US" sz="2400">
            <a:solidFill>
              <a:schemeClr val="bg1"/>
            </a:solidFill>
          </a:endParaRPr>
        </a:p>
      </dgm:t>
    </dgm:pt>
    <dgm:pt modelId="{B1F510F8-E683-4BC2-944F-5A3A118D9259}" type="sibTrans" cxnId="{ADF34AE7-287B-4541-81BF-743E0E5A1B96}">
      <dgm:prSet/>
      <dgm:spPr/>
      <dgm:t>
        <a:bodyPr/>
        <a:lstStyle/>
        <a:p>
          <a:pPr algn="l"/>
          <a:endParaRPr lang="en-US">
            <a:solidFill>
              <a:schemeClr val="bg1"/>
            </a:solidFill>
          </a:endParaRPr>
        </a:p>
      </dgm:t>
    </dgm:pt>
    <dgm:pt modelId="{27C4F9E0-528B-4273-A2E0-49B195003E96}">
      <dgm:prSet/>
      <dgm:spPr/>
      <dgm:t>
        <a:bodyPr/>
        <a:lstStyle/>
        <a:p>
          <a:pPr algn="l"/>
          <a:r>
            <a:rPr lang="en-GB">
              <a:solidFill>
                <a:schemeClr val="bg1"/>
              </a:solidFill>
            </a:rPr>
            <a:t>We all will benefit from Assistive Technologies at some point in our lives.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CF13B0F-D1A1-45B6-9233-EB4562F69233}" type="parTrans" cxnId="{0CF98A70-107B-4703-B0A9-90BF69F53E7A}">
      <dgm:prSet/>
      <dgm:spPr/>
      <dgm:t>
        <a:bodyPr/>
        <a:lstStyle/>
        <a:p>
          <a:pPr algn="l"/>
          <a:endParaRPr lang="en-US" sz="2400">
            <a:solidFill>
              <a:schemeClr val="bg1"/>
            </a:solidFill>
          </a:endParaRPr>
        </a:p>
      </dgm:t>
    </dgm:pt>
    <dgm:pt modelId="{4B162B38-E6A9-4F34-AA58-C74F3FCDAF45}" type="sibTrans" cxnId="{0CF98A70-107B-4703-B0A9-90BF69F53E7A}">
      <dgm:prSet/>
      <dgm:spPr/>
      <dgm:t>
        <a:bodyPr/>
        <a:lstStyle/>
        <a:p>
          <a:pPr algn="l"/>
          <a:endParaRPr lang="en-US">
            <a:solidFill>
              <a:schemeClr val="bg1"/>
            </a:solidFill>
          </a:endParaRPr>
        </a:p>
      </dgm:t>
    </dgm:pt>
    <dgm:pt modelId="{9198F81E-AD8E-435F-8E40-3BE07AA3441B}" type="pres">
      <dgm:prSet presAssocID="{2A68C09E-34B8-43A1-A3F6-34003DE2B159}" presName="root" presStyleCnt="0">
        <dgm:presLayoutVars>
          <dgm:dir/>
          <dgm:resizeHandles val="exact"/>
        </dgm:presLayoutVars>
      </dgm:prSet>
      <dgm:spPr/>
    </dgm:pt>
    <dgm:pt modelId="{2143F7FC-1906-47A4-BAE8-A779D1BE7A30}" type="pres">
      <dgm:prSet presAssocID="{B19AC78E-8A96-4B29-B6C4-D29A2DF25FD3}" presName="compNode" presStyleCnt="0"/>
      <dgm:spPr/>
    </dgm:pt>
    <dgm:pt modelId="{9AA714A1-8030-43EB-BE10-B624A704FB13}" type="pres">
      <dgm:prSet presAssocID="{B19AC78E-8A96-4B29-B6C4-D29A2DF25F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Pieces"/>
        </a:ext>
      </dgm:extLst>
    </dgm:pt>
    <dgm:pt modelId="{2992259A-7DBA-430F-8B99-598B270A3DB0}" type="pres">
      <dgm:prSet presAssocID="{B19AC78E-8A96-4B29-B6C4-D29A2DF25FD3}" presName="spaceRect" presStyleCnt="0"/>
      <dgm:spPr/>
    </dgm:pt>
    <dgm:pt modelId="{C3B58973-8466-416C-AFA4-E221225A04F2}" type="pres">
      <dgm:prSet presAssocID="{B19AC78E-8A96-4B29-B6C4-D29A2DF25FD3}" presName="textRect" presStyleLbl="revTx" presStyleIdx="0" presStyleCnt="3">
        <dgm:presLayoutVars>
          <dgm:chMax val="1"/>
          <dgm:chPref val="1"/>
        </dgm:presLayoutVars>
      </dgm:prSet>
      <dgm:spPr/>
    </dgm:pt>
    <dgm:pt modelId="{58F83B3F-AABD-4573-9BD5-824246BDE3C7}" type="pres">
      <dgm:prSet presAssocID="{FFB2357C-BC7A-49C7-B7F7-DF1C2F978D0C}" presName="sibTrans" presStyleCnt="0"/>
      <dgm:spPr/>
    </dgm:pt>
    <dgm:pt modelId="{EEAE8011-B9A5-4540-B48F-559AFB9790BA}" type="pres">
      <dgm:prSet presAssocID="{BFAFFD0A-C58F-4FFA-9774-CB8EA5B3DA2B}" presName="compNode" presStyleCnt="0"/>
      <dgm:spPr/>
    </dgm:pt>
    <dgm:pt modelId="{A6E2466F-7FAD-466C-8680-671C5D2FF1C2}" type="pres">
      <dgm:prSet presAssocID="{BFAFFD0A-C58F-4FFA-9774-CB8EA5B3DA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34101538-4B91-4E38-B9AB-8233ABC02D82}" type="pres">
      <dgm:prSet presAssocID="{BFAFFD0A-C58F-4FFA-9774-CB8EA5B3DA2B}" presName="spaceRect" presStyleCnt="0"/>
      <dgm:spPr/>
    </dgm:pt>
    <dgm:pt modelId="{0DDB3448-005B-45A3-AC21-D50D96592DE4}" type="pres">
      <dgm:prSet presAssocID="{BFAFFD0A-C58F-4FFA-9774-CB8EA5B3DA2B}" presName="textRect" presStyleLbl="revTx" presStyleIdx="1" presStyleCnt="3">
        <dgm:presLayoutVars>
          <dgm:chMax val="1"/>
          <dgm:chPref val="1"/>
        </dgm:presLayoutVars>
      </dgm:prSet>
      <dgm:spPr/>
    </dgm:pt>
    <dgm:pt modelId="{AC112842-9DDF-4E6F-BC03-90913E15548D}" type="pres">
      <dgm:prSet presAssocID="{B1F510F8-E683-4BC2-944F-5A3A118D9259}" presName="sibTrans" presStyleCnt="0"/>
      <dgm:spPr/>
    </dgm:pt>
    <dgm:pt modelId="{D1BD73DD-4637-41B9-B7E9-D7A5EC185C73}" type="pres">
      <dgm:prSet presAssocID="{27C4F9E0-528B-4273-A2E0-49B195003E96}" presName="compNode" presStyleCnt="0"/>
      <dgm:spPr/>
    </dgm:pt>
    <dgm:pt modelId="{8873E442-4976-47C9-A84D-969FBFF14F0E}" type="pres">
      <dgm:prSet presAssocID="{27C4F9E0-528B-4273-A2E0-49B195003E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52FF6043-EEBD-44FA-9361-679E73A092FE}" type="pres">
      <dgm:prSet presAssocID="{27C4F9E0-528B-4273-A2E0-49B195003E96}" presName="spaceRect" presStyleCnt="0"/>
      <dgm:spPr/>
    </dgm:pt>
    <dgm:pt modelId="{F05F774A-E7D0-441A-A5B9-677DC38D9331}" type="pres">
      <dgm:prSet presAssocID="{27C4F9E0-528B-4273-A2E0-49B195003E96}" presName="textRect" presStyleLbl="revTx" presStyleIdx="2" presStyleCnt="3">
        <dgm:presLayoutVars>
          <dgm:chMax val="1"/>
          <dgm:chPref val="1"/>
        </dgm:presLayoutVars>
      </dgm:prSet>
      <dgm:spPr/>
    </dgm:pt>
  </dgm:ptLst>
  <dgm:cxnLst>
    <dgm:cxn modelId="{A7961411-8868-4728-B3D9-0427398AD3B5}" type="presOf" srcId="{B19AC78E-8A96-4B29-B6C4-D29A2DF25FD3}" destId="{C3B58973-8466-416C-AFA4-E221225A04F2}" srcOrd="0" destOrd="0" presId="urn:microsoft.com/office/officeart/2018/2/layout/IconLabelList"/>
    <dgm:cxn modelId="{0CF98A70-107B-4703-B0A9-90BF69F53E7A}" srcId="{2A68C09E-34B8-43A1-A3F6-34003DE2B159}" destId="{27C4F9E0-528B-4273-A2E0-49B195003E96}" srcOrd="2" destOrd="0" parTransId="{4CF13B0F-D1A1-45B6-9233-EB4562F69233}" sibTransId="{4B162B38-E6A9-4F34-AA58-C74F3FCDAF45}"/>
    <dgm:cxn modelId="{AA251F72-8548-44CF-BF9A-CFC0E818C90C}" type="presOf" srcId="{2A68C09E-34B8-43A1-A3F6-34003DE2B159}" destId="{9198F81E-AD8E-435F-8E40-3BE07AA3441B}" srcOrd="0" destOrd="0" presId="urn:microsoft.com/office/officeart/2018/2/layout/IconLabelList"/>
    <dgm:cxn modelId="{A11E9BA6-6EB0-4BE6-9DD4-C74AB7B84179}" type="presOf" srcId="{27C4F9E0-528B-4273-A2E0-49B195003E96}" destId="{F05F774A-E7D0-441A-A5B9-677DC38D9331}" srcOrd="0" destOrd="0" presId="urn:microsoft.com/office/officeart/2018/2/layout/IconLabelList"/>
    <dgm:cxn modelId="{B04D11C1-5366-4BC5-BC68-CF12C8444A3D}" srcId="{2A68C09E-34B8-43A1-A3F6-34003DE2B159}" destId="{B19AC78E-8A96-4B29-B6C4-D29A2DF25FD3}" srcOrd="0" destOrd="0" parTransId="{A98020DD-32DB-4AC6-8740-8E73DAD4D7F2}" sibTransId="{FFB2357C-BC7A-49C7-B7F7-DF1C2F978D0C}"/>
    <dgm:cxn modelId="{E58E6CDF-18CF-474A-8D96-8B634211038B}" type="presOf" srcId="{BFAFFD0A-C58F-4FFA-9774-CB8EA5B3DA2B}" destId="{0DDB3448-005B-45A3-AC21-D50D96592DE4}" srcOrd="0" destOrd="0" presId="urn:microsoft.com/office/officeart/2018/2/layout/IconLabelList"/>
    <dgm:cxn modelId="{ADF34AE7-287B-4541-81BF-743E0E5A1B96}" srcId="{2A68C09E-34B8-43A1-A3F6-34003DE2B159}" destId="{BFAFFD0A-C58F-4FFA-9774-CB8EA5B3DA2B}" srcOrd="1" destOrd="0" parTransId="{4067A4E9-E8F3-4F2C-BCD8-EEBA683DC19E}" sibTransId="{B1F510F8-E683-4BC2-944F-5A3A118D9259}"/>
    <dgm:cxn modelId="{44F1F786-288A-4962-9CD6-3E6BD0866295}" type="presParOf" srcId="{9198F81E-AD8E-435F-8E40-3BE07AA3441B}" destId="{2143F7FC-1906-47A4-BAE8-A779D1BE7A30}" srcOrd="0" destOrd="0" presId="urn:microsoft.com/office/officeart/2018/2/layout/IconLabelList"/>
    <dgm:cxn modelId="{06CF6B73-ABA9-400D-B89E-34864CD3082E}" type="presParOf" srcId="{2143F7FC-1906-47A4-BAE8-A779D1BE7A30}" destId="{9AA714A1-8030-43EB-BE10-B624A704FB13}" srcOrd="0" destOrd="0" presId="urn:microsoft.com/office/officeart/2018/2/layout/IconLabelList"/>
    <dgm:cxn modelId="{7B0278B4-8272-44D1-AD57-1FDEE8C2FE2B}" type="presParOf" srcId="{2143F7FC-1906-47A4-BAE8-A779D1BE7A30}" destId="{2992259A-7DBA-430F-8B99-598B270A3DB0}" srcOrd="1" destOrd="0" presId="urn:microsoft.com/office/officeart/2018/2/layout/IconLabelList"/>
    <dgm:cxn modelId="{81EE47E8-CC17-4CB6-A88D-F1F75FF054AF}" type="presParOf" srcId="{2143F7FC-1906-47A4-BAE8-A779D1BE7A30}" destId="{C3B58973-8466-416C-AFA4-E221225A04F2}" srcOrd="2" destOrd="0" presId="urn:microsoft.com/office/officeart/2018/2/layout/IconLabelList"/>
    <dgm:cxn modelId="{E82109D8-845E-4195-B259-E7A63C18C88F}" type="presParOf" srcId="{9198F81E-AD8E-435F-8E40-3BE07AA3441B}" destId="{58F83B3F-AABD-4573-9BD5-824246BDE3C7}" srcOrd="1" destOrd="0" presId="urn:microsoft.com/office/officeart/2018/2/layout/IconLabelList"/>
    <dgm:cxn modelId="{D68BF8B4-F4FB-43D6-8BC1-865F55651B81}" type="presParOf" srcId="{9198F81E-AD8E-435F-8E40-3BE07AA3441B}" destId="{EEAE8011-B9A5-4540-B48F-559AFB9790BA}" srcOrd="2" destOrd="0" presId="urn:microsoft.com/office/officeart/2018/2/layout/IconLabelList"/>
    <dgm:cxn modelId="{75591148-EFCE-47A1-A39C-C36F4F764F70}" type="presParOf" srcId="{EEAE8011-B9A5-4540-B48F-559AFB9790BA}" destId="{A6E2466F-7FAD-466C-8680-671C5D2FF1C2}" srcOrd="0" destOrd="0" presId="urn:microsoft.com/office/officeart/2018/2/layout/IconLabelList"/>
    <dgm:cxn modelId="{B24C0B8B-7CDA-428B-BAA8-F0264719317A}" type="presParOf" srcId="{EEAE8011-B9A5-4540-B48F-559AFB9790BA}" destId="{34101538-4B91-4E38-B9AB-8233ABC02D82}" srcOrd="1" destOrd="0" presId="urn:microsoft.com/office/officeart/2018/2/layout/IconLabelList"/>
    <dgm:cxn modelId="{5259D0DD-6D4D-45CB-9EA6-49516538457E}" type="presParOf" srcId="{EEAE8011-B9A5-4540-B48F-559AFB9790BA}" destId="{0DDB3448-005B-45A3-AC21-D50D96592DE4}" srcOrd="2" destOrd="0" presId="urn:microsoft.com/office/officeart/2018/2/layout/IconLabelList"/>
    <dgm:cxn modelId="{56F82992-82AA-48F4-84F8-321F52BEB417}" type="presParOf" srcId="{9198F81E-AD8E-435F-8E40-3BE07AA3441B}" destId="{AC112842-9DDF-4E6F-BC03-90913E15548D}" srcOrd="3" destOrd="0" presId="urn:microsoft.com/office/officeart/2018/2/layout/IconLabelList"/>
    <dgm:cxn modelId="{73F5F455-FC01-49C5-BFA4-60F8288D7535}" type="presParOf" srcId="{9198F81E-AD8E-435F-8E40-3BE07AA3441B}" destId="{D1BD73DD-4637-41B9-B7E9-D7A5EC185C73}" srcOrd="4" destOrd="0" presId="urn:microsoft.com/office/officeart/2018/2/layout/IconLabelList"/>
    <dgm:cxn modelId="{8AC873F1-E6A0-4583-B426-4878AC0300AD}" type="presParOf" srcId="{D1BD73DD-4637-41B9-B7E9-D7A5EC185C73}" destId="{8873E442-4976-47C9-A84D-969FBFF14F0E}" srcOrd="0" destOrd="0" presId="urn:microsoft.com/office/officeart/2018/2/layout/IconLabelList"/>
    <dgm:cxn modelId="{2952DAFB-6B08-46D6-B2E4-43324D3D3E0B}" type="presParOf" srcId="{D1BD73DD-4637-41B9-B7E9-D7A5EC185C73}" destId="{52FF6043-EEBD-44FA-9361-679E73A092FE}" srcOrd="1" destOrd="0" presId="urn:microsoft.com/office/officeart/2018/2/layout/IconLabelList"/>
    <dgm:cxn modelId="{60B4D6DD-B2B2-4CBC-8E86-5347C9CF4548}" type="presParOf" srcId="{D1BD73DD-4637-41B9-B7E9-D7A5EC185C73}" destId="{F05F774A-E7D0-441A-A5B9-677DC38D933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Empowering all users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Developing IT staff</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New efficiencies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Better experience</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GB">
              <a:solidFill>
                <a:schemeClr val="bg1"/>
              </a:solidFill>
            </a:rPr>
            <a:t>Prioritisation</a:t>
          </a:r>
          <a:endParaRPr lang="en-US">
            <a:solidFill>
              <a:schemeClr val="bg1"/>
            </a:solidFill>
          </a:endParaRP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Accessible by design</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EA8A7A5-7D3A-4F41-A644-8759AFC2B278}"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E2B3FA9-1BC9-44E7-B4D5-F7A501F23D14}">
      <dgm:prSet custT="1"/>
      <dgm:spPr/>
      <dgm:t>
        <a:bodyPr/>
        <a:lstStyle/>
        <a:p>
          <a:pPr algn="l"/>
          <a:r>
            <a:rPr lang="en-GB" sz="2400">
              <a:solidFill>
                <a:schemeClr val="accent5"/>
              </a:solidFill>
            </a:rPr>
            <a:t>Following accessible practices reduces page size and load time.*</a:t>
          </a:r>
          <a:endParaRPr lang="en-US" sz="2400">
            <a:solidFill>
              <a:schemeClr val="accent5"/>
            </a:solidFill>
          </a:endParaRPr>
        </a:p>
      </dgm:t>
    </dgm:pt>
    <dgm:pt modelId="{DF5CC83C-21A6-4975-BED1-A502DF1CF2BB}" type="parTrans" cxnId="{906610A1-0971-4A52-8776-3A9C9413ED4B}">
      <dgm:prSet/>
      <dgm:spPr/>
      <dgm:t>
        <a:bodyPr/>
        <a:lstStyle/>
        <a:p>
          <a:endParaRPr lang="en-US" sz="2400"/>
        </a:p>
      </dgm:t>
    </dgm:pt>
    <dgm:pt modelId="{BA1E8E38-B675-4776-8127-F1C82A3E14B2}" type="sibTrans" cxnId="{906610A1-0971-4A52-8776-3A9C9413ED4B}">
      <dgm:prSet/>
      <dgm:spPr/>
      <dgm:t>
        <a:bodyPr/>
        <a:lstStyle/>
        <a:p>
          <a:endParaRPr lang="en-US" sz="2400"/>
        </a:p>
      </dgm:t>
    </dgm:pt>
    <dgm:pt modelId="{0E493C0D-3265-42AA-8BCD-CD4FEC6A5EEE}">
      <dgm:prSet custT="1"/>
      <dgm:spPr/>
      <dgm:t>
        <a:bodyPr/>
        <a:lstStyle/>
        <a:p>
          <a:pPr algn="l"/>
          <a:r>
            <a:rPr lang="en-GB" sz="2400">
              <a:solidFill>
                <a:schemeClr val="accent5"/>
              </a:solidFill>
            </a:rPr>
            <a:t>Accessible mark up requires less maintenance to make compatible with future devices.**</a:t>
          </a:r>
          <a:endParaRPr lang="en-US" sz="2400">
            <a:solidFill>
              <a:schemeClr val="accent5"/>
            </a:solidFill>
          </a:endParaRPr>
        </a:p>
      </dgm:t>
    </dgm:pt>
    <dgm:pt modelId="{DA335AA5-375F-4B84-B544-40FBEE16B7AB}" type="parTrans" cxnId="{46B11090-4807-4A1D-A389-614C6ACEEB56}">
      <dgm:prSet/>
      <dgm:spPr/>
      <dgm:t>
        <a:bodyPr/>
        <a:lstStyle/>
        <a:p>
          <a:endParaRPr lang="en-US" sz="2400"/>
        </a:p>
      </dgm:t>
    </dgm:pt>
    <dgm:pt modelId="{05AE0D9B-3510-45FB-8BB7-A0F8039E4A89}" type="sibTrans" cxnId="{46B11090-4807-4A1D-A389-614C6ACEEB56}">
      <dgm:prSet/>
      <dgm:spPr/>
      <dgm:t>
        <a:bodyPr/>
        <a:lstStyle/>
        <a:p>
          <a:endParaRPr lang="en-US" sz="2400"/>
        </a:p>
      </dgm:t>
    </dgm:pt>
    <dgm:pt modelId="{55CB2E89-8FC3-4F14-9A65-F4D917F72EF3}">
      <dgm:prSet custT="1"/>
      <dgm:spPr/>
      <dgm:t>
        <a:bodyPr/>
        <a:lstStyle/>
        <a:p>
          <a:pPr algn="l"/>
          <a:r>
            <a:rPr lang="en-GB" sz="2400">
              <a:solidFill>
                <a:schemeClr val="accent5"/>
              </a:solidFill>
            </a:rPr>
            <a:t>Standardising with accessible user interface patterns and components means not reinventing the wheel.</a:t>
          </a:r>
          <a:endParaRPr lang="en-US" sz="2400">
            <a:solidFill>
              <a:schemeClr val="accent5"/>
            </a:solidFill>
          </a:endParaRPr>
        </a:p>
      </dgm:t>
    </dgm:pt>
    <dgm:pt modelId="{144B4B75-DFAF-48A9-BA3C-B61C244F0228}" type="parTrans" cxnId="{CB33EF53-3B99-4B78-9BE2-4493BB922A22}">
      <dgm:prSet/>
      <dgm:spPr/>
      <dgm:t>
        <a:bodyPr/>
        <a:lstStyle/>
        <a:p>
          <a:endParaRPr lang="en-US" sz="2400"/>
        </a:p>
      </dgm:t>
    </dgm:pt>
    <dgm:pt modelId="{3051F5AC-FAB0-472B-AEFA-400CF2DB3E44}" type="sibTrans" cxnId="{CB33EF53-3B99-4B78-9BE2-4493BB922A22}">
      <dgm:prSet/>
      <dgm:spPr/>
      <dgm:t>
        <a:bodyPr/>
        <a:lstStyle/>
        <a:p>
          <a:endParaRPr lang="en-US" sz="2400"/>
        </a:p>
      </dgm:t>
    </dgm:pt>
    <dgm:pt modelId="{CEB9A884-579C-4CF3-8D81-318C4B2197FA}">
      <dgm:prSet custT="1"/>
      <dgm:spPr/>
      <dgm:t>
        <a:bodyPr/>
        <a:lstStyle/>
        <a:p>
          <a:pPr algn="l"/>
          <a:r>
            <a:rPr lang="en-GB" sz="2400">
              <a:solidFill>
                <a:schemeClr val="accent5"/>
              </a:solidFill>
            </a:rPr>
            <a:t>Students who disclose a disability are less likely to continue their programme of study***</a:t>
          </a:r>
          <a:endParaRPr lang="en-US" sz="2400">
            <a:solidFill>
              <a:schemeClr val="accent5"/>
            </a:solidFill>
          </a:endParaRPr>
        </a:p>
      </dgm:t>
    </dgm:pt>
    <dgm:pt modelId="{3213915C-66F7-4446-8BF2-381934E2E296}" type="parTrans" cxnId="{209EA8FF-9E8C-42CA-9C02-5E5CB36707CE}">
      <dgm:prSet/>
      <dgm:spPr/>
      <dgm:t>
        <a:bodyPr/>
        <a:lstStyle/>
        <a:p>
          <a:endParaRPr lang="en-US" sz="2400"/>
        </a:p>
      </dgm:t>
    </dgm:pt>
    <dgm:pt modelId="{90931C84-6771-4DD6-BEF4-5A33D1CD4BAA}" type="sibTrans" cxnId="{209EA8FF-9E8C-42CA-9C02-5E5CB36707CE}">
      <dgm:prSet/>
      <dgm:spPr/>
      <dgm:t>
        <a:bodyPr/>
        <a:lstStyle/>
        <a:p>
          <a:endParaRPr lang="en-US" sz="2400"/>
        </a:p>
      </dgm:t>
    </dgm:pt>
    <dgm:pt modelId="{E8EF0F51-18FB-4B33-808F-CC7BE48AA6C2}" type="pres">
      <dgm:prSet presAssocID="{AEA8A7A5-7D3A-4F41-A644-8759AFC2B278}" presName="root" presStyleCnt="0">
        <dgm:presLayoutVars>
          <dgm:dir/>
          <dgm:resizeHandles val="exact"/>
        </dgm:presLayoutVars>
      </dgm:prSet>
      <dgm:spPr/>
    </dgm:pt>
    <dgm:pt modelId="{A74B04DD-AF28-4777-AC2F-681DA00DC479}" type="pres">
      <dgm:prSet presAssocID="{EE2B3FA9-1BC9-44E7-B4D5-F7A501F23D14}" presName="compNode" presStyleCnt="0"/>
      <dgm:spPr/>
    </dgm:pt>
    <dgm:pt modelId="{459B43BD-4863-4374-9A57-57EC06769D00}" type="pres">
      <dgm:prSet presAssocID="{EE2B3FA9-1BC9-44E7-B4D5-F7A501F23D14}" presName="iconRect" presStyleLbl="node1" presStyleIdx="0" presStyleCnt="4" custScaleX="218640" custScaleY="244295" custLinFactX="-10982" custLinFactNeighborX="-10000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wnward trend"/>
        </a:ext>
      </dgm:extLst>
    </dgm:pt>
    <dgm:pt modelId="{1435382C-91BC-4C0F-BAF5-78C1BFEEDEFE}" type="pres">
      <dgm:prSet presAssocID="{EE2B3FA9-1BC9-44E7-B4D5-F7A501F23D14}" presName="spaceRect" presStyleCnt="0"/>
      <dgm:spPr/>
    </dgm:pt>
    <dgm:pt modelId="{3E54E29D-7B4E-4D1D-8ACA-49B1EF0573FD}" type="pres">
      <dgm:prSet presAssocID="{EE2B3FA9-1BC9-44E7-B4D5-F7A501F23D14}" presName="textRect" presStyleLbl="revTx" presStyleIdx="0" presStyleCnt="4" custLinFactNeighborX="-37364">
        <dgm:presLayoutVars>
          <dgm:chMax val="1"/>
          <dgm:chPref val="1"/>
        </dgm:presLayoutVars>
      </dgm:prSet>
      <dgm:spPr/>
    </dgm:pt>
    <dgm:pt modelId="{0D3FC58A-89BA-45FC-9653-A028411B1E93}" type="pres">
      <dgm:prSet presAssocID="{BA1E8E38-B675-4776-8127-F1C82A3E14B2}" presName="sibTrans" presStyleCnt="0"/>
      <dgm:spPr/>
    </dgm:pt>
    <dgm:pt modelId="{916FD963-A992-47C5-9652-3C1D7AAFF318}" type="pres">
      <dgm:prSet presAssocID="{0E493C0D-3265-42AA-8BCD-CD4FEC6A5EEE}" presName="compNode" presStyleCnt="0"/>
      <dgm:spPr/>
    </dgm:pt>
    <dgm:pt modelId="{07C18E25-2FE9-4758-AB5E-0395180DC7AF}" type="pres">
      <dgm:prSet presAssocID="{0E493C0D-3265-42AA-8BCD-CD4FEC6A5EEE}" presName="iconRect" presStyleLbl="node1" presStyleIdx="1" presStyleCnt="4" custScaleX="260435" custScaleY="244295" custLinFactNeighborX="-1831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C2BB4CE5-3FFA-4F98-8B1C-949D39618A1F}" type="pres">
      <dgm:prSet presAssocID="{0E493C0D-3265-42AA-8BCD-CD4FEC6A5EEE}" presName="spaceRect" presStyleCnt="0"/>
      <dgm:spPr/>
    </dgm:pt>
    <dgm:pt modelId="{6EB53ADE-6DC2-4050-B51A-1CBFC5A1A2A2}" type="pres">
      <dgm:prSet presAssocID="{0E493C0D-3265-42AA-8BCD-CD4FEC6A5EEE}" presName="textRect" presStyleLbl="revTx" presStyleIdx="1" presStyleCnt="4" custScaleX="151976" custLinFactNeighborX="-1520">
        <dgm:presLayoutVars>
          <dgm:chMax val="1"/>
          <dgm:chPref val="1"/>
        </dgm:presLayoutVars>
      </dgm:prSet>
      <dgm:spPr/>
    </dgm:pt>
    <dgm:pt modelId="{1334E0D8-8B21-4EF2-A359-EC6F5DF55A9E}" type="pres">
      <dgm:prSet presAssocID="{05AE0D9B-3510-45FB-8BB7-A0F8039E4A89}" presName="sibTrans" presStyleCnt="0"/>
      <dgm:spPr/>
    </dgm:pt>
    <dgm:pt modelId="{60228109-D9CC-4714-8BE6-6B50ED75CA87}" type="pres">
      <dgm:prSet presAssocID="{55CB2E89-8FC3-4F14-9A65-F4D917F72EF3}" presName="compNode" presStyleCnt="0"/>
      <dgm:spPr/>
    </dgm:pt>
    <dgm:pt modelId="{CD2AEE50-A56B-48C3-869D-F4F4F21C3225}" type="pres">
      <dgm:prSet presAssocID="{55CB2E89-8FC3-4F14-9A65-F4D917F72EF3}" presName="iconRect" presStyleLbl="node1" presStyleIdx="2" presStyleCnt="4" custScaleX="218640" custScaleY="244295" custLinFactX="18350" custLinFactNeighborX="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6AC1FDF2-9E42-4B03-871C-B8550BC7F1A3}" type="pres">
      <dgm:prSet presAssocID="{55CB2E89-8FC3-4F14-9A65-F4D917F72EF3}" presName="spaceRect" presStyleCnt="0"/>
      <dgm:spPr/>
    </dgm:pt>
    <dgm:pt modelId="{4FB936E7-AC7A-4B18-AC08-44FFBC7B4AD4}" type="pres">
      <dgm:prSet presAssocID="{55CB2E89-8FC3-4F14-9A65-F4D917F72EF3}" presName="textRect" presStyleLbl="revTx" presStyleIdx="2" presStyleCnt="4" custScaleX="168851" custLinFactNeighborX="53249">
        <dgm:presLayoutVars>
          <dgm:chMax val="1"/>
          <dgm:chPref val="1"/>
        </dgm:presLayoutVars>
      </dgm:prSet>
      <dgm:spPr/>
    </dgm:pt>
    <dgm:pt modelId="{6097E37E-D5FD-49A6-A900-AF77B4232433}" type="pres">
      <dgm:prSet presAssocID="{3051F5AC-FAB0-472B-AEFA-400CF2DB3E44}" presName="sibTrans" presStyleCnt="0"/>
      <dgm:spPr/>
    </dgm:pt>
    <dgm:pt modelId="{42182D29-19C1-499C-8043-CC332E4EA2D4}" type="pres">
      <dgm:prSet presAssocID="{CEB9A884-579C-4CF3-8D81-318C4B2197FA}" presName="compNode" presStyleCnt="0"/>
      <dgm:spPr/>
    </dgm:pt>
    <dgm:pt modelId="{3BEBADC3-DB56-4404-9EED-CFDB563D3C26}" type="pres">
      <dgm:prSet presAssocID="{CEB9A884-579C-4CF3-8D81-318C4B2197FA}" presName="iconRect" presStyleLbl="node1" presStyleIdx="3" presStyleCnt="4" custScaleX="251497" custScaleY="244295" custLinFactX="80663" custLinFactNeighborX="100000" custLinFactNeighborY="400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a:noFill/>
        </a:ln>
      </dgm:spPr>
      <dgm:extLst>
        <a:ext uri="{E40237B7-FDA0-4F09-8148-C483321AD2D9}">
          <dgm14:cNvPr xmlns:dgm14="http://schemas.microsoft.com/office/drawing/2010/diagram" id="0" name="" descr="Register"/>
        </a:ext>
      </dgm:extLst>
    </dgm:pt>
    <dgm:pt modelId="{8D9CE808-02BE-4CEA-8E74-6EE094498135}" type="pres">
      <dgm:prSet presAssocID="{CEB9A884-579C-4CF3-8D81-318C4B2197FA}" presName="spaceRect" presStyleCnt="0"/>
      <dgm:spPr/>
    </dgm:pt>
    <dgm:pt modelId="{5DBB3399-F964-4CF2-BD06-4CA54BC9B9CD}" type="pres">
      <dgm:prSet presAssocID="{CEB9A884-579C-4CF3-8D81-318C4B2197FA}" presName="textRect" presStyleLbl="revTx" presStyleIdx="3" presStyleCnt="4" custScaleX="130136" custLinFactNeighborX="84667" custLinFactNeighborY="1391">
        <dgm:presLayoutVars>
          <dgm:chMax val="1"/>
          <dgm:chPref val="1"/>
        </dgm:presLayoutVars>
      </dgm:prSet>
      <dgm:spPr/>
    </dgm:pt>
  </dgm:ptLst>
  <dgm:cxnLst>
    <dgm:cxn modelId="{00857745-33A8-4F0F-95DB-B8251F53123F}" type="presOf" srcId="{EE2B3FA9-1BC9-44E7-B4D5-F7A501F23D14}" destId="{3E54E29D-7B4E-4D1D-8ACA-49B1EF0573FD}" srcOrd="0" destOrd="0" presId="urn:microsoft.com/office/officeart/2018/2/layout/IconLabelList"/>
    <dgm:cxn modelId="{CB33EF53-3B99-4B78-9BE2-4493BB922A22}" srcId="{AEA8A7A5-7D3A-4F41-A644-8759AFC2B278}" destId="{55CB2E89-8FC3-4F14-9A65-F4D917F72EF3}" srcOrd="2" destOrd="0" parTransId="{144B4B75-DFAF-48A9-BA3C-B61C244F0228}" sibTransId="{3051F5AC-FAB0-472B-AEFA-400CF2DB3E44}"/>
    <dgm:cxn modelId="{B2224B75-A4BE-4E34-B090-2B3732C5E6E2}" type="presOf" srcId="{CEB9A884-579C-4CF3-8D81-318C4B2197FA}" destId="{5DBB3399-F964-4CF2-BD06-4CA54BC9B9CD}" srcOrd="0" destOrd="0" presId="urn:microsoft.com/office/officeart/2018/2/layout/IconLabelList"/>
    <dgm:cxn modelId="{46B11090-4807-4A1D-A389-614C6ACEEB56}" srcId="{AEA8A7A5-7D3A-4F41-A644-8759AFC2B278}" destId="{0E493C0D-3265-42AA-8BCD-CD4FEC6A5EEE}" srcOrd="1" destOrd="0" parTransId="{DA335AA5-375F-4B84-B544-40FBEE16B7AB}" sibTransId="{05AE0D9B-3510-45FB-8BB7-A0F8039E4A89}"/>
    <dgm:cxn modelId="{906610A1-0971-4A52-8776-3A9C9413ED4B}" srcId="{AEA8A7A5-7D3A-4F41-A644-8759AFC2B278}" destId="{EE2B3FA9-1BC9-44E7-B4D5-F7A501F23D14}" srcOrd="0" destOrd="0" parTransId="{DF5CC83C-21A6-4975-BED1-A502DF1CF2BB}" sibTransId="{BA1E8E38-B675-4776-8127-F1C82A3E14B2}"/>
    <dgm:cxn modelId="{8A05AAB2-15DB-4736-9531-7AAD280317A6}" type="presOf" srcId="{AEA8A7A5-7D3A-4F41-A644-8759AFC2B278}" destId="{E8EF0F51-18FB-4B33-808F-CC7BE48AA6C2}" srcOrd="0" destOrd="0" presId="urn:microsoft.com/office/officeart/2018/2/layout/IconLabelList"/>
    <dgm:cxn modelId="{E50BF8C0-8B13-4C2D-8C47-8FD0CC4DD312}" type="presOf" srcId="{55CB2E89-8FC3-4F14-9A65-F4D917F72EF3}" destId="{4FB936E7-AC7A-4B18-AC08-44FFBC7B4AD4}" srcOrd="0" destOrd="0" presId="urn:microsoft.com/office/officeart/2018/2/layout/IconLabelList"/>
    <dgm:cxn modelId="{666EDAE4-2BED-4222-AD81-512FEE103650}" type="presOf" srcId="{0E493C0D-3265-42AA-8BCD-CD4FEC6A5EEE}" destId="{6EB53ADE-6DC2-4050-B51A-1CBFC5A1A2A2}" srcOrd="0" destOrd="0" presId="urn:microsoft.com/office/officeart/2018/2/layout/IconLabelList"/>
    <dgm:cxn modelId="{209EA8FF-9E8C-42CA-9C02-5E5CB36707CE}" srcId="{AEA8A7A5-7D3A-4F41-A644-8759AFC2B278}" destId="{CEB9A884-579C-4CF3-8D81-318C4B2197FA}" srcOrd="3" destOrd="0" parTransId="{3213915C-66F7-4446-8BF2-381934E2E296}" sibTransId="{90931C84-6771-4DD6-BEF4-5A33D1CD4BAA}"/>
    <dgm:cxn modelId="{49480C9E-CC0C-409B-AB8A-0315124120E6}" type="presParOf" srcId="{E8EF0F51-18FB-4B33-808F-CC7BE48AA6C2}" destId="{A74B04DD-AF28-4777-AC2F-681DA00DC479}" srcOrd="0" destOrd="0" presId="urn:microsoft.com/office/officeart/2018/2/layout/IconLabelList"/>
    <dgm:cxn modelId="{305A4038-F2F4-44D0-B28C-0B962F3A1CE8}" type="presParOf" srcId="{A74B04DD-AF28-4777-AC2F-681DA00DC479}" destId="{459B43BD-4863-4374-9A57-57EC06769D00}" srcOrd="0" destOrd="0" presId="urn:microsoft.com/office/officeart/2018/2/layout/IconLabelList"/>
    <dgm:cxn modelId="{62B81539-8971-475A-8ADB-27AC2906AAE8}" type="presParOf" srcId="{A74B04DD-AF28-4777-AC2F-681DA00DC479}" destId="{1435382C-91BC-4C0F-BAF5-78C1BFEEDEFE}" srcOrd="1" destOrd="0" presId="urn:microsoft.com/office/officeart/2018/2/layout/IconLabelList"/>
    <dgm:cxn modelId="{A34D41F1-9858-4B75-B147-3C9644A576F5}" type="presParOf" srcId="{A74B04DD-AF28-4777-AC2F-681DA00DC479}" destId="{3E54E29D-7B4E-4D1D-8ACA-49B1EF0573FD}" srcOrd="2" destOrd="0" presId="urn:microsoft.com/office/officeart/2018/2/layout/IconLabelList"/>
    <dgm:cxn modelId="{AD6A252B-0881-4EBE-B8B0-C19E19BD1071}" type="presParOf" srcId="{E8EF0F51-18FB-4B33-808F-CC7BE48AA6C2}" destId="{0D3FC58A-89BA-45FC-9653-A028411B1E93}" srcOrd="1" destOrd="0" presId="urn:microsoft.com/office/officeart/2018/2/layout/IconLabelList"/>
    <dgm:cxn modelId="{56D80CCD-7A80-4C9C-AB66-9A5F25F06A40}" type="presParOf" srcId="{E8EF0F51-18FB-4B33-808F-CC7BE48AA6C2}" destId="{916FD963-A992-47C5-9652-3C1D7AAFF318}" srcOrd="2" destOrd="0" presId="urn:microsoft.com/office/officeart/2018/2/layout/IconLabelList"/>
    <dgm:cxn modelId="{6B71FFE0-8A84-4954-9613-6EE5BD1E6AE9}" type="presParOf" srcId="{916FD963-A992-47C5-9652-3C1D7AAFF318}" destId="{07C18E25-2FE9-4758-AB5E-0395180DC7AF}" srcOrd="0" destOrd="0" presId="urn:microsoft.com/office/officeart/2018/2/layout/IconLabelList"/>
    <dgm:cxn modelId="{DA74275C-6D2D-41EF-9F80-1E8C945DD9A4}" type="presParOf" srcId="{916FD963-A992-47C5-9652-3C1D7AAFF318}" destId="{C2BB4CE5-3FFA-4F98-8B1C-949D39618A1F}" srcOrd="1" destOrd="0" presId="urn:microsoft.com/office/officeart/2018/2/layout/IconLabelList"/>
    <dgm:cxn modelId="{59A42CD7-5D2B-49F8-9700-8E7EF2720646}" type="presParOf" srcId="{916FD963-A992-47C5-9652-3C1D7AAFF318}" destId="{6EB53ADE-6DC2-4050-B51A-1CBFC5A1A2A2}" srcOrd="2" destOrd="0" presId="urn:microsoft.com/office/officeart/2018/2/layout/IconLabelList"/>
    <dgm:cxn modelId="{A71566F0-6DEE-4781-A7D4-CA00F39C1520}" type="presParOf" srcId="{E8EF0F51-18FB-4B33-808F-CC7BE48AA6C2}" destId="{1334E0D8-8B21-4EF2-A359-EC6F5DF55A9E}" srcOrd="3" destOrd="0" presId="urn:microsoft.com/office/officeart/2018/2/layout/IconLabelList"/>
    <dgm:cxn modelId="{34DDE9B7-EC0F-4D8C-ACAB-145320C2722E}" type="presParOf" srcId="{E8EF0F51-18FB-4B33-808F-CC7BE48AA6C2}" destId="{60228109-D9CC-4714-8BE6-6B50ED75CA87}" srcOrd="4" destOrd="0" presId="urn:microsoft.com/office/officeart/2018/2/layout/IconLabelList"/>
    <dgm:cxn modelId="{04B7E179-F560-49DB-861C-1002734BDBB2}" type="presParOf" srcId="{60228109-D9CC-4714-8BE6-6B50ED75CA87}" destId="{CD2AEE50-A56B-48C3-869D-F4F4F21C3225}" srcOrd="0" destOrd="0" presId="urn:microsoft.com/office/officeart/2018/2/layout/IconLabelList"/>
    <dgm:cxn modelId="{6226C4AF-32A9-473C-9743-6F6608F9504E}" type="presParOf" srcId="{60228109-D9CC-4714-8BE6-6B50ED75CA87}" destId="{6AC1FDF2-9E42-4B03-871C-B8550BC7F1A3}" srcOrd="1" destOrd="0" presId="urn:microsoft.com/office/officeart/2018/2/layout/IconLabelList"/>
    <dgm:cxn modelId="{A211A769-257D-436B-A3A0-80D562FF3DDC}" type="presParOf" srcId="{60228109-D9CC-4714-8BE6-6B50ED75CA87}" destId="{4FB936E7-AC7A-4B18-AC08-44FFBC7B4AD4}" srcOrd="2" destOrd="0" presId="urn:microsoft.com/office/officeart/2018/2/layout/IconLabelList"/>
    <dgm:cxn modelId="{4CA930E6-2430-4049-8ABB-39BDADB34E95}" type="presParOf" srcId="{E8EF0F51-18FB-4B33-808F-CC7BE48AA6C2}" destId="{6097E37E-D5FD-49A6-A900-AF77B4232433}" srcOrd="5" destOrd="0" presId="urn:microsoft.com/office/officeart/2018/2/layout/IconLabelList"/>
    <dgm:cxn modelId="{344BC13A-99E7-4C5A-A9F1-93C79C716C93}" type="presParOf" srcId="{E8EF0F51-18FB-4B33-808F-CC7BE48AA6C2}" destId="{42182D29-19C1-499C-8043-CC332E4EA2D4}" srcOrd="6" destOrd="0" presId="urn:microsoft.com/office/officeart/2018/2/layout/IconLabelList"/>
    <dgm:cxn modelId="{94B76B8B-00A1-47D2-826C-1E7229BC9EEF}" type="presParOf" srcId="{42182D29-19C1-499C-8043-CC332E4EA2D4}" destId="{3BEBADC3-DB56-4404-9EED-CFDB563D3C26}" srcOrd="0" destOrd="0" presId="urn:microsoft.com/office/officeart/2018/2/layout/IconLabelList"/>
    <dgm:cxn modelId="{2993B92B-EC87-4717-A18B-1BB6E6499C18}" type="presParOf" srcId="{42182D29-19C1-499C-8043-CC332E4EA2D4}" destId="{8D9CE808-02BE-4CEA-8E74-6EE094498135}" srcOrd="1" destOrd="0" presId="urn:microsoft.com/office/officeart/2018/2/layout/IconLabelList"/>
    <dgm:cxn modelId="{1692B6AF-D140-4B1F-8017-67A25959A682}" type="presParOf" srcId="{42182D29-19C1-499C-8043-CC332E4EA2D4}" destId="{5DBB3399-F964-4CF2-BD06-4CA54BC9B9C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672E8D-1F22-4580-8D04-658D99609E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923D885-9BFB-4DB8-BF9F-CD122542C071}">
      <dgm:prSet/>
      <dgm:spPr/>
      <dgm:t>
        <a:bodyPr/>
        <a:lstStyle/>
        <a:p>
          <a:r>
            <a:rPr lang="en-GB">
              <a:solidFill>
                <a:schemeClr val="bg1"/>
              </a:solidFill>
            </a:rPr>
            <a:t>Less than 3% of University tech programmes include accessibility. *</a:t>
          </a:r>
          <a:endParaRPr lang="en-US">
            <a:solidFill>
              <a:schemeClr val="bg1"/>
            </a:solidFill>
          </a:endParaRPr>
        </a:p>
      </dgm:t>
    </dgm:pt>
    <dgm:pt modelId="{CEAACE9F-3483-4C90-A457-469E4BEDCD28}" type="parTrans" cxnId="{B5C27D50-B681-485B-92AB-F3DE54D544DB}">
      <dgm:prSet/>
      <dgm:spPr/>
      <dgm:t>
        <a:bodyPr/>
        <a:lstStyle/>
        <a:p>
          <a:endParaRPr lang="en-US">
            <a:solidFill>
              <a:schemeClr val="bg1"/>
            </a:solidFill>
          </a:endParaRPr>
        </a:p>
      </dgm:t>
    </dgm:pt>
    <dgm:pt modelId="{374E3FD5-3A63-436F-8DE7-132DD71216E5}" type="sibTrans" cxnId="{B5C27D50-B681-485B-92AB-F3DE54D544DB}">
      <dgm:prSet/>
      <dgm:spPr/>
      <dgm:t>
        <a:bodyPr/>
        <a:lstStyle/>
        <a:p>
          <a:endParaRPr lang="en-US">
            <a:solidFill>
              <a:schemeClr val="bg1"/>
            </a:solidFill>
          </a:endParaRPr>
        </a:p>
      </dgm:t>
    </dgm:pt>
    <dgm:pt modelId="{1D950F5E-BAA6-4AFE-918B-74C8FA55C74E}">
      <dgm:prSet/>
      <dgm:spPr/>
      <dgm:t>
        <a:bodyPr/>
        <a:lstStyle/>
        <a:p>
          <a:r>
            <a:rPr lang="en-GB" dirty="0">
              <a:solidFill>
                <a:schemeClr val="bg1"/>
              </a:solidFill>
            </a:rPr>
            <a:t>63% of tech companies cannot staff accessibility needs. **</a:t>
          </a:r>
        </a:p>
        <a:p>
          <a:endParaRPr lang="en-US" dirty="0">
            <a:solidFill>
              <a:schemeClr val="bg1"/>
            </a:solidFill>
          </a:endParaRPr>
        </a:p>
      </dgm:t>
    </dgm:pt>
    <dgm:pt modelId="{2F9FEB9E-8A42-4F94-B80B-D25D478A2D34}" type="parTrans" cxnId="{A3BE6668-BB55-45A0-ABE2-ED65DAC900E8}">
      <dgm:prSet/>
      <dgm:spPr/>
      <dgm:t>
        <a:bodyPr/>
        <a:lstStyle/>
        <a:p>
          <a:endParaRPr lang="en-US">
            <a:solidFill>
              <a:schemeClr val="bg1"/>
            </a:solidFill>
          </a:endParaRPr>
        </a:p>
      </dgm:t>
    </dgm:pt>
    <dgm:pt modelId="{22FF0FCC-34BF-44DF-B685-7602C5FA864A}" type="sibTrans" cxnId="{A3BE6668-BB55-45A0-ABE2-ED65DAC900E8}">
      <dgm:prSet/>
      <dgm:spPr/>
      <dgm:t>
        <a:bodyPr/>
        <a:lstStyle/>
        <a:p>
          <a:endParaRPr lang="en-US">
            <a:solidFill>
              <a:schemeClr val="bg1"/>
            </a:solidFill>
          </a:endParaRPr>
        </a:p>
      </dgm:t>
    </dgm:pt>
    <dgm:pt modelId="{6FDA6DDA-F20A-47E8-B28F-A25B4626B83D}">
      <dgm:prSet/>
      <dgm:spPr/>
      <dgm:t>
        <a:bodyPr/>
        <a:lstStyle/>
        <a:p>
          <a:r>
            <a:rPr lang="en-GB" dirty="0">
              <a:solidFill>
                <a:schemeClr val="bg1"/>
              </a:solidFill>
            </a:rPr>
            <a:t>93% say demand for accessibility skills will increase in the future **</a:t>
          </a:r>
        </a:p>
      </dgm:t>
    </dgm:pt>
    <dgm:pt modelId="{FD0ECD13-8D56-47CF-ABAF-3632EC0509B6}" type="parTrans" cxnId="{E89936F3-87CA-46F9-B7D7-ACADD79EB33F}">
      <dgm:prSet/>
      <dgm:spPr/>
      <dgm:t>
        <a:bodyPr/>
        <a:lstStyle/>
        <a:p>
          <a:endParaRPr lang="en-US">
            <a:solidFill>
              <a:schemeClr val="bg1"/>
            </a:solidFill>
          </a:endParaRPr>
        </a:p>
      </dgm:t>
    </dgm:pt>
    <dgm:pt modelId="{02E97EFD-8F8E-4D68-B0DE-5B91FED4AF09}" type="sibTrans" cxnId="{E89936F3-87CA-46F9-B7D7-ACADD79EB33F}">
      <dgm:prSet/>
      <dgm:spPr/>
      <dgm:t>
        <a:bodyPr/>
        <a:lstStyle/>
        <a:p>
          <a:endParaRPr lang="en-US">
            <a:solidFill>
              <a:schemeClr val="bg1"/>
            </a:solidFill>
          </a:endParaRPr>
        </a:p>
      </dgm:t>
    </dgm:pt>
    <dgm:pt modelId="{E221E781-0C99-4C69-BEB2-04217AA41557}">
      <dgm:prSet/>
      <dgm:spPr/>
      <dgm:t>
        <a:bodyPr/>
        <a:lstStyle/>
        <a:p>
          <a:r>
            <a:rPr lang="en-GB" dirty="0">
              <a:solidFill>
                <a:schemeClr val="bg1"/>
              </a:solidFill>
            </a:rPr>
            <a:t>The number of job listings with “accessibility” in the title increased by 78% in the year ended in July from the last 12 months. ***</a:t>
          </a:r>
        </a:p>
      </dgm:t>
    </dgm:pt>
    <dgm:pt modelId="{64E87471-4B21-4B72-884C-40135EDEFA70}" type="parTrans" cxnId="{4DE171A8-8249-4461-87FE-9E2A0EF22BD3}">
      <dgm:prSet/>
      <dgm:spPr/>
      <dgm:t>
        <a:bodyPr/>
        <a:lstStyle/>
        <a:p>
          <a:endParaRPr lang="en-US">
            <a:solidFill>
              <a:schemeClr val="bg1"/>
            </a:solidFill>
          </a:endParaRPr>
        </a:p>
      </dgm:t>
    </dgm:pt>
    <dgm:pt modelId="{ABEFE9F5-4507-4BAC-BCE0-7CB919DC0431}" type="sibTrans" cxnId="{4DE171A8-8249-4461-87FE-9E2A0EF22BD3}">
      <dgm:prSet/>
      <dgm:spPr/>
      <dgm:t>
        <a:bodyPr/>
        <a:lstStyle/>
        <a:p>
          <a:endParaRPr lang="en-US">
            <a:solidFill>
              <a:schemeClr val="bg1"/>
            </a:solidFill>
          </a:endParaRPr>
        </a:p>
      </dgm:t>
    </dgm:pt>
    <dgm:pt modelId="{EC8461DD-6A90-4110-84F5-775D727FA4E0}" type="pres">
      <dgm:prSet presAssocID="{FB672E8D-1F22-4580-8D04-658D99609ED0}" presName="vert0" presStyleCnt="0">
        <dgm:presLayoutVars>
          <dgm:dir/>
          <dgm:animOne val="branch"/>
          <dgm:animLvl val="lvl"/>
        </dgm:presLayoutVars>
      </dgm:prSet>
      <dgm:spPr/>
    </dgm:pt>
    <dgm:pt modelId="{BA0D6C13-C736-4C88-9E0E-024C4BB8B920}" type="pres">
      <dgm:prSet presAssocID="{3923D885-9BFB-4DB8-BF9F-CD122542C071}" presName="thickLine" presStyleLbl="alignNode1" presStyleIdx="0" presStyleCnt="4"/>
      <dgm:spPr/>
    </dgm:pt>
    <dgm:pt modelId="{83CD7596-546D-4DDB-A7B1-C7401FE41A39}" type="pres">
      <dgm:prSet presAssocID="{3923D885-9BFB-4DB8-BF9F-CD122542C071}" presName="horz1" presStyleCnt="0"/>
      <dgm:spPr/>
    </dgm:pt>
    <dgm:pt modelId="{9490E68F-0F60-4B4B-B245-0A8652E4B738}" type="pres">
      <dgm:prSet presAssocID="{3923D885-9BFB-4DB8-BF9F-CD122542C071}" presName="tx1" presStyleLbl="revTx" presStyleIdx="0" presStyleCnt="4"/>
      <dgm:spPr/>
    </dgm:pt>
    <dgm:pt modelId="{120087B2-4F91-48EA-AF43-E22E6B16E004}" type="pres">
      <dgm:prSet presAssocID="{3923D885-9BFB-4DB8-BF9F-CD122542C071}" presName="vert1" presStyleCnt="0"/>
      <dgm:spPr/>
    </dgm:pt>
    <dgm:pt modelId="{1BB48482-4A43-47EC-AB5F-F9820EBAF1E9}" type="pres">
      <dgm:prSet presAssocID="{1D950F5E-BAA6-4AFE-918B-74C8FA55C74E}" presName="thickLine" presStyleLbl="alignNode1" presStyleIdx="1" presStyleCnt="4"/>
      <dgm:spPr/>
    </dgm:pt>
    <dgm:pt modelId="{F0B51F9B-7D9F-4A5A-9376-3FCDAB5E2922}" type="pres">
      <dgm:prSet presAssocID="{1D950F5E-BAA6-4AFE-918B-74C8FA55C74E}" presName="horz1" presStyleCnt="0"/>
      <dgm:spPr/>
    </dgm:pt>
    <dgm:pt modelId="{0438BD26-896F-4C90-906B-B917A5B07AFC}" type="pres">
      <dgm:prSet presAssocID="{1D950F5E-BAA6-4AFE-918B-74C8FA55C74E}" presName="tx1" presStyleLbl="revTx" presStyleIdx="1" presStyleCnt="4"/>
      <dgm:spPr/>
    </dgm:pt>
    <dgm:pt modelId="{EDF7E50A-45D0-48F5-8028-616C0DCD6365}" type="pres">
      <dgm:prSet presAssocID="{1D950F5E-BAA6-4AFE-918B-74C8FA55C74E}" presName="vert1" presStyleCnt="0"/>
      <dgm:spPr/>
    </dgm:pt>
    <dgm:pt modelId="{91240F42-90F9-4668-9253-9A4768EF0392}" type="pres">
      <dgm:prSet presAssocID="{6FDA6DDA-F20A-47E8-B28F-A25B4626B83D}" presName="thickLine" presStyleLbl="alignNode1" presStyleIdx="2" presStyleCnt="4"/>
      <dgm:spPr/>
    </dgm:pt>
    <dgm:pt modelId="{7BD66779-7EAF-468E-93F5-D0B4184C3A03}" type="pres">
      <dgm:prSet presAssocID="{6FDA6DDA-F20A-47E8-B28F-A25B4626B83D}" presName="horz1" presStyleCnt="0"/>
      <dgm:spPr/>
    </dgm:pt>
    <dgm:pt modelId="{23807FCA-90DE-4476-B8A7-3E817D05BDE1}" type="pres">
      <dgm:prSet presAssocID="{6FDA6DDA-F20A-47E8-B28F-A25B4626B83D}" presName="tx1" presStyleLbl="revTx" presStyleIdx="2" presStyleCnt="4"/>
      <dgm:spPr/>
    </dgm:pt>
    <dgm:pt modelId="{E9926669-A8D8-4EE9-8622-BCBE3ED4E3D2}" type="pres">
      <dgm:prSet presAssocID="{6FDA6DDA-F20A-47E8-B28F-A25B4626B83D}" presName="vert1" presStyleCnt="0"/>
      <dgm:spPr/>
    </dgm:pt>
    <dgm:pt modelId="{289FC57B-1FF9-4BF1-8D10-CF05B446AEE1}" type="pres">
      <dgm:prSet presAssocID="{E221E781-0C99-4C69-BEB2-04217AA41557}" presName="thickLine" presStyleLbl="alignNode1" presStyleIdx="3" presStyleCnt="4"/>
      <dgm:spPr/>
    </dgm:pt>
    <dgm:pt modelId="{BC285A92-00AB-4CBF-950C-530E8551779F}" type="pres">
      <dgm:prSet presAssocID="{E221E781-0C99-4C69-BEB2-04217AA41557}" presName="horz1" presStyleCnt="0"/>
      <dgm:spPr/>
    </dgm:pt>
    <dgm:pt modelId="{9D71459C-5018-488A-9F4B-21FF0F531B9E}" type="pres">
      <dgm:prSet presAssocID="{E221E781-0C99-4C69-BEB2-04217AA41557}" presName="tx1" presStyleLbl="revTx" presStyleIdx="3" presStyleCnt="4"/>
      <dgm:spPr/>
    </dgm:pt>
    <dgm:pt modelId="{EDD01C62-D77C-4663-B198-4F3C6D302140}" type="pres">
      <dgm:prSet presAssocID="{E221E781-0C99-4C69-BEB2-04217AA41557}" presName="vert1" presStyleCnt="0"/>
      <dgm:spPr/>
    </dgm:pt>
  </dgm:ptLst>
  <dgm:cxnLst>
    <dgm:cxn modelId="{2A3E8D2A-1666-43A6-AF3E-76F328D804FD}" type="presOf" srcId="{E221E781-0C99-4C69-BEB2-04217AA41557}" destId="{9D71459C-5018-488A-9F4B-21FF0F531B9E}" srcOrd="0" destOrd="0" presId="urn:microsoft.com/office/officeart/2008/layout/LinedList"/>
    <dgm:cxn modelId="{0EC89262-1261-4A96-AC76-338A5AB90F1A}" type="presOf" srcId="{FB672E8D-1F22-4580-8D04-658D99609ED0}" destId="{EC8461DD-6A90-4110-84F5-775D727FA4E0}" srcOrd="0" destOrd="0" presId="urn:microsoft.com/office/officeart/2008/layout/LinedList"/>
    <dgm:cxn modelId="{66829346-D1E7-45B4-BBF7-128C67C91D27}" type="presOf" srcId="{6FDA6DDA-F20A-47E8-B28F-A25B4626B83D}" destId="{23807FCA-90DE-4476-B8A7-3E817D05BDE1}" srcOrd="0" destOrd="0" presId="urn:microsoft.com/office/officeart/2008/layout/LinedList"/>
    <dgm:cxn modelId="{A3BE6668-BB55-45A0-ABE2-ED65DAC900E8}" srcId="{FB672E8D-1F22-4580-8D04-658D99609ED0}" destId="{1D950F5E-BAA6-4AFE-918B-74C8FA55C74E}" srcOrd="1" destOrd="0" parTransId="{2F9FEB9E-8A42-4F94-B80B-D25D478A2D34}" sibTransId="{22FF0FCC-34BF-44DF-B685-7602C5FA864A}"/>
    <dgm:cxn modelId="{B5C27D50-B681-485B-92AB-F3DE54D544DB}" srcId="{FB672E8D-1F22-4580-8D04-658D99609ED0}" destId="{3923D885-9BFB-4DB8-BF9F-CD122542C071}" srcOrd="0" destOrd="0" parTransId="{CEAACE9F-3483-4C90-A457-469E4BEDCD28}" sibTransId="{374E3FD5-3A63-436F-8DE7-132DD71216E5}"/>
    <dgm:cxn modelId="{D0DD798B-06F7-4422-B03F-7CB0C5DE0DEF}" type="presOf" srcId="{3923D885-9BFB-4DB8-BF9F-CD122542C071}" destId="{9490E68F-0F60-4B4B-B245-0A8652E4B738}" srcOrd="0" destOrd="0" presId="urn:microsoft.com/office/officeart/2008/layout/LinedList"/>
    <dgm:cxn modelId="{02615A96-D35D-4414-92C7-E18EECCD9FB4}" type="presOf" srcId="{1D950F5E-BAA6-4AFE-918B-74C8FA55C74E}" destId="{0438BD26-896F-4C90-906B-B917A5B07AFC}" srcOrd="0" destOrd="0" presId="urn:microsoft.com/office/officeart/2008/layout/LinedList"/>
    <dgm:cxn modelId="{4DE171A8-8249-4461-87FE-9E2A0EF22BD3}" srcId="{FB672E8D-1F22-4580-8D04-658D99609ED0}" destId="{E221E781-0C99-4C69-BEB2-04217AA41557}" srcOrd="3" destOrd="0" parTransId="{64E87471-4B21-4B72-884C-40135EDEFA70}" sibTransId="{ABEFE9F5-4507-4BAC-BCE0-7CB919DC0431}"/>
    <dgm:cxn modelId="{E89936F3-87CA-46F9-B7D7-ACADD79EB33F}" srcId="{FB672E8D-1F22-4580-8D04-658D99609ED0}" destId="{6FDA6DDA-F20A-47E8-B28F-A25B4626B83D}" srcOrd="2" destOrd="0" parTransId="{FD0ECD13-8D56-47CF-ABAF-3632EC0509B6}" sibTransId="{02E97EFD-8F8E-4D68-B0DE-5B91FED4AF09}"/>
    <dgm:cxn modelId="{E020CD3D-8313-4C00-9098-44FC2CC5887C}" type="presParOf" srcId="{EC8461DD-6A90-4110-84F5-775D727FA4E0}" destId="{BA0D6C13-C736-4C88-9E0E-024C4BB8B920}" srcOrd="0" destOrd="0" presId="urn:microsoft.com/office/officeart/2008/layout/LinedList"/>
    <dgm:cxn modelId="{FBBD4569-6CE7-41C7-8947-D8FC27BAAC37}" type="presParOf" srcId="{EC8461DD-6A90-4110-84F5-775D727FA4E0}" destId="{83CD7596-546D-4DDB-A7B1-C7401FE41A39}" srcOrd="1" destOrd="0" presId="urn:microsoft.com/office/officeart/2008/layout/LinedList"/>
    <dgm:cxn modelId="{0D4FE37D-EA35-4A87-9E64-146D8929D3D3}" type="presParOf" srcId="{83CD7596-546D-4DDB-A7B1-C7401FE41A39}" destId="{9490E68F-0F60-4B4B-B245-0A8652E4B738}" srcOrd="0" destOrd="0" presId="urn:microsoft.com/office/officeart/2008/layout/LinedList"/>
    <dgm:cxn modelId="{DBA00217-5B69-429A-82D1-F78341D352CE}" type="presParOf" srcId="{83CD7596-546D-4DDB-A7B1-C7401FE41A39}" destId="{120087B2-4F91-48EA-AF43-E22E6B16E004}" srcOrd="1" destOrd="0" presId="urn:microsoft.com/office/officeart/2008/layout/LinedList"/>
    <dgm:cxn modelId="{88D9F814-A9E9-4BEE-A965-76DC45E699D1}" type="presParOf" srcId="{EC8461DD-6A90-4110-84F5-775D727FA4E0}" destId="{1BB48482-4A43-47EC-AB5F-F9820EBAF1E9}" srcOrd="2" destOrd="0" presId="urn:microsoft.com/office/officeart/2008/layout/LinedList"/>
    <dgm:cxn modelId="{8FC5EC0E-43A9-497D-A38C-52DA54617521}" type="presParOf" srcId="{EC8461DD-6A90-4110-84F5-775D727FA4E0}" destId="{F0B51F9B-7D9F-4A5A-9376-3FCDAB5E2922}" srcOrd="3" destOrd="0" presId="urn:microsoft.com/office/officeart/2008/layout/LinedList"/>
    <dgm:cxn modelId="{3F849952-8D7F-4341-9C4D-F7D946798068}" type="presParOf" srcId="{F0B51F9B-7D9F-4A5A-9376-3FCDAB5E2922}" destId="{0438BD26-896F-4C90-906B-B917A5B07AFC}" srcOrd="0" destOrd="0" presId="urn:microsoft.com/office/officeart/2008/layout/LinedList"/>
    <dgm:cxn modelId="{6ED17867-B52F-41FB-9EBF-243A877E2047}" type="presParOf" srcId="{F0B51F9B-7D9F-4A5A-9376-3FCDAB5E2922}" destId="{EDF7E50A-45D0-48F5-8028-616C0DCD6365}" srcOrd="1" destOrd="0" presId="urn:microsoft.com/office/officeart/2008/layout/LinedList"/>
    <dgm:cxn modelId="{2BCA0B04-F966-40E3-99D5-4FDCECFE3266}" type="presParOf" srcId="{EC8461DD-6A90-4110-84F5-775D727FA4E0}" destId="{91240F42-90F9-4668-9253-9A4768EF0392}" srcOrd="4" destOrd="0" presId="urn:microsoft.com/office/officeart/2008/layout/LinedList"/>
    <dgm:cxn modelId="{34916D11-4C0B-40EE-A13A-D6AC38C247EE}" type="presParOf" srcId="{EC8461DD-6A90-4110-84F5-775D727FA4E0}" destId="{7BD66779-7EAF-468E-93F5-D0B4184C3A03}" srcOrd="5" destOrd="0" presId="urn:microsoft.com/office/officeart/2008/layout/LinedList"/>
    <dgm:cxn modelId="{61BF6A16-55ED-466D-8BD4-AC39034F7679}" type="presParOf" srcId="{7BD66779-7EAF-468E-93F5-D0B4184C3A03}" destId="{23807FCA-90DE-4476-B8A7-3E817D05BDE1}" srcOrd="0" destOrd="0" presId="urn:microsoft.com/office/officeart/2008/layout/LinedList"/>
    <dgm:cxn modelId="{6DB80E73-4442-40D7-9E68-74F64343BF4A}" type="presParOf" srcId="{7BD66779-7EAF-468E-93F5-D0B4184C3A03}" destId="{E9926669-A8D8-4EE9-8622-BCBE3ED4E3D2}" srcOrd="1" destOrd="0" presId="urn:microsoft.com/office/officeart/2008/layout/LinedList"/>
    <dgm:cxn modelId="{A775F882-56E2-42C6-B4DF-4F9A07E487AA}" type="presParOf" srcId="{EC8461DD-6A90-4110-84F5-775D727FA4E0}" destId="{289FC57B-1FF9-4BF1-8D10-CF05B446AEE1}" srcOrd="6" destOrd="0" presId="urn:microsoft.com/office/officeart/2008/layout/LinedList"/>
    <dgm:cxn modelId="{005467F9-36CB-4074-9C2C-2C32E09CFA0C}" type="presParOf" srcId="{EC8461DD-6A90-4110-84F5-775D727FA4E0}" destId="{BC285A92-00AB-4CBF-950C-530E8551779F}" srcOrd="7" destOrd="0" presId="urn:microsoft.com/office/officeart/2008/layout/LinedList"/>
    <dgm:cxn modelId="{EE6F582B-6470-4A35-BFA8-4FA0655A62E9}" type="presParOf" srcId="{BC285A92-00AB-4CBF-950C-530E8551779F}" destId="{9D71459C-5018-488A-9F4B-21FF0F531B9E}" srcOrd="0" destOrd="0" presId="urn:microsoft.com/office/officeart/2008/layout/LinedList"/>
    <dgm:cxn modelId="{6F1ECAD9-6690-47BB-8A11-441179B2F44F}" type="presParOf" srcId="{BC285A92-00AB-4CBF-950C-530E8551779F}" destId="{EDD01C62-D77C-4663-B198-4F3C6D30214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B0F9017-F543-4F1A-BF78-B10A8A397B7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DB185899-28BF-496F-ACE4-AA12E8CC0964}">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2019</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FA0A3219-5188-4E50-92EB-8F2F4903F105}" type="parTrans" cxnId="{0D1E3F5F-ED7C-4303-AC8E-B5E75A8A16EB}">
      <dgm:prSet/>
      <dgm:spPr/>
      <dgm:t>
        <a:bodyPr/>
        <a:lstStyle/>
        <a:p>
          <a:endParaRPr lang="en-GB"/>
        </a:p>
      </dgm:t>
    </dgm:pt>
    <dgm:pt modelId="{3E4EB08A-8BBD-48B0-82F2-B0A5B7B62D31}" type="sibTrans" cxnId="{0D1E3F5F-ED7C-4303-AC8E-B5E75A8A16EB}">
      <dgm:prSet/>
      <dgm:spPr>
        <a:solidFill>
          <a:schemeClr val="accent5"/>
        </a:solidFill>
      </dgm:spPr>
      <dgm:t>
        <a:bodyPr/>
        <a:lstStyle/>
        <a:p>
          <a:endParaRPr lang="en-GB"/>
        </a:p>
      </dgm:t>
    </dgm:pt>
    <dgm:pt modelId="{D7923620-028A-43B6-896D-588C5BBF776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Websites published on or after 23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6099F879-7F5D-4757-876D-0CF3132173C9}" type="parTrans" cxnId="{D1E5D75D-592F-4F51-ACD9-3415543E3367}">
      <dgm:prSet/>
      <dgm:spPr/>
      <dgm:t>
        <a:bodyPr/>
        <a:lstStyle/>
        <a:p>
          <a:endParaRPr lang="en-GB"/>
        </a:p>
      </dgm:t>
    </dgm:pt>
    <dgm:pt modelId="{4190B561-3679-4EE1-A944-63730F04C818}" type="sibTrans" cxnId="{D1E5D75D-592F-4F51-ACD9-3415543E3367}">
      <dgm:prSet/>
      <dgm:spPr/>
      <dgm:t>
        <a:bodyPr/>
        <a:lstStyle/>
        <a:p>
          <a:endParaRPr lang="en-GB"/>
        </a:p>
      </dgm:t>
    </dgm:pt>
    <dgm:pt modelId="{2C419CC2-0921-4713-95DA-CCCB54FCD2E2}">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2020</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D528640C-BF8F-4B15-A1A9-E41F9F400197}" type="parTrans" cxnId="{29B661AC-1714-4500-964F-83A6352C7F6E}">
      <dgm:prSet/>
      <dgm:spPr/>
      <dgm:t>
        <a:bodyPr/>
        <a:lstStyle/>
        <a:p>
          <a:endParaRPr lang="en-GB"/>
        </a:p>
      </dgm:t>
    </dgm:pt>
    <dgm:pt modelId="{C2120922-0F5A-427C-BCBD-E54BD9F094B2}" type="sibTrans" cxnId="{29B661AC-1714-4500-964F-83A6352C7F6E}">
      <dgm:prSet/>
      <dgm:spPr>
        <a:solidFill>
          <a:schemeClr val="accent5"/>
        </a:solidFill>
      </dgm:spPr>
      <dgm:t>
        <a:bodyPr/>
        <a:lstStyle/>
        <a:p>
          <a:endParaRPr lang="en-GB"/>
        </a:p>
      </dgm:t>
    </dgm:pt>
    <dgm:pt modelId="{2D9D5705-2335-485A-A5B0-5B851A676A5A}">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Websites published before 22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BB849BBC-10D3-4F9B-B23A-B6C922FA1509}" type="parTrans" cxnId="{18854255-5511-4DDB-B56C-F654EA3C1A25}">
      <dgm:prSet/>
      <dgm:spPr/>
      <dgm:t>
        <a:bodyPr/>
        <a:lstStyle/>
        <a:p>
          <a:endParaRPr lang="en-GB"/>
        </a:p>
      </dgm:t>
    </dgm:pt>
    <dgm:pt modelId="{B083AB60-7C99-4B43-9970-B79F31465AAF}" type="sibTrans" cxnId="{18854255-5511-4DDB-B56C-F654EA3C1A25}">
      <dgm:prSet/>
      <dgm:spPr/>
      <dgm:t>
        <a:bodyPr/>
        <a:lstStyle/>
        <a:p>
          <a:endParaRPr lang="en-GB"/>
        </a:p>
      </dgm:t>
    </dgm:pt>
    <dgm:pt modelId="{F7C5D483-179F-476C-8142-8180CD0DD508}">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June 2021</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F4970C7-9929-4516-9476-4A1EEA640CF9}" type="parTrans" cxnId="{1B162F8D-3ABD-443D-B01C-A5A12E2D8A9E}">
      <dgm:prSet/>
      <dgm:spPr/>
      <dgm:t>
        <a:bodyPr/>
        <a:lstStyle/>
        <a:p>
          <a:endParaRPr lang="en-GB"/>
        </a:p>
      </dgm:t>
    </dgm:pt>
    <dgm:pt modelId="{6FE7A687-2BCB-4339-A01D-D76C4BAFB770}" type="sibTrans" cxnId="{1B162F8D-3ABD-443D-B01C-A5A12E2D8A9E}">
      <dgm:prSet/>
      <dgm:spPr/>
      <dgm:t>
        <a:bodyPr/>
        <a:lstStyle/>
        <a:p>
          <a:endParaRPr lang="en-GB"/>
        </a:p>
      </dgm:t>
    </dgm:pt>
    <dgm:pt modelId="{31BEE1EF-1267-49CF-80F0-5029E9B2D80F}">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Mobile apps.</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B56446B-0AED-4AD9-A6FE-AC2E97EEB623}" type="parTrans" cxnId="{84F8B949-0F20-434B-B498-D3271E5A579E}">
      <dgm:prSet/>
      <dgm:spPr/>
      <dgm:t>
        <a:bodyPr/>
        <a:lstStyle/>
        <a:p>
          <a:endParaRPr lang="en-GB"/>
        </a:p>
      </dgm:t>
    </dgm:pt>
    <dgm:pt modelId="{3F224BF0-913C-470B-9AAE-E8F75B3D414C}" type="sibTrans" cxnId="{84F8B949-0F20-434B-B498-D3271E5A579E}">
      <dgm:prSet/>
      <dgm:spPr/>
      <dgm:t>
        <a:bodyPr/>
        <a:lstStyle/>
        <a:p>
          <a:endParaRPr lang="en-GB"/>
        </a:p>
      </dgm:t>
    </dgm:pt>
    <dgm:pt modelId="{B7BC3889-2DF7-420F-A46E-D5948C2AEB08}">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Office file formats*</a:t>
          </a:r>
          <a:endParaRPr lang="en-GB">
            <a:solidFill>
              <a:schemeClr val="accent5"/>
            </a:solidFill>
          </a:endParaRPr>
        </a:p>
      </dgm:t>
    </dgm:pt>
    <dgm:pt modelId="{AED57193-1DA8-466B-8CA6-B54E034F5D48}" type="parTrans" cxnId="{BDAB56F9-6C66-403D-8937-0248397486BF}">
      <dgm:prSet/>
      <dgm:spPr/>
      <dgm:t>
        <a:bodyPr/>
        <a:lstStyle/>
        <a:p>
          <a:endParaRPr lang="en-GB"/>
        </a:p>
      </dgm:t>
    </dgm:pt>
    <dgm:pt modelId="{D333A1E2-CC07-4BE0-9D68-02ABCDA546D4}" type="sibTrans" cxnId="{BDAB56F9-6C66-403D-8937-0248397486BF}">
      <dgm:prSet/>
      <dgm:spPr/>
      <dgm:t>
        <a:bodyPr/>
        <a:lstStyle/>
        <a:p>
          <a:endParaRPr lang="en-GB"/>
        </a:p>
      </dgm:t>
    </dgm:pt>
    <dgm:pt modelId="{83170FB8-4ADA-4334-9BBB-9A007A93DDF0}">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Extranets and intranets**</a:t>
          </a:r>
          <a:endParaRPr lang="en-GB">
            <a:solidFill>
              <a:schemeClr val="accent5"/>
            </a:solidFill>
          </a:endParaRPr>
        </a:p>
      </dgm:t>
    </dgm:pt>
    <dgm:pt modelId="{C8EA8438-2159-4377-B12C-197EF740341E}" type="parTrans" cxnId="{88D01C72-A3AE-4FC7-A8F1-51E4AC04D1B5}">
      <dgm:prSet/>
      <dgm:spPr/>
      <dgm:t>
        <a:bodyPr/>
        <a:lstStyle/>
        <a:p>
          <a:endParaRPr lang="en-GB"/>
        </a:p>
      </dgm:t>
    </dgm:pt>
    <dgm:pt modelId="{8C90A029-B9E7-430A-B4D7-0A3E78414945}" type="sibTrans" cxnId="{88D01C72-A3AE-4FC7-A8F1-51E4AC04D1B5}">
      <dgm:prSet/>
      <dgm:spPr/>
      <dgm:t>
        <a:bodyPr/>
        <a:lstStyle/>
        <a:p>
          <a:endParaRPr lang="en-GB"/>
        </a:p>
      </dgm:t>
    </dgm:pt>
    <dgm:pt modelId="{9AD17615-F920-4342-AE9E-37A14EAC188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EE0FA7C-FDB1-4564-8158-7C39BE4E8802}" type="parTrans" cxnId="{08982C60-7048-4911-9EBB-EA78AB1EE2B0}">
      <dgm:prSet/>
      <dgm:spPr/>
      <dgm:t>
        <a:bodyPr/>
        <a:lstStyle/>
        <a:p>
          <a:endParaRPr lang="en-GB"/>
        </a:p>
      </dgm:t>
    </dgm:pt>
    <dgm:pt modelId="{6BDBFAF8-9118-48DC-9BB0-E7FB37B7111B}" type="sibTrans" cxnId="{08982C60-7048-4911-9EBB-EA78AB1EE2B0}">
      <dgm:prSet/>
      <dgm:spPr/>
      <dgm:t>
        <a:bodyPr/>
        <a:lstStyle/>
        <a:p>
          <a:endParaRPr lang="en-GB"/>
        </a:p>
      </dgm:t>
    </dgm:pt>
    <dgm:pt modelId="{C21BF81D-45CE-48F4-AB6B-86DBDEC5BA3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B3BEAD50-EEF0-4439-8026-D546C1AAC0B8}" type="parTrans" cxnId="{431FA6DB-2E54-4C5C-9A33-797CF34BFD7F}">
      <dgm:prSet/>
      <dgm:spPr/>
      <dgm:t>
        <a:bodyPr/>
        <a:lstStyle/>
        <a:p>
          <a:endParaRPr lang="en-GB"/>
        </a:p>
      </dgm:t>
    </dgm:pt>
    <dgm:pt modelId="{75236455-DE42-4F50-AEFA-6014E1C0FB58}" type="sibTrans" cxnId="{431FA6DB-2E54-4C5C-9A33-797CF34BFD7F}">
      <dgm:prSet/>
      <dgm:spPr/>
      <dgm:t>
        <a:bodyPr/>
        <a:lstStyle/>
        <a:p>
          <a:endParaRPr lang="en-GB"/>
        </a:p>
      </dgm:t>
    </dgm:pt>
    <dgm:pt modelId="{6F8213FC-41CD-4E9E-8862-4392F598619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F33CB1B-60A3-4412-B856-E9E1AD93CACD}" type="parTrans" cxnId="{C7B742FC-7D35-44B1-8A55-D6977896894B}">
      <dgm:prSet/>
      <dgm:spPr/>
      <dgm:t>
        <a:bodyPr/>
        <a:lstStyle/>
        <a:p>
          <a:endParaRPr lang="en-GB"/>
        </a:p>
      </dgm:t>
    </dgm:pt>
    <dgm:pt modelId="{76A2AB8D-C0F0-4C89-B402-601322CACCB5}" type="sibTrans" cxnId="{C7B742FC-7D35-44B1-8A55-D6977896894B}">
      <dgm:prSet/>
      <dgm:spPr/>
      <dgm:t>
        <a:bodyPr/>
        <a:lstStyle/>
        <a:p>
          <a:endParaRPr lang="en-GB"/>
        </a:p>
      </dgm:t>
    </dgm:pt>
    <dgm:pt modelId="{2E0901CB-BB94-414E-A655-8FA4C468D02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93E1104A-D229-4864-9D86-1E4E2CB59634}" type="parTrans" cxnId="{7C7C19D4-61FA-4E37-A937-6EEB812B0762}">
      <dgm:prSet/>
      <dgm:spPr/>
      <dgm:t>
        <a:bodyPr/>
        <a:lstStyle/>
        <a:p>
          <a:endParaRPr lang="en-GB"/>
        </a:p>
      </dgm:t>
    </dgm:pt>
    <dgm:pt modelId="{F33A3CAD-83ED-44B4-8B0E-537E6EA31C40}" type="sibTrans" cxnId="{7C7C19D4-61FA-4E37-A937-6EEB812B0762}">
      <dgm:prSet/>
      <dgm:spPr/>
      <dgm:t>
        <a:bodyPr/>
        <a:lstStyle/>
        <a:p>
          <a:endParaRPr lang="en-GB"/>
        </a:p>
      </dgm:t>
    </dgm:pt>
    <dgm:pt modelId="{F4ADC00D-0380-4481-8B93-2D8AD446AFA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38CB4642-5914-4FF4-8688-3720ABF42D30}" type="parTrans" cxnId="{6F414149-67D4-4DF3-A252-AB1FB45822D6}">
      <dgm:prSet/>
      <dgm:spPr/>
      <dgm:t>
        <a:bodyPr/>
        <a:lstStyle/>
        <a:p>
          <a:endParaRPr lang="en-GB"/>
        </a:p>
      </dgm:t>
    </dgm:pt>
    <dgm:pt modelId="{1F93FF08-D72A-4DB4-8E06-5EEAFF132295}" type="sibTrans" cxnId="{6F414149-67D4-4DF3-A252-AB1FB45822D6}">
      <dgm:prSet/>
      <dgm:spPr/>
      <dgm:t>
        <a:bodyPr/>
        <a:lstStyle/>
        <a:p>
          <a:endParaRPr lang="en-GB"/>
        </a:p>
      </dgm:t>
    </dgm:pt>
    <dgm:pt modelId="{348BCF18-0E99-4EB0-ADB2-4CDAB39E8407}" type="pres">
      <dgm:prSet presAssocID="{6B0F9017-F543-4F1A-BF78-B10A8A397B72}" presName="linearFlow" presStyleCnt="0">
        <dgm:presLayoutVars>
          <dgm:dir/>
          <dgm:animLvl val="lvl"/>
          <dgm:resizeHandles val="exact"/>
        </dgm:presLayoutVars>
      </dgm:prSet>
      <dgm:spPr/>
    </dgm:pt>
    <dgm:pt modelId="{13C51496-1195-4D95-A430-C702A9A20DC4}" type="pres">
      <dgm:prSet presAssocID="{DB185899-28BF-496F-ACE4-AA12E8CC0964}" presName="composite" presStyleCnt="0"/>
      <dgm:spPr/>
    </dgm:pt>
    <dgm:pt modelId="{47DB2E0E-5362-4460-91C9-4418B5AA528B}" type="pres">
      <dgm:prSet presAssocID="{DB185899-28BF-496F-ACE4-AA12E8CC0964}" presName="parTx" presStyleLbl="node1" presStyleIdx="0" presStyleCnt="3">
        <dgm:presLayoutVars>
          <dgm:chMax val="0"/>
          <dgm:chPref val="0"/>
          <dgm:bulletEnabled val="1"/>
        </dgm:presLayoutVars>
      </dgm:prSet>
      <dgm:spPr/>
    </dgm:pt>
    <dgm:pt modelId="{5719AB3C-F59C-4FD3-A88E-0267019EEDA9}" type="pres">
      <dgm:prSet presAssocID="{DB185899-28BF-496F-ACE4-AA12E8CC0964}" presName="parSh" presStyleLbl="node1" presStyleIdx="0" presStyleCnt="3" custLinFactNeighborX="-220"/>
      <dgm:spPr/>
    </dgm:pt>
    <dgm:pt modelId="{C040CD6D-400E-48F8-AF3A-ED9DA00608C4}" type="pres">
      <dgm:prSet presAssocID="{DB185899-28BF-496F-ACE4-AA12E8CC0964}" presName="desTx" presStyleLbl="fgAcc1" presStyleIdx="0" presStyleCnt="3" custScaleX="150880" custScaleY="79868" custLinFactNeighborX="25354" custLinFactNeighborY="-3785">
        <dgm:presLayoutVars>
          <dgm:bulletEnabled val="1"/>
        </dgm:presLayoutVars>
      </dgm:prSet>
      <dgm:spPr/>
    </dgm:pt>
    <dgm:pt modelId="{D7E92936-DD91-418D-93B4-FD1234478CC8}" type="pres">
      <dgm:prSet presAssocID="{3E4EB08A-8BBD-48B0-82F2-B0A5B7B62D31}" presName="sibTrans" presStyleLbl="sibTrans2D1" presStyleIdx="0" presStyleCnt="2"/>
      <dgm:spPr/>
    </dgm:pt>
    <dgm:pt modelId="{FF021C6D-8C6C-4A10-B6B0-2E0FC582D26E}" type="pres">
      <dgm:prSet presAssocID="{3E4EB08A-8BBD-48B0-82F2-B0A5B7B62D31}" presName="connTx" presStyleLbl="sibTrans2D1" presStyleIdx="0" presStyleCnt="2"/>
      <dgm:spPr/>
    </dgm:pt>
    <dgm:pt modelId="{854AE879-976E-45D1-AB7D-BA8ED4EC22BA}" type="pres">
      <dgm:prSet presAssocID="{2C419CC2-0921-4713-95DA-CCCB54FCD2E2}" presName="composite" presStyleCnt="0"/>
      <dgm:spPr/>
    </dgm:pt>
    <dgm:pt modelId="{04BCE81E-401D-465E-8000-26A4043CDA8E}" type="pres">
      <dgm:prSet presAssocID="{2C419CC2-0921-4713-95DA-CCCB54FCD2E2}" presName="parTx" presStyleLbl="node1" presStyleIdx="0" presStyleCnt="3">
        <dgm:presLayoutVars>
          <dgm:chMax val="0"/>
          <dgm:chPref val="0"/>
          <dgm:bulletEnabled val="1"/>
        </dgm:presLayoutVars>
      </dgm:prSet>
      <dgm:spPr/>
    </dgm:pt>
    <dgm:pt modelId="{5B02B7C8-1A10-48A3-8619-71FDFCC98883}" type="pres">
      <dgm:prSet presAssocID="{2C419CC2-0921-4713-95DA-CCCB54FCD2E2}" presName="parSh" presStyleLbl="node1" presStyleIdx="1" presStyleCnt="3"/>
      <dgm:spPr/>
    </dgm:pt>
    <dgm:pt modelId="{673D65C5-A649-4985-97F6-3436DB4E5EB1}" type="pres">
      <dgm:prSet presAssocID="{2C419CC2-0921-4713-95DA-CCCB54FCD2E2}" presName="desTx" presStyleLbl="fgAcc1" presStyleIdx="1" presStyleCnt="3" custScaleX="139053" custScaleY="86435" custLinFactNeighborX="20926" custLinFactNeighborY="-5509">
        <dgm:presLayoutVars>
          <dgm:bulletEnabled val="1"/>
        </dgm:presLayoutVars>
      </dgm:prSet>
      <dgm:spPr/>
    </dgm:pt>
    <dgm:pt modelId="{0B11E01A-AE12-47C5-B3AE-810CEFA7B5BB}" type="pres">
      <dgm:prSet presAssocID="{C2120922-0F5A-427C-BCBD-E54BD9F094B2}" presName="sibTrans" presStyleLbl="sibTrans2D1" presStyleIdx="1" presStyleCnt="2"/>
      <dgm:spPr/>
    </dgm:pt>
    <dgm:pt modelId="{02A609A5-B35A-4CA9-A3C9-D4F6D9FC5BF5}" type="pres">
      <dgm:prSet presAssocID="{C2120922-0F5A-427C-BCBD-E54BD9F094B2}" presName="connTx" presStyleLbl="sibTrans2D1" presStyleIdx="1" presStyleCnt="2"/>
      <dgm:spPr/>
    </dgm:pt>
    <dgm:pt modelId="{9E94B02C-9CEB-40C1-9C20-4238CB1BA9F7}" type="pres">
      <dgm:prSet presAssocID="{F7C5D483-179F-476C-8142-8180CD0DD508}" presName="composite" presStyleCnt="0"/>
      <dgm:spPr/>
    </dgm:pt>
    <dgm:pt modelId="{B58C4EC5-6B51-4BBE-8DDB-135ACB15A0F6}" type="pres">
      <dgm:prSet presAssocID="{F7C5D483-179F-476C-8142-8180CD0DD508}" presName="parTx" presStyleLbl="node1" presStyleIdx="1" presStyleCnt="3">
        <dgm:presLayoutVars>
          <dgm:chMax val="0"/>
          <dgm:chPref val="0"/>
          <dgm:bulletEnabled val="1"/>
        </dgm:presLayoutVars>
      </dgm:prSet>
      <dgm:spPr/>
    </dgm:pt>
    <dgm:pt modelId="{06F35EF8-6DE5-4069-92F3-799DC974E2B1}" type="pres">
      <dgm:prSet presAssocID="{F7C5D483-179F-476C-8142-8180CD0DD508}" presName="parSh" presStyleLbl="node1" presStyleIdx="2" presStyleCnt="3"/>
      <dgm:spPr/>
    </dgm:pt>
    <dgm:pt modelId="{5746E285-1963-42C8-9C35-E2CBD748A080}" type="pres">
      <dgm:prSet presAssocID="{F7C5D483-179F-476C-8142-8180CD0DD508}" presName="desTx" presStyleLbl="fgAcc1" presStyleIdx="2" presStyleCnt="3" custScaleX="134981" custScaleY="83653" custLinFactNeighborX="2649" custLinFactNeighborY="-4640">
        <dgm:presLayoutVars>
          <dgm:bulletEnabled val="1"/>
        </dgm:presLayoutVars>
      </dgm:prSet>
      <dgm:spPr/>
    </dgm:pt>
  </dgm:ptLst>
  <dgm:cxnLst>
    <dgm:cxn modelId="{D7DBB129-CD2E-492F-AB17-05478762B1BA}" type="presOf" srcId="{C2120922-0F5A-427C-BCBD-E54BD9F094B2}" destId="{02A609A5-B35A-4CA9-A3C9-D4F6D9FC5BF5}" srcOrd="1" destOrd="0" presId="urn:microsoft.com/office/officeart/2005/8/layout/process3"/>
    <dgm:cxn modelId="{FA530033-328C-4B15-945F-ED27A2665165}" type="presOf" srcId="{3E4EB08A-8BBD-48B0-82F2-B0A5B7B62D31}" destId="{D7E92936-DD91-418D-93B4-FD1234478CC8}" srcOrd="0" destOrd="0" presId="urn:microsoft.com/office/officeart/2005/8/layout/process3"/>
    <dgm:cxn modelId="{B168DB40-ADB8-40C0-9532-137CD7D50777}" type="presOf" srcId="{D7923620-028A-43B6-896D-588C5BBF776D}" destId="{C040CD6D-400E-48F8-AF3A-ED9DA00608C4}" srcOrd="0" destOrd="0" presId="urn:microsoft.com/office/officeart/2005/8/layout/process3"/>
    <dgm:cxn modelId="{D1E5D75D-592F-4F51-ACD9-3415543E3367}" srcId="{DB185899-28BF-496F-ACE4-AA12E8CC0964}" destId="{D7923620-028A-43B6-896D-588C5BBF776D}" srcOrd="0" destOrd="0" parTransId="{6099F879-7F5D-4757-876D-0CF3132173C9}" sibTransId="{4190B561-3679-4EE1-A944-63730F04C818}"/>
    <dgm:cxn modelId="{0D1E3F5F-ED7C-4303-AC8E-B5E75A8A16EB}" srcId="{6B0F9017-F543-4F1A-BF78-B10A8A397B72}" destId="{DB185899-28BF-496F-ACE4-AA12E8CC0964}" srcOrd="0" destOrd="0" parTransId="{FA0A3219-5188-4E50-92EB-8F2F4903F105}" sibTransId="{3E4EB08A-8BBD-48B0-82F2-B0A5B7B62D31}"/>
    <dgm:cxn modelId="{08982C60-7048-4911-9EBB-EA78AB1EE2B0}" srcId="{DB185899-28BF-496F-ACE4-AA12E8CC0964}" destId="{9AD17615-F920-4342-AE9E-37A14EAC188D}" srcOrd="2" destOrd="0" parTransId="{CEE0FA7C-FDB1-4564-8158-7C39BE4E8802}" sibTransId="{6BDBFAF8-9118-48DC-9BB0-E7FB37B7111B}"/>
    <dgm:cxn modelId="{6F414149-67D4-4DF3-A252-AB1FB45822D6}" srcId="{DB185899-28BF-496F-ACE4-AA12E8CC0964}" destId="{F4ADC00D-0380-4481-8B93-2D8AD446AFAD}" srcOrd="4" destOrd="0" parTransId="{38CB4642-5914-4FF4-8688-3720ABF42D30}" sibTransId="{1F93FF08-D72A-4DB4-8E06-5EEAFF132295}"/>
    <dgm:cxn modelId="{84F8B949-0F20-434B-B498-D3271E5A579E}" srcId="{F7C5D483-179F-476C-8142-8180CD0DD508}" destId="{31BEE1EF-1267-49CF-80F0-5029E9B2D80F}" srcOrd="0" destOrd="0" parTransId="{3B56446B-0AED-4AD9-A6FE-AC2E97EEB623}" sibTransId="{3F224BF0-913C-470B-9AAE-E8F75B3D414C}"/>
    <dgm:cxn modelId="{2B54C051-3DA3-44DC-A770-ECDF16900EDE}" type="presOf" srcId="{83170FB8-4ADA-4334-9BBB-9A007A93DDF0}" destId="{C040CD6D-400E-48F8-AF3A-ED9DA00608C4}" srcOrd="0" destOrd="7" presId="urn:microsoft.com/office/officeart/2005/8/layout/process3"/>
    <dgm:cxn modelId="{88D01C72-A3AE-4FC7-A8F1-51E4AC04D1B5}" srcId="{DB185899-28BF-496F-ACE4-AA12E8CC0964}" destId="{83170FB8-4ADA-4334-9BBB-9A007A93DDF0}" srcOrd="7" destOrd="0" parTransId="{C8EA8438-2159-4377-B12C-197EF740341E}" sibTransId="{8C90A029-B9E7-430A-B4D7-0A3E78414945}"/>
    <dgm:cxn modelId="{BA80C952-2BFE-474D-AF28-DF4193A9AFE8}" type="presOf" srcId="{31BEE1EF-1267-49CF-80F0-5029E9B2D80F}" destId="{5746E285-1963-42C8-9C35-E2CBD748A080}" srcOrd="0" destOrd="0" presId="urn:microsoft.com/office/officeart/2005/8/layout/process3"/>
    <dgm:cxn modelId="{C775B054-BFEE-4B73-87DC-132F6D294BDC}" type="presOf" srcId="{6F8213FC-41CD-4E9E-8862-4392F598619C}" destId="{C040CD6D-400E-48F8-AF3A-ED9DA00608C4}" srcOrd="0" destOrd="1" presId="urn:microsoft.com/office/officeart/2005/8/layout/process3"/>
    <dgm:cxn modelId="{18854255-5511-4DDB-B56C-F654EA3C1A25}" srcId="{2C419CC2-0921-4713-95DA-CCCB54FCD2E2}" destId="{2D9D5705-2335-485A-A5B0-5B851A676A5A}" srcOrd="0" destOrd="0" parTransId="{BB849BBC-10D3-4F9B-B23A-B6C922FA1509}" sibTransId="{B083AB60-7C99-4B43-9970-B79F31465AAF}"/>
    <dgm:cxn modelId="{A0CF8056-938E-46DD-B76A-344B54558A6E}" type="presOf" srcId="{6B0F9017-F543-4F1A-BF78-B10A8A397B72}" destId="{348BCF18-0E99-4EB0-ADB2-4CDAB39E8407}" srcOrd="0" destOrd="0" presId="urn:microsoft.com/office/officeart/2005/8/layout/process3"/>
    <dgm:cxn modelId="{8E675F78-9233-4E8F-B03F-E1914FC6D99C}" type="presOf" srcId="{2C419CC2-0921-4713-95DA-CCCB54FCD2E2}" destId="{04BCE81E-401D-465E-8000-26A4043CDA8E}" srcOrd="0" destOrd="0" presId="urn:microsoft.com/office/officeart/2005/8/layout/process3"/>
    <dgm:cxn modelId="{8540A97D-7C3E-4C95-99C9-961818E5BFB4}" type="presOf" srcId="{F7C5D483-179F-476C-8142-8180CD0DD508}" destId="{06F35EF8-6DE5-4069-92F3-799DC974E2B1}" srcOrd="1" destOrd="0" presId="urn:microsoft.com/office/officeart/2005/8/layout/process3"/>
    <dgm:cxn modelId="{31F55B81-8D86-46E8-BC9D-71FC367F6FBB}" type="presOf" srcId="{9AD17615-F920-4342-AE9E-37A14EAC188D}" destId="{C040CD6D-400E-48F8-AF3A-ED9DA00608C4}" srcOrd="0" destOrd="2" presId="urn:microsoft.com/office/officeart/2005/8/layout/process3"/>
    <dgm:cxn modelId="{1B162F8D-3ABD-443D-B01C-A5A12E2D8A9E}" srcId="{6B0F9017-F543-4F1A-BF78-B10A8A397B72}" destId="{F7C5D483-179F-476C-8142-8180CD0DD508}" srcOrd="2" destOrd="0" parTransId="{3F4970C7-9929-4516-9476-4A1EEA640CF9}" sibTransId="{6FE7A687-2BCB-4339-A01D-D76C4BAFB770}"/>
    <dgm:cxn modelId="{54F6B893-AF45-42FD-A146-E1BE30E04DCE}" type="presOf" srcId="{C21BF81D-45CE-48F4-AB6B-86DBDEC5BA3D}" destId="{C040CD6D-400E-48F8-AF3A-ED9DA00608C4}" srcOrd="0" destOrd="6" presId="urn:microsoft.com/office/officeart/2005/8/layout/process3"/>
    <dgm:cxn modelId="{6F9DD89B-8580-48D1-9A5C-C1F7A6E6BA7C}" type="presOf" srcId="{F7C5D483-179F-476C-8142-8180CD0DD508}" destId="{B58C4EC5-6B51-4BBE-8DDB-135ACB15A0F6}" srcOrd="0" destOrd="0" presId="urn:microsoft.com/office/officeart/2005/8/layout/process3"/>
    <dgm:cxn modelId="{31DDEDA8-CD11-4EB6-847F-CBD6ED75695E}" type="presOf" srcId="{DB185899-28BF-496F-ACE4-AA12E8CC0964}" destId="{47DB2E0E-5362-4460-91C9-4418B5AA528B}" srcOrd="0" destOrd="0" presId="urn:microsoft.com/office/officeart/2005/8/layout/process3"/>
    <dgm:cxn modelId="{29B661AC-1714-4500-964F-83A6352C7F6E}" srcId="{6B0F9017-F543-4F1A-BF78-B10A8A397B72}" destId="{2C419CC2-0921-4713-95DA-CCCB54FCD2E2}" srcOrd="1" destOrd="0" parTransId="{D528640C-BF8F-4B15-A1A9-E41F9F400197}" sibTransId="{C2120922-0F5A-427C-BCBD-E54BD9F094B2}"/>
    <dgm:cxn modelId="{C15B86BA-5D02-45AC-8605-5A390D0434DE}" type="presOf" srcId="{2D9D5705-2335-485A-A5B0-5B851A676A5A}" destId="{673D65C5-A649-4985-97F6-3436DB4E5EB1}" srcOrd="0" destOrd="0" presId="urn:microsoft.com/office/officeart/2005/8/layout/process3"/>
    <dgm:cxn modelId="{DC5378C0-A6F7-48DC-AA23-2D168EBF38F7}" type="presOf" srcId="{C2120922-0F5A-427C-BCBD-E54BD9F094B2}" destId="{0B11E01A-AE12-47C5-B3AE-810CEFA7B5BB}" srcOrd="0" destOrd="0" presId="urn:microsoft.com/office/officeart/2005/8/layout/process3"/>
    <dgm:cxn modelId="{7C7C19D4-61FA-4E37-A937-6EEB812B0762}" srcId="{DB185899-28BF-496F-ACE4-AA12E8CC0964}" destId="{2E0901CB-BB94-414E-A655-8FA4C468D02C}" srcOrd="5" destOrd="0" parTransId="{93E1104A-D229-4864-9D86-1E4E2CB59634}" sibTransId="{F33A3CAD-83ED-44B4-8B0E-537E6EA31C40}"/>
    <dgm:cxn modelId="{431FA6DB-2E54-4C5C-9A33-797CF34BFD7F}" srcId="{DB185899-28BF-496F-ACE4-AA12E8CC0964}" destId="{C21BF81D-45CE-48F4-AB6B-86DBDEC5BA3D}" srcOrd="6" destOrd="0" parTransId="{B3BEAD50-EEF0-4439-8026-D546C1AAC0B8}" sibTransId="{75236455-DE42-4F50-AEFA-6014E1C0FB58}"/>
    <dgm:cxn modelId="{7DAF0ADE-AAA0-4B05-A107-E1ACE95BE5AE}" type="presOf" srcId="{2C419CC2-0921-4713-95DA-CCCB54FCD2E2}" destId="{5B02B7C8-1A10-48A3-8619-71FDFCC98883}" srcOrd="1" destOrd="0" presId="urn:microsoft.com/office/officeart/2005/8/layout/process3"/>
    <dgm:cxn modelId="{6E8886E4-A31A-4D75-8273-5AEE723B400B}" type="presOf" srcId="{DB185899-28BF-496F-ACE4-AA12E8CC0964}" destId="{5719AB3C-F59C-4FD3-A88E-0267019EEDA9}" srcOrd="1" destOrd="0" presId="urn:microsoft.com/office/officeart/2005/8/layout/process3"/>
    <dgm:cxn modelId="{BDC951F8-2E92-472E-8C26-163B51645F06}" type="presOf" srcId="{2E0901CB-BB94-414E-A655-8FA4C468D02C}" destId="{C040CD6D-400E-48F8-AF3A-ED9DA00608C4}" srcOrd="0" destOrd="5" presId="urn:microsoft.com/office/officeart/2005/8/layout/process3"/>
    <dgm:cxn modelId="{28C9A5F8-710F-4D39-AB36-4565868F9349}" type="presOf" srcId="{B7BC3889-2DF7-420F-A46E-D5948C2AEB08}" destId="{C040CD6D-400E-48F8-AF3A-ED9DA00608C4}" srcOrd="0" destOrd="3" presId="urn:microsoft.com/office/officeart/2005/8/layout/process3"/>
    <dgm:cxn modelId="{BDAB56F9-6C66-403D-8937-0248397486BF}" srcId="{DB185899-28BF-496F-ACE4-AA12E8CC0964}" destId="{B7BC3889-2DF7-420F-A46E-D5948C2AEB08}" srcOrd="3" destOrd="0" parTransId="{AED57193-1DA8-466B-8CA6-B54E034F5D48}" sibTransId="{D333A1E2-CC07-4BE0-9D68-02ABCDA546D4}"/>
    <dgm:cxn modelId="{96595BFA-9FF8-410E-8643-F0F1C900F053}" type="presOf" srcId="{F4ADC00D-0380-4481-8B93-2D8AD446AFAD}" destId="{C040CD6D-400E-48F8-AF3A-ED9DA00608C4}" srcOrd="0" destOrd="4" presId="urn:microsoft.com/office/officeart/2005/8/layout/process3"/>
    <dgm:cxn modelId="{C7B742FC-7D35-44B1-8A55-D6977896894B}" srcId="{DB185899-28BF-496F-ACE4-AA12E8CC0964}" destId="{6F8213FC-41CD-4E9E-8862-4392F598619C}" srcOrd="1" destOrd="0" parTransId="{CF33CB1B-60A3-4412-B856-E9E1AD93CACD}" sibTransId="{76A2AB8D-C0F0-4C89-B402-601322CACCB5}"/>
    <dgm:cxn modelId="{890A29FF-E0E8-44E2-8C85-8C60120B45F2}" type="presOf" srcId="{3E4EB08A-8BBD-48B0-82F2-B0A5B7B62D31}" destId="{FF021C6D-8C6C-4A10-B6B0-2E0FC582D26E}" srcOrd="1" destOrd="0" presId="urn:microsoft.com/office/officeart/2005/8/layout/process3"/>
    <dgm:cxn modelId="{983A9308-04EC-45F4-805D-E55548C36BCD}" type="presParOf" srcId="{348BCF18-0E99-4EB0-ADB2-4CDAB39E8407}" destId="{13C51496-1195-4D95-A430-C702A9A20DC4}" srcOrd="0" destOrd="0" presId="urn:microsoft.com/office/officeart/2005/8/layout/process3"/>
    <dgm:cxn modelId="{D990831F-AEFD-442C-8892-6458D2252418}" type="presParOf" srcId="{13C51496-1195-4D95-A430-C702A9A20DC4}" destId="{47DB2E0E-5362-4460-91C9-4418B5AA528B}" srcOrd="0" destOrd="0" presId="urn:microsoft.com/office/officeart/2005/8/layout/process3"/>
    <dgm:cxn modelId="{7CDB7B37-DED0-4A14-BF0D-4CE5C810E684}" type="presParOf" srcId="{13C51496-1195-4D95-A430-C702A9A20DC4}" destId="{5719AB3C-F59C-4FD3-A88E-0267019EEDA9}" srcOrd="1" destOrd="0" presId="urn:microsoft.com/office/officeart/2005/8/layout/process3"/>
    <dgm:cxn modelId="{29A3C802-F6F3-46B8-843E-33B100A9ECEA}" type="presParOf" srcId="{13C51496-1195-4D95-A430-C702A9A20DC4}" destId="{C040CD6D-400E-48F8-AF3A-ED9DA00608C4}" srcOrd="2" destOrd="0" presId="urn:microsoft.com/office/officeart/2005/8/layout/process3"/>
    <dgm:cxn modelId="{5ABFFC1A-9B2E-4E3E-A696-E08244ABDE6B}" type="presParOf" srcId="{348BCF18-0E99-4EB0-ADB2-4CDAB39E8407}" destId="{D7E92936-DD91-418D-93B4-FD1234478CC8}" srcOrd="1" destOrd="0" presId="urn:microsoft.com/office/officeart/2005/8/layout/process3"/>
    <dgm:cxn modelId="{8D58143F-57C8-4AE0-8F3E-0C112A853341}" type="presParOf" srcId="{D7E92936-DD91-418D-93B4-FD1234478CC8}" destId="{FF021C6D-8C6C-4A10-B6B0-2E0FC582D26E}" srcOrd="0" destOrd="0" presId="urn:microsoft.com/office/officeart/2005/8/layout/process3"/>
    <dgm:cxn modelId="{4B512358-E90E-4E4E-AAAD-DBC48D948A4E}" type="presParOf" srcId="{348BCF18-0E99-4EB0-ADB2-4CDAB39E8407}" destId="{854AE879-976E-45D1-AB7D-BA8ED4EC22BA}" srcOrd="2" destOrd="0" presId="urn:microsoft.com/office/officeart/2005/8/layout/process3"/>
    <dgm:cxn modelId="{E4708345-8E30-4C5B-B618-0536A3CE128C}" type="presParOf" srcId="{854AE879-976E-45D1-AB7D-BA8ED4EC22BA}" destId="{04BCE81E-401D-465E-8000-26A4043CDA8E}" srcOrd="0" destOrd="0" presId="urn:microsoft.com/office/officeart/2005/8/layout/process3"/>
    <dgm:cxn modelId="{F1183529-B572-4EF1-9B6A-DFE07DFBA308}" type="presParOf" srcId="{854AE879-976E-45D1-AB7D-BA8ED4EC22BA}" destId="{5B02B7C8-1A10-48A3-8619-71FDFCC98883}" srcOrd="1" destOrd="0" presId="urn:microsoft.com/office/officeart/2005/8/layout/process3"/>
    <dgm:cxn modelId="{B0CFD9F0-B307-402A-AE70-540845B5376E}" type="presParOf" srcId="{854AE879-976E-45D1-AB7D-BA8ED4EC22BA}" destId="{673D65C5-A649-4985-97F6-3436DB4E5EB1}" srcOrd="2" destOrd="0" presId="urn:microsoft.com/office/officeart/2005/8/layout/process3"/>
    <dgm:cxn modelId="{34D98119-D700-4AB2-A658-91E87CFB5D20}" type="presParOf" srcId="{348BCF18-0E99-4EB0-ADB2-4CDAB39E8407}" destId="{0B11E01A-AE12-47C5-B3AE-810CEFA7B5BB}" srcOrd="3" destOrd="0" presId="urn:microsoft.com/office/officeart/2005/8/layout/process3"/>
    <dgm:cxn modelId="{B2AF17CB-042D-46FF-9A55-850C8794B33E}" type="presParOf" srcId="{0B11E01A-AE12-47C5-B3AE-810CEFA7B5BB}" destId="{02A609A5-B35A-4CA9-A3C9-D4F6D9FC5BF5}" srcOrd="0" destOrd="0" presId="urn:microsoft.com/office/officeart/2005/8/layout/process3"/>
    <dgm:cxn modelId="{51C825CA-2303-4B14-8C0D-FE7E753154FE}" type="presParOf" srcId="{348BCF18-0E99-4EB0-ADB2-4CDAB39E8407}" destId="{9E94B02C-9CEB-40C1-9C20-4238CB1BA9F7}" srcOrd="4" destOrd="0" presId="urn:microsoft.com/office/officeart/2005/8/layout/process3"/>
    <dgm:cxn modelId="{C173160B-CB44-443F-B79F-6D3CB66C315D}" type="presParOf" srcId="{9E94B02C-9CEB-40C1-9C20-4238CB1BA9F7}" destId="{B58C4EC5-6B51-4BBE-8DDB-135ACB15A0F6}" srcOrd="0" destOrd="0" presId="urn:microsoft.com/office/officeart/2005/8/layout/process3"/>
    <dgm:cxn modelId="{1ACF0A86-DE16-4174-A033-00E084D7E779}" type="presParOf" srcId="{9E94B02C-9CEB-40C1-9C20-4238CB1BA9F7}" destId="{06F35EF8-6DE5-4069-92F3-799DC974E2B1}" srcOrd="1" destOrd="0" presId="urn:microsoft.com/office/officeart/2005/8/layout/process3"/>
    <dgm:cxn modelId="{48188B83-16DE-42E1-A89B-A353C82B6E30}" type="presParOf" srcId="{9E94B02C-9CEB-40C1-9C20-4238CB1BA9F7}" destId="{5746E285-1963-42C8-9C35-E2CBD748A08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D4CA33C-FEBF-4E80-9CC2-F4E8E70AA8A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A872EEB-139B-48EC-B6BE-F1100DAE68E1}">
      <dgm:prSet/>
      <dgm:spPr>
        <a:solidFill>
          <a:srgbClr val="00131D"/>
        </a:solidFill>
        <a:ln w="38100">
          <a:solidFill>
            <a:schemeClr val="bg1"/>
          </a:solidFill>
        </a:ln>
      </dgm:spPr>
      <dgm:t>
        <a:bodyPr/>
        <a:lstStyle/>
        <a:p>
          <a:r>
            <a:rPr lang="en-GB"/>
            <a:t>EHRC investigation following report and monitoring by CDDO</a:t>
          </a:r>
          <a:endParaRPr lang="en-US"/>
        </a:p>
      </dgm:t>
    </dgm:pt>
    <dgm:pt modelId="{48DC0E2C-5531-47BC-A747-0E4025703835}" type="parTrans" cxnId="{3B31765C-211E-4031-BAAE-AC658F9E0B11}">
      <dgm:prSet/>
      <dgm:spPr/>
      <dgm:t>
        <a:bodyPr/>
        <a:lstStyle/>
        <a:p>
          <a:endParaRPr lang="en-US"/>
        </a:p>
      </dgm:t>
    </dgm:pt>
    <dgm:pt modelId="{BD3B8256-4987-4A32-8197-5806255AD55A}" type="sibTrans" cxnId="{3B31765C-211E-4031-BAAE-AC658F9E0B11}">
      <dgm:prSet/>
      <dgm:spPr/>
      <dgm:t>
        <a:bodyPr/>
        <a:lstStyle/>
        <a:p>
          <a:endParaRPr lang="en-US"/>
        </a:p>
      </dgm:t>
    </dgm:pt>
    <dgm:pt modelId="{78C04D2F-2EF4-4F24-AFE9-1706301CDC27}">
      <dgm:prSet/>
      <dgm:spPr>
        <a:solidFill>
          <a:srgbClr val="00131D"/>
        </a:solidFill>
        <a:ln w="38100">
          <a:solidFill>
            <a:schemeClr val="bg1"/>
          </a:solidFill>
        </a:ln>
      </dgm:spPr>
      <dgm:t>
        <a:bodyPr/>
        <a:lstStyle/>
        <a:p>
          <a:r>
            <a:rPr lang="en-GB"/>
            <a:t>Discrimination claim by injured party</a:t>
          </a:r>
          <a:endParaRPr lang="en-US"/>
        </a:p>
      </dgm:t>
    </dgm:pt>
    <dgm:pt modelId="{A174BADB-BF97-44F3-8E2F-6C73B465FCE8}" type="parTrans" cxnId="{B493EEBE-F4BB-4BAA-A7EB-07083A604E2F}">
      <dgm:prSet/>
      <dgm:spPr/>
      <dgm:t>
        <a:bodyPr/>
        <a:lstStyle/>
        <a:p>
          <a:endParaRPr lang="en-US"/>
        </a:p>
      </dgm:t>
    </dgm:pt>
    <dgm:pt modelId="{833976B7-8C18-4DE2-B933-738F74898752}" type="sibTrans" cxnId="{B493EEBE-F4BB-4BAA-A7EB-07083A604E2F}">
      <dgm:prSet/>
      <dgm:spPr/>
      <dgm:t>
        <a:bodyPr/>
        <a:lstStyle/>
        <a:p>
          <a:endParaRPr lang="en-US"/>
        </a:p>
      </dgm:t>
    </dgm:pt>
    <dgm:pt modelId="{CD8E166A-7F12-4153-B53B-D4EB515BABC6}">
      <dgm:prSet/>
      <dgm:spPr>
        <a:solidFill>
          <a:srgbClr val="00131D"/>
        </a:solidFill>
        <a:ln w="38100">
          <a:solidFill>
            <a:schemeClr val="bg1"/>
          </a:solidFill>
        </a:ln>
      </dgm:spPr>
      <dgm:t>
        <a:bodyPr/>
        <a:lstStyle/>
        <a:p>
          <a:r>
            <a:rPr lang="en-GB"/>
            <a:t>Reputational damage</a:t>
          </a:r>
          <a:endParaRPr lang="en-US"/>
        </a:p>
      </dgm:t>
    </dgm:pt>
    <dgm:pt modelId="{A0FEF547-607A-4FD6-8215-FE0C810C8860}" type="parTrans" cxnId="{98F3C6E2-046F-45A5-B932-E02BBE444636}">
      <dgm:prSet/>
      <dgm:spPr/>
      <dgm:t>
        <a:bodyPr/>
        <a:lstStyle/>
        <a:p>
          <a:endParaRPr lang="en-US"/>
        </a:p>
      </dgm:t>
    </dgm:pt>
    <dgm:pt modelId="{217F69C4-9DEA-40F6-AC40-ABA92F876865}" type="sibTrans" cxnId="{98F3C6E2-046F-45A5-B932-E02BBE444636}">
      <dgm:prSet/>
      <dgm:spPr/>
      <dgm:t>
        <a:bodyPr/>
        <a:lstStyle/>
        <a:p>
          <a:endParaRPr lang="en-US"/>
        </a:p>
      </dgm:t>
    </dgm:pt>
    <dgm:pt modelId="{024CA740-8BCF-45C8-AB55-405149DBB786}" type="pres">
      <dgm:prSet presAssocID="{6D4CA33C-FEBF-4E80-9CC2-F4E8E70AA8A0}" presName="linear" presStyleCnt="0">
        <dgm:presLayoutVars>
          <dgm:animLvl val="lvl"/>
          <dgm:resizeHandles val="exact"/>
        </dgm:presLayoutVars>
      </dgm:prSet>
      <dgm:spPr/>
    </dgm:pt>
    <dgm:pt modelId="{0739F610-E982-445C-B75D-D2237171DE26}" type="pres">
      <dgm:prSet presAssocID="{8A872EEB-139B-48EC-B6BE-F1100DAE68E1}" presName="parentText" presStyleLbl="node1" presStyleIdx="0" presStyleCnt="3">
        <dgm:presLayoutVars>
          <dgm:chMax val="0"/>
          <dgm:bulletEnabled val="1"/>
        </dgm:presLayoutVars>
      </dgm:prSet>
      <dgm:spPr/>
    </dgm:pt>
    <dgm:pt modelId="{BFE875AC-2BFD-4E4C-9239-4E41584BC316}" type="pres">
      <dgm:prSet presAssocID="{BD3B8256-4987-4A32-8197-5806255AD55A}" presName="spacer" presStyleCnt="0"/>
      <dgm:spPr/>
    </dgm:pt>
    <dgm:pt modelId="{771FF7AE-B15C-444F-9D90-2760132CFE9A}" type="pres">
      <dgm:prSet presAssocID="{78C04D2F-2EF4-4F24-AFE9-1706301CDC27}" presName="parentText" presStyleLbl="node1" presStyleIdx="1" presStyleCnt="3">
        <dgm:presLayoutVars>
          <dgm:chMax val="0"/>
          <dgm:bulletEnabled val="1"/>
        </dgm:presLayoutVars>
      </dgm:prSet>
      <dgm:spPr/>
    </dgm:pt>
    <dgm:pt modelId="{E6941A09-8A38-4E8F-B034-954B7119CB1C}" type="pres">
      <dgm:prSet presAssocID="{833976B7-8C18-4DE2-B933-738F74898752}" presName="spacer" presStyleCnt="0"/>
      <dgm:spPr/>
    </dgm:pt>
    <dgm:pt modelId="{1BB833E8-AB16-4B95-883D-E5BBAD9563B5}" type="pres">
      <dgm:prSet presAssocID="{CD8E166A-7F12-4153-B53B-D4EB515BABC6}" presName="parentText" presStyleLbl="node1" presStyleIdx="2" presStyleCnt="3">
        <dgm:presLayoutVars>
          <dgm:chMax val="0"/>
          <dgm:bulletEnabled val="1"/>
        </dgm:presLayoutVars>
      </dgm:prSet>
      <dgm:spPr/>
    </dgm:pt>
  </dgm:ptLst>
  <dgm:cxnLst>
    <dgm:cxn modelId="{B735500F-DC42-4D3D-AF69-55D2BFAE8183}" type="presOf" srcId="{CD8E166A-7F12-4153-B53B-D4EB515BABC6}" destId="{1BB833E8-AB16-4B95-883D-E5BBAD9563B5}" srcOrd="0" destOrd="0" presId="urn:microsoft.com/office/officeart/2005/8/layout/vList2"/>
    <dgm:cxn modelId="{3B31765C-211E-4031-BAAE-AC658F9E0B11}" srcId="{6D4CA33C-FEBF-4E80-9CC2-F4E8E70AA8A0}" destId="{8A872EEB-139B-48EC-B6BE-F1100DAE68E1}" srcOrd="0" destOrd="0" parTransId="{48DC0E2C-5531-47BC-A747-0E4025703835}" sibTransId="{BD3B8256-4987-4A32-8197-5806255AD55A}"/>
    <dgm:cxn modelId="{7B584174-87F0-432E-BF99-B463C818724B}" type="presOf" srcId="{6D4CA33C-FEBF-4E80-9CC2-F4E8E70AA8A0}" destId="{024CA740-8BCF-45C8-AB55-405149DBB786}" srcOrd="0" destOrd="0" presId="urn:microsoft.com/office/officeart/2005/8/layout/vList2"/>
    <dgm:cxn modelId="{B493EEBE-F4BB-4BAA-A7EB-07083A604E2F}" srcId="{6D4CA33C-FEBF-4E80-9CC2-F4E8E70AA8A0}" destId="{78C04D2F-2EF4-4F24-AFE9-1706301CDC27}" srcOrd="1" destOrd="0" parTransId="{A174BADB-BF97-44F3-8E2F-6C73B465FCE8}" sibTransId="{833976B7-8C18-4DE2-B933-738F74898752}"/>
    <dgm:cxn modelId="{737FF0CC-FBEF-4168-BC50-5886FB53ABB6}" type="presOf" srcId="{8A872EEB-139B-48EC-B6BE-F1100DAE68E1}" destId="{0739F610-E982-445C-B75D-D2237171DE26}" srcOrd="0" destOrd="0" presId="urn:microsoft.com/office/officeart/2005/8/layout/vList2"/>
    <dgm:cxn modelId="{98F3C6E2-046F-45A5-B932-E02BBE444636}" srcId="{6D4CA33C-FEBF-4E80-9CC2-F4E8E70AA8A0}" destId="{CD8E166A-7F12-4153-B53B-D4EB515BABC6}" srcOrd="2" destOrd="0" parTransId="{A0FEF547-607A-4FD6-8215-FE0C810C8860}" sibTransId="{217F69C4-9DEA-40F6-AC40-ABA92F876865}"/>
    <dgm:cxn modelId="{F08C47F9-C29D-443B-812E-988CC83C23AF}" type="presOf" srcId="{78C04D2F-2EF4-4F24-AFE9-1706301CDC27}" destId="{771FF7AE-B15C-444F-9D90-2760132CFE9A}" srcOrd="0" destOrd="0" presId="urn:microsoft.com/office/officeart/2005/8/layout/vList2"/>
    <dgm:cxn modelId="{4D6D1B53-6329-4623-89C6-D1B0892605E1}" type="presParOf" srcId="{024CA740-8BCF-45C8-AB55-405149DBB786}" destId="{0739F610-E982-445C-B75D-D2237171DE26}" srcOrd="0" destOrd="0" presId="urn:microsoft.com/office/officeart/2005/8/layout/vList2"/>
    <dgm:cxn modelId="{41ED9C6D-57C9-44CE-8D12-AAF7CBF4F392}" type="presParOf" srcId="{024CA740-8BCF-45C8-AB55-405149DBB786}" destId="{BFE875AC-2BFD-4E4C-9239-4E41584BC316}" srcOrd="1" destOrd="0" presId="urn:microsoft.com/office/officeart/2005/8/layout/vList2"/>
    <dgm:cxn modelId="{FA87E301-55AF-4EC2-B801-2A9EA59C8C12}" type="presParOf" srcId="{024CA740-8BCF-45C8-AB55-405149DBB786}" destId="{771FF7AE-B15C-444F-9D90-2760132CFE9A}" srcOrd="2" destOrd="0" presId="urn:microsoft.com/office/officeart/2005/8/layout/vList2"/>
    <dgm:cxn modelId="{1A23EA5C-E636-414D-A766-2EA9D695F3AC}" type="presParOf" srcId="{024CA740-8BCF-45C8-AB55-405149DBB786}" destId="{E6941A09-8A38-4E8F-B034-954B7119CB1C}" srcOrd="3" destOrd="0" presId="urn:microsoft.com/office/officeart/2005/8/layout/vList2"/>
    <dgm:cxn modelId="{98772C69-FBF2-438E-84F8-FBCBFE14A57D}" type="presParOf" srcId="{024CA740-8BCF-45C8-AB55-405149DBB786}" destId="{1BB833E8-AB16-4B95-883D-E5BBAD9563B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B3D5946-7902-43AC-91D7-EEF596CE14A2}" type="doc">
      <dgm:prSet loTypeId="urn:microsoft.com/office/officeart/2005/8/layout/pyramid2" loCatId="pyramid" qsTypeId="urn:microsoft.com/office/officeart/2005/8/quickstyle/simple1" qsCatId="simple" csTypeId="urn:microsoft.com/office/officeart/2005/8/colors/accent1_2" csCatId="accent1" phldr="1"/>
      <dgm:spPr/>
    </dgm:pt>
    <dgm:pt modelId="{66AC01A2-60B8-45FA-BE64-7EC0ACA30369}">
      <dgm:prSet phldrT="[Text]"/>
      <dgm:spPr>
        <a:solidFill>
          <a:schemeClr val="tx1">
            <a:alpha val="90000"/>
          </a:schemeClr>
        </a:solidFill>
        <a:ln w="38100">
          <a:solidFill>
            <a:schemeClr val="accent4"/>
          </a:solidFill>
        </a:ln>
      </dgm:spPr>
      <dgm:t>
        <a:bodyPr/>
        <a:lstStyle/>
        <a:p>
          <a:r>
            <a:rPr lang="en-GB" dirty="0">
              <a:solidFill>
                <a:schemeClr val="bg1"/>
              </a:solidFill>
            </a:rPr>
            <a:t>Inspire</a:t>
          </a:r>
        </a:p>
      </dgm:t>
    </dgm:pt>
    <dgm:pt modelId="{7FF274A6-0C96-4FCD-8A09-6A2BFFDB934C}" type="parTrans" cxnId="{E587AFA5-96D6-4D34-8533-FF73E0295ECB}">
      <dgm:prSet/>
      <dgm:spPr/>
      <dgm:t>
        <a:bodyPr/>
        <a:lstStyle/>
        <a:p>
          <a:endParaRPr lang="en-GB"/>
        </a:p>
      </dgm:t>
    </dgm:pt>
    <dgm:pt modelId="{9DFC6FFB-0BD0-4F87-9738-BB1D6FB75491}" type="sibTrans" cxnId="{E587AFA5-96D6-4D34-8533-FF73E0295ECB}">
      <dgm:prSet/>
      <dgm:spPr/>
      <dgm:t>
        <a:bodyPr/>
        <a:lstStyle/>
        <a:p>
          <a:endParaRPr lang="en-GB"/>
        </a:p>
      </dgm:t>
    </dgm:pt>
    <dgm:pt modelId="{43EF4A95-16B9-4CF9-B7F1-8D0EE6B7724F}">
      <dgm:prSet phldrT="[Text]"/>
      <dgm:spPr>
        <a:solidFill>
          <a:schemeClr val="tx1">
            <a:alpha val="90000"/>
          </a:schemeClr>
        </a:solidFill>
        <a:ln w="38100">
          <a:solidFill>
            <a:schemeClr val="accent3"/>
          </a:solidFill>
        </a:ln>
      </dgm:spPr>
      <dgm:t>
        <a:bodyPr/>
        <a:lstStyle/>
        <a:p>
          <a:r>
            <a:rPr lang="en-GB" dirty="0">
              <a:solidFill>
                <a:schemeClr val="bg1"/>
              </a:solidFill>
            </a:rPr>
            <a:t>Enlighten</a:t>
          </a:r>
        </a:p>
      </dgm:t>
    </dgm:pt>
    <dgm:pt modelId="{E70AC918-1FCE-4395-BE1F-D32C36BC3964}" type="parTrans" cxnId="{25C2E324-F391-49E6-A8AD-CC2DA72B75CF}">
      <dgm:prSet/>
      <dgm:spPr/>
      <dgm:t>
        <a:bodyPr/>
        <a:lstStyle/>
        <a:p>
          <a:endParaRPr lang="en-GB"/>
        </a:p>
      </dgm:t>
    </dgm:pt>
    <dgm:pt modelId="{89AE7482-579B-479A-A3D7-645B39F7F9A3}" type="sibTrans" cxnId="{25C2E324-F391-49E6-A8AD-CC2DA72B75CF}">
      <dgm:prSet/>
      <dgm:spPr/>
      <dgm:t>
        <a:bodyPr/>
        <a:lstStyle/>
        <a:p>
          <a:endParaRPr lang="en-GB"/>
        </a:p>
      </dgm:t>
    </dgm:pt>
    <dgm:pt modelId="{98BFE057-DA10-4B0C-A65D-628EB365761C}">
      <dgm:prSet phldrT="[Text]"/>
      <dgm:spPr>
        <a:solidFill>
          <a:schemeClr val="tx1">
            <a:alpha val="90000"/>
          </a:schemeClr>
        </a:solidFill>
        <a:ln w="38100">
          <a:solidFill>
            <a:schemeClr val="accent6"/>
          </a:solidFill>
        </a:ln>
      </dgm:spPr>
      <dgm:t>
        <a:bodyPr/>
        <a:lstStyle/>
        <a:p>
          <a:r>
            <a:rPr lang="en-GB" dirty="0">
              <a:solidFill>
                <a:schemeClr val="bg1"/>
              </a:solidFill>
            </a:rPr>
            <a:t>Guilt</a:t>
          </a:r>
        </a:p>
      </dgm:t>
    </dgm:pt>
    <dgm:pt modelId="{0A686BD5-F409-40C1-9052-FC9A46564C91}" type="parTrans" cxnId="{7EB75943-4D87-4471-BFF8-141E5DCFFA1F}">
      <dgm:prSet/>
      <dgm:spPr/>
      <dgm:t>
        <a:bodyPr/>
        <a:lstStyle/>
        <a:p>
          <a:endParaRPr lang="en-GB"/>
        </a:p>
      </dgm:t>
    </dgm:pt>
    <dgm:pt modelId="{99ECFC47-A163-498D-BBFE-A0AD4130B37D}" type="sibTrans" cxnId="{7EB75943-4D87-4471-BFF8-141E5DCFFA1F}">
      <dgm:prSet/>
      <dgm:spPr/>
      <dgm:t>
        <a:bodyPr/>
        <a:lstStyle/>
        <a:p>
          <a:endParaRPr lang="en-GB"/>
        </a:p>
      </dgm:t>
    </dgm:pt>
    <dgm:pt modelId="{DEE88D39-8607-4C8D-9B3E-B8C94768AFB0}">
      <dgm:prSet phldrT="[Text]"/>
      <dgm:spPr>
        <a:solidFill>
          <a:schemeClr val="tx1">
            <a:alpha val="90000"/>
          </a:schemeClr>
        </a:solidFill>
        <a:ln w="38100">
          <a:solidFill>
            <a:schemeClr val="accent2"/>
          </a:solidFill>
        </a:ln>
      </dgm:spPr>
      <dgm:t>
        <a:bodyPr/>
        <a:lstStyle/>
        <a:p>
          <a:r>
            <a:rPr lang="en-GB" dirty="0">
              <a:solidFill>
                <a:schemeClr val="bg1"/>
              </a:solidFill>
            </a:rPr>
            <a:t>Reward</a:t>
          </a:r>
        </a:p>
      </dgm:t>
    </dgm:pt>
    <dgm:pt modelId="{03E6BF19-99B3-48B4-BD68-0F167360B74C}" type="parTrans" cxnId="{F830AA1A-C84D-47BE-A9B0-4973591A7DA8}">
      <dgm:prSet/>
      <dgm:spPr/>
      <dgm:t>
        <a:bodyPr/>
        <a:lstStyle/>
        <a:p>
          <a:endParaRPr lang="en-GB"/>
        </a:p>
      </dgm:t>
    </dgm:pt>
    <dgm:pt modelId="{EC6B7881-CFCB-45CF-A379-3D724ACA12B4}" type="sibTrans" cxnId="{F830AA1A-C84D-47BE-A9B0-4973591A7DA8}">
      <dgm:prSet/>
      <dgm:spPr/>
      <dgm:t>
        <a:bodyPr/>
        <a:lstStyle/>
        <a:p>
          <a:endParaRPr lang="en-GB"/>
        </a:p>
      </dgm:t>
    </dgm:pt>
    <dgm:pt modelId="{F831EBC6-1EB0-4AA7-A041-4F0B3705757E}">
      <dgm:prSet phldrT="[Text]"/>
      <dgm:spPr>
        <a:solidFill>
          <a:schemeClr val="tx1">
            <a:alpha val="90000"/>
          </a:schemeClr>
        </a:solidFill>
        <a:ln w="38100">
          <a:solidFill>
            <a:schemeClr val="accent1"/>
          </a:solidFill>
        </a:ln>
      </dgm:spPr>
      <dgm:t>
        <a:bodyPr/>
        <a:lstStyle/>
        <a:p>
          <a:r>
            <a:rPr lang="en-GB" dirty="0">
              <a:solidFill>
                <a:schemeClr val="bg1"/>
              </a:solidFill>
            </a:rPr>
            <a:t>Require</a:t>
          </a:r>
        </a:p>
      </dgm:t>
    </dgm:pt>
    <dgm:pt modelId="{F7A523F0-C63E-4C59-95E9-1AE46312B935}" type="parTrans" cxnId="{A14169BD-45CA-4BFE-B807-5ADDC283B3F5}">
      <dgm:prSet/>
      <dgm:spPr/>
      <dgm:t>
        <a:bodyPr/>
        <a:lstStyle/>
        <a:p>
          <a:endParaRPr lang="en-GB"/>
        </a:p>
      </dgm:t>
    </dgm:pt>
    <dgm:pt modelId="{A3651CFA-39AE-4C6D-BE4E-E19724538284}" type="sibTrans" cxnId="{A14169BD-45CA-4BFE-B807-5ADDC283B3F5}">
      <dgm:prSet/>
      <dgm:spPr/>
      <dgm:t>
        <a:bodyPr/>
        <a:lstStyle/>
        <a:p>
          <a:endParaRPr lang="en-GB"/>
        </a:p>
      </dgm:t>
    </dgm:pt>
    <dgm:pt modelId="{B1244A52-252F-4C19-B8B7-1351D5CB862D}">
      <dgm:prSet phldrT="[Text]"/>
      <dgm:spPr>
        <a:solidFill>
          <a:schemeClr val="tx1">
            <a:alpha val="90000"/>
          </a:schemeClr>
        </a:solidFill>
        <a:ln w="38100">
          <a:solidFill>
            <a:schemeClr val="accent6">
              <a:lumMod val="60000"/>
              <a:lumOff val="40000"/>
            </a:schemeClr>
          </a:solidFill>
        </a:ln>
      </dgm:spPr>
      <dgm:t>
        <a:bodyPr/>
        <a:lstStyle/>
        <a:p>
          <a:r>
            <a:rPr lang="en-GB" dirty="0">
              <a:solidFill>
                <a:schemeClr val="bg1"/>
              </a:solidFill>
            </a:rPr>
            <a:t>Punish</a:t>
          </a:r>
        </a:p>
      </dgm:t>
    </dgm:pt>
    <dgm:pt modelId="{F0539FE1-CF76-465B-9DAF-28482E3B916A}" type="parTrans" cxnId="{B8F8259A-D736-4ED0-93EC-0D3CAED4FAD3}">
      <dgm:prSet/>
      <dgm:spPr/>
      <dgm:t>
        <a:bodyPr/>
        <a:lstStyle/>
        <a:p>
          <a:endParaRPr lang="en-GB"/>
        </a:p>
      </dgm:t>
    </dgm:pt>
    <dgm:pt modelId="{B7312260-BD9A-4751-87FC-E97C115070F5}" type="sibTrans" cxnId="{B8F8259A-D736-4ED0-93EC-0D3CAED4FAD3}">
      <dgm:prSet/>
      <dgm:spPr/>
      <dgm:t>
        <a:bodyPr/>
        <a:lstStyle/>
        <a:p>
          <a:endParaRPr lang="en-GB"/>
        </a:p>
      </dgm:t>
    </dgm:pt>
    <dgm:pt modelId="{DEE19E4C-47DE-47C5-B0CD-8B844D0BFFFB}" type="pres">
      <dgm:prSet presAssocID="{DB3D5946-7902-43AC-91D7-EEF596CE14A2}" presName="compositeShape" presStyleCnt="0">
        <dgm:presLayoutVars>
          <dgm:dir/>
          <dgm:resizeHandles/>
        </dgm:presLayoutVars>
      </dgm:prSet>
      <dgm:spPr/>
    </dgm:pt>
    <dgm:pt modelId="{6DC3279E-9D7D-4544-AA77-389E66B7CB68}" type="pres">
      <dgm:prSet presAssocID="{DB3D5946-7902-43AC-91D7-EEF596CE14A2}" presName="pyramid" presStyleLbl="node1" presStyleIdx="0" presStyleCnt="1"/>
      <dgm:spPr>
        <a:solidFill>
          <a:srgbClr val="00131D"/>
        </a:solidFill>
        <a:ln w="38100">
          <a:solidFill>
            <a:schemeClr val="accent6"/>
          </a:solidFill>
        </a:ln>
      </dgm:spPr>
    </dgm:pt>
    <dgm:pt modelId="{63C67278-6A6D-49AC-98D6-80D398B28D9A}" type="pres">
      <dgm:prSet presAssocID="{DB3D5946-7902-43AC-91D7-EEF596CE14A2}" presName="theList" presStyleCnt="0"/>
      <dgm:spPr/>
    </dgm:pt>
    <dgm:pt modelId="{C5C2664C-19DF-4C48-9559-20F42F246A22}" type="pres">
      <dgm:prSet presAssocID="{66AC01A2-60B8-45FA-BE64-7EC0ACA30369}" presName="aNode" presStyleLbl="fgAcc1" presStyleIdx="0" presStyleCnt="6">
        <dgm:presLayoutVars>
          <dgm:bulletEnabled val="1"/>
        </dgm:presLayoutVars>
      </dgm:prSet>
      <dgm:spPr/>
    </dgm:pt>
    <dgm:pt modelId="{88F64F7B-086C-4D9A-B394-6B5A60295F01}" type="pres">
      <dgm:prSet presAssocID="{66AC01A2-60B8-45FA-BE64-7EC0ACA30369}" presName="aSpace" presStyleCnt="0"/>
      <dgm:spPr/>
    </dgm:pt>
    <dgm:pt modelId="{15082BF9-1672-4360-BF04-055AA3572A97}" type="pres">
      <dgm:prSet presAssocID="{43EF4A95-16B9-4CF9-B7F1-8D0EE6B7724F}" presName="aNode" presStyleLbl="fgAcc1" presStyleIdx="1" presStyleCnt="6">
        <dgm:presLayoutVars>
          <dgm:bulletEnabled val="1"/>
        </dgm:presLayoutVars>
      </dgm:prSet>
      <dgm:spPr/>
    </dgm:pt>
    <dgm:pt modelId="{A2205C5E-5B7F-4EB1-8A6C-CEC4FEB8BA0A}" type="pres">
      <dgm:prSet presAssocID="{43EF4A95-16B9-4CF9-B7F1-8D0EE6B7724F}" presName="aSpace" presStyleCnt="0"/>
      <dgm:spPr/>
    </dgm:pt>
    <dgm:pt modelId="{A50F0CD9-EB36-4FB5-BEDA-73198A2E2048}" type="pres">
      <dgm:prSet presAssocID="{DEE88D39-8607-4C8D-9B3E-B8C94768AFB0}" presName="aNode" presStyleLbl="fgAcc1" presStyleIdx="2" presStyleCnt="6">
        <dgm:presLayoutVars>
          <dgm:bulletEnabled val="1"/>
        </dgm:presLayoutVars>
      </dgm:prSet>
      <dgm:spPr/>
    </dgm:pt>
    <dgm:pt modelId="{1FD172FF-1566-4A44-9EE8-DB048A454F94}" type="pres">
      <dgm:prSet presAssocID="{DEE88D39-8607-4C8D-9B3E-B8C94768AFB0}" presName="aSpace" presStyleCnt="0"/>
      <dgm:spPr/>
    </dgm:pt>
    <dgm:pt modelId="{999F011D-F659-4EC9-B5BF-1CBB1BAF156B}" type="pres">
      <dgm:prSet presAssocID="{F831EBC6-1EB0-4AA7-A041-4F0B3705757E}" presName="aNode" presStyleLbl="fgAcc1" presStyleIdx="3" presStyleCnt="6">
        <dgm:presLayoutVars>
          <dgm:bulletEnabled val="1"/>
        </dgm:presLayoutVars>
      </dgm:prSet>
      <dgm:spPr/>
    </dgm:pt>
    <dgm:pt modelId="{5FBB4176-ED87-439C-A7ED-925173D8EFDE}" type="pres">
      <dgm:prSet presAssocID="{F831EBC6-1EB0-4AA7-A041-4F0B3705757E}" presName="aSpace" presStyleCnt="0"/>
      <dgm:spPr/>
    </dgm:pt>
    <dgm:pt modelId="{080CD1E1-A797-4343-A877-C7290CB6EB90}" type="pres">
      <dgm:prSet presAssocID="{B1244A52-252F-4C19-B8B7-1351D5CB862D}" presName="aNode" presStyleLbl="fgAcc1" presStyleIdx="4" presStyleCnt="6">
        <dgm:presLayoutVars>
          <dgm:bulletEnabled val="1"/>
        </dgm:presLayoutVars>
      </dgm:prSet>
      <dgm:spPr/>
    </dgm:pt>
    <dgm:pt modelId="{BE5C671E-CF6A-48DA-BD9B-90F78ECDB852}" type="pres">
      <dgm:prSet presAssocID="{B1244A52-252F-4C19-B8B7-1351D5CB862D}" presName="aSpace" presStyleCnt="0"/>
      <dgm:spPr/>
    </dgm:pt>
    <dgm:pt modelId="{76827667-B583-4AE7-A61E-B4CE684268B7}" type="pres">
      <dgm:prSet presAssocID="{98BFE057-DA10-4B0C-A65D-628EB365761C}" presName="aNode" presStyleLbl="fgAcc1" presStyleIdx="5" presStyleCnt="6">
        <dgm:presLayoutVars>
          <dgm:bulletEnabled val="1"/>
        </dgm:presLayoutVars>
      </dgm:prSet>
      <dgm:spPr/>
    </dgm:pt>
    <dgm:pt modelId="{3BDE095C-1336-4F6A-A197-1BA94A7BA152}" type="pres">
      <dgm:prSet presAssocID="{98BFE057-DA10-4B0C-A65D-628EB365761C}" presName="aSpace" presStyleCnt="0"/>
      <dgm:spPr/>
    </dgm:pt>
  </dgm:ptLst>
  <dgm:cxnLst>
    <dgm:cxn modelId="{F830AA1A-C84D-47BE-A9B0-4973591A7DA8}" srcId="{DB3D5946-7902-43AC-91D7-EEF596CE14A2}" destId="{DEE88D39-8607-4C8D-9B3E-B8C94768AFB0}" srcOrd="2" destOrd="0" parTransId="{03E6BF19-99B3-48B4-BD68-0F167360B74C}" sibTransId="{EC6B7881-CFCB-45CF-A379-3D724ACA12B4}"/>
    <dgm:cxn modelId="{5B454020-5C31-4E16-B359-2C4BC0530E32}" type="presOf" srcId="{DEE88D39-8607-4C8D-9B3E-B8C94768AFB0}" destId="{A50F0CD9-EB36-4FB5-BEDA-73198A2E2048}" srcOrd="0" destOrd="0" presId="urn:microsoft.com/office/officeart/2005/8/layout/pyramid2"/>
    <dgm:cxn modelId="{02B1E121-D3A7-4FA6-B33D-BE5C9843C670}" type="presOf" srcId="{B1244A52-252F-4C19-B8B7-1351D5CB862D}" destId="{080CD1E1-A797-4343-A877-C7290CB6EB90}" srcOrd="0" destOrd="0" presId="urn:microsoft.com/office/officeart/2005/8/layout/pyramid2"/>
    <dgm:cxn modelId="{25C2E324-F391-49E6-A8AD-CC2DA72B75CF}" srcId="{DB3D5946-7902-43AC-91D7-EEF596CE14A2}" destId="{43EF4A95-16B9-4CF9-B7F1-8D0EE6B7724F}" srcOrd="1" destOrd="0" parTransId="{E70AC918-1FCE-4395-BE1F-D32C36BC3964}" sibTransId="{89AE7482-579B-479A-A3D7-645B39F7F9A3}"/>
    <dgm:cxn modelId="{7EB75943-4D87-4471-BFF8-141E5DCFFA1F}" srcId="{DB3D5946-7902-43AC-91D7-EEF596CE14A2}" destId="{98BFE057-DA10-4B0C-A65D-628EB365761C}" srcOrd="5" destOrd="0" parTransId="{0A686BD5-F409-40C1-9052-FC9A46564C91}" sibTransId="{99ECFC47-A163-498D-BBFE-A0AD4130B37D}"/>
    <dgm:cxn modelId="{DB07F165-10C5-456A-848C-361675FC009C}" type="presOf" srcId="{98BFE057-DA10-4B0C-A65D-628EB365761C}" destId="{76827667-B583-4AE7-A61E-B4CE684268B7}" srcOrd="0" destOrd="0" presId="urn:microsoft.com/office/officeart/2005/8/layout/pyramid2"/>
    <dgm:cxn modelId="{7B4CBD72-84E0-4332-B3C8-C6980680A8D9}" type="presOf" srcId="{66AC01A2-60B8-45FA-BE64-7EC0ACA30369}" destId="{C5C2664C-19DF-4C48-9559-20F42F246A22}" srcOrd="0" destOrd="0" presId="urn:microsoft.com/office/officeart/2005/8/layout/pyramid2"/>
    <dgm:cxn modelId="{B8F8259A-D736-4ED0-93EC-0D3CAED4FAD3}" srcId="{DB3D5946-7902-43AC-91D7-EEF596CE14A2}" destId="{B1244A52-252F-4C19-B8B7-1351D5CB862D}" srcOrd="4" destOrd="0" parTransId="{F0539FE1-CF76-465B-9DAF-28482E3B916A}" sibTransId="{B7312260-BD9A-4751-87FC-E97C115070F5}"/>
    <dgm:cxn modelId="{E587AFA5-96D6-4D34-8533-FF73E0295ECB}" srcId="{DB3D5946-7902-43AC-91D7-EEF596CE14A2}" destId="{66AC01A2-60B8-45FA-BE64-7EC0ACA30369}" srcOrd="0" destOrd="0" parTransId="{7FF274A6-0C96-4FCD-8A09-6A2BFFDB934C}" sibTransId="{9DFC6FFB-0BD0-4F87-9738-BB1D6FB75491}"/>
    <dgm:cxn modelId="{B99EBDAC-70C9-4C71-839B-6049B73BC223}" type="presOf" srcId="{F831EBC6-1EB0-4AA7-A041-4F0B3705757E}" destId="{999F011D-F659-4EC9-B5BF-1CBB1BAF156B}" srcOrd="0" destOrd="0" presId="urn:microsoft.com/office/officeart/2005/8/layout/pyramid2"/>
    <dgm:cxn modelId="{A14169BD-45CA-4BFE-B807-5ADDC283B3F5}" srcId="{DB3D5946-7902-43AC-91D7-EEF596CE14A2}" destId="{F831EBC6-1EB0-4AA7-A041-4F0B3705757E}" srcOrd="3" destOrd="0" parTransId="{F7A523F0-C63E-4C59-95E9-1AE46312B935}" sibTransId="{A3651CFA-39AE-4C6D-BE4E-E19724538284}"/>
    <dgm:cxn modelId="{DA7924F7-BFEE-41E0-B22B-81858BE3FD30}" type="presOf" srcId="{43EF4A95-16B9-4CF9-B7F1-8D0EE6B7724F}" destId="{15082BF9-1672-4360-BF04-055AA3572A97}" srcOrd="0" destOrd="0" presId="urn:microsoft.com/office/officeart/2005/8/layout/pyramid2"/>
    <dgm:cxn modelId="{255C89FB-720C-4FDC-93F9-6AECE8DD6C72}" type="presOf" srcId="{DB3D5946-7902-43AC-91D7-EEF596CE14A2}" destId="{DEE19E4C-47DE-47C5-B0CD-8B844D0BFFFB}" srcOrd="0" destOrd="0" presId="urn:microsoft.com/office/officeart/2005/8/layout/pyramid2"/>
    <dgm:cxn modelId="{5AA9C4AA-3461-4666-A219-C97A1DD74907}" type="presParOf" srcId="{DEE19E4C-47DE-47C5-B0CD-8B844D0BFFFB}" destId="{6DC3279E-9D7D-4544-AA77-389E66B7CB68}" srcOrd="0" destOrd="0" presId="urn:microsoft.com/office/officeart/2005/8/layout/pyramid2"/>
    <dgm:cxn modelId="{707AE7BE-B0A3-4D90-BAC8-60950EF080A6}" type="presParOf" srcId="{DEE19E4C-47DE-47C5-B0CD-8B844D0BFFFB}" destId="{63C67278-6A6D-49AC-98D6-80D398B28D9A}" srcOrd="1" destOrd="0" presId="urn:microsoft.com/office/officeart/2005/8/layout/pyramid2"/>
    <dgm:cxn modelId="{FDD52874-84D3-4206-B2FF-6DCAB1E58551}" type="presParOf" srcId="{63C67278-6A6D-49AC-98D6-80D398B28D9A}" destId="{C5C2664C-19DF-4C48-9559-20F42F246A22}" srcOrd="0" destOrd="0" presId="urn:microsoft.com/office/officeart/2005/8/layout/pyramid2"/>
    <dgm:cxn modelId="{0FFFE7DD-3B32-4481-81C5-C855FBECD2CD}" type="presParOf" srcId="{63C67278-6A6D-49AC-98D6-80D398B28D9A}" destId="{88F64F7B-086C-4D9A-B394-6B5A60295F01}" srcOrd="1" destOrd="0" presId="urn:microsoft.com/office/officeart/2005/8/layout/pyramid2"/>
    <dgm:cxn modelId="{6DF9DA0C-037C-413E-8630-C828D8FF74CC}" type="presParOf" srcId="{63C67278-6A6D-49AC-98D6-80D398B28D9A}" destId="{15082BF9-1672-4360-BF04-055AA3572A97}" srcOrd="2" destOrd="0" presId="urn:microsoft.com/office/officeart/2005/8/layout/pyramid2"/>
    <dgm:cxn modelId="{0BB2C72A-6A5A-4AE3-8AFB-054396EF8913}" type="presParOf" srcId="{63C67278-6A6D-49AC-98D6-80D398B28D9A}" destId="{A2205C5E-5B7F-4EB1-8A6C-CEC4FEB8BA0A}" srcOrd="3" destOrd="0" presId="urn:microsoft.com/office/officeart/2005/8/layout/pyramid2"/>
    <dgm:cxn modelId="{26C62620-A9BC-4228-8FAA-F2A4C90EC1B5}" type="presParOf" srcId="{63C67278-6A6D-49AC-98D6-80D398B28D9A}" destId="{A50F0CD9-EB36-4FB5-BEDA-73198A2E2048}" srcOrd="4" destOrd="0" presId="urn:microsoft.com/office/officeart/2005/8/layout/pyramid2"/>
    <dgm:cxn modelId="{A25C2A78-C60B-494F-969D-CD6AC7378A4C}" type="presParOf" srcId="{63C67278-6A6D-49AC-98D6-80D398B28D9A}" destId="{1FD172FF-1566-4A44-9EE8-DB048A454F94}" srcOrd="5" destOrd="0" presId="urn:microsoft.com/office/officeart/2005/8/layout/pyramid2"/>
    <dgm:cxn modelId="{C2133CCF-0987-4BDD-9F33-09B55CD77DAC}" type="presParOf" srcId="{63C67278-6A6D-49AC-98D6-80D398B28D9A}" destId="{999F011D-F659-4EC9-B5BF-1CBB1BAF156B}" srcOrd="6" destOrd="0" presId="urn:microsoft.com/office/officeart/2005/8/layout/pyramid2"/>
    <dgm:cxn modelId="{6FA989D4-4DF5-4D30-BB95-CA996410D923}" type="presParOf" srcId="{63C67278-6A6D-49AC-98D6-80D398B28D9A}" destId="{5FBB4176-ED87-439C-A7ED-925173D8EFDE}" srcOrd="7" destOrd="0" presId="urn:microsoft.com/office/officeart/2005/8/layout/pyramid2"/>
    <dgm:cxn modelId="{BD93D6BA-6854-4141-8C10-3074F1EC1CFD}" type="presParOf" srcId="{63C67278-6A6D-49AC-98D6-80D398B28D9A}" destId="{080CD1E1-A797-4343-A877-C7290CB6EB90}" srcOrd="8" destOrd="0" presId="urn:microsoft.com/office/officeart/2005/8/layout/pyramid2"/>
    <dgm:cxn modelId="{527F63C2-C06A-4073-99A3-86FBFBEAA0D3}" type="presParOf" srcId="{63C67278-6A6D-49AC-98D6-80D398B28D9A}" destId="{BE5C671E-CF6A-48DA-BD9B-90F78ECDB852}" srcOrd="9" destOrd="0" presId="urn:microsoft.com/office/officeart/2005/8/layout/pyramid2"/>
    <dgm:cxn modelId="{14D982F8-5B85-4A8B-BBFE-0E973F9C4ED9}" type="presParOf" srcId="{63C67278-6A6D-49AC-98D6-80D398B28D9A}" destId="{76827667-B583-4AE7-A61E-B4CE684268B7}" srcOrd="10" destOrd="0" presId="urn:microsoft.com/office/officeart/2005/8/layout/pyramid2"/>
    <dgm:cxn modelId="{7D3C55DD-18C3-4607-BE2C-8D91C7FBF0AD}" type="presParOf" srcId="{63C67278-6A6D-49AC-98D6-80D398B28D9A}" destId="{3BDE095C-1336-4F6A-A197-1BA94A7BA152}" srcOrd="1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344A083-9AEF-4DC3-A063-42CF45AB69A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10ADE4-053A-4043-901C-84846168CF77}">
      <dgm:prSet/>
      <dgm:spPr/>
      <dgm:t>
        <a:bodyPr/>
        <a:lstStyle/>
        <a:p>
          <a:r>
            <a:rPr lang="en-GB">
              <a:solidFill>
                <a:schemeClr val="bg1"/>
              </a:solidFill>
            </a:rPr>
            <a:t>Improved continuation rate?</a:t>
          </a:r>
          <a:endParaRPr lang="en-US">
            <a:solidFill>
              <a:schemeClr val="bg1"/>
            </a:solidFill>
          </a:endParaRPr>
        </a:p>
      </dgm:t>
    </dgm:pt>
    <dgm:pt modelId="{E8D58AC2-4DB1-4113-851D-352D80142109}" type="parTrans" cxnId="{FA328817-9251-4B1C-9B34-1C3267C50C9A}">
      <dgm:prSet/>
      <dgm:spPr/>
      <dgm:t>
        <a:bodyPr/>
        <a:lstStyle/>
        <a:p>
          <a:endParaRPr lang="en-US">
            <a:solidFill>
              <a:schemeClr val="bg1"/>
            </a:solidFill>
          </a:endParaRPr>
        </a:p>
      </dgm:t>
    </dgm:pt>
    <dgm:pt modelId="{DD5A118D-ECEF-4D7A-8825-A9E782447EDD}" type="sibTrans" cxnId="{FA328817-9251-4B1C-9B34-1C3267C50C9A}">
      <dgm:prSet/>
      <dgm:spPr/>
      <dgm:t>
        <a:bodyPr/>
        <a:lstStyle/>
        <a:p>
          <a:endParaRPr lang="en-US">
            <a:solidFill>
              <a:schemeClr val="bg1"/>
            </a:solidFill>
          </a:endParaRPr>
        </a:p>
      </dgm:t>
    </dgm:pt>
    <dgm:pt modelId="{57E8E5C0-B6B2-4FA3-A7F7-66FA250A8B0E}">
      <dgm:prSet/>
      <dgm:spPr/>
      <dgm:t>
        <a:bodyPr/>
        <a:lstStyle/>
        <a:p>
          <a:r>
            <a:rPr lang="en-GB">
              <a:solidFill>
                <a:schemeClr val="bg1"/>
              </a:solidFill>
            </a:rPr>
            <a:t>Reduction in sick days?</a:t>
          </a:r>
          <a:endParaRPr lang="en-US">
            <a:solidFill>
              <a:schemeClr val="bg1"/>
            </a:solidFill>
          </a:endParaRPr>
        </a:p>
      </dgm:t>
    </dgm:pt>
    <dgm:pt modelId="{F80CE89D-750C-480A-8328-43E8134A41A3}" type="parTrans" cxnId="{421B8888-9001-4F0C-BB28-CC540F058F68}">
      <dgm:prSet/>
      <dgm:spPr/>
      <dgm:t>
        <a:bodyPr/>
        <a:lstStyle/>
        <a:p>
          <a:endParaRPr lang="en-US">
            <a:solidFill>
              <a:schemeClr val="bg1"/>
            </a:solidFill>
          </a:endParaRPr>
        </a:p>
      </dgm:t>
    </dgm:pt>
    <dgm:pt modelId="{F8EED1C3-5BF1-46AD-A62F-C7F16F177998}" type="sibTrans" cxnId="{421B8888-9001-4F0C-BB28-CC540F058F68}">
      <dgm:prSet/>
      <dgm:spPr/>
      <dgm:t>
        <a:bodyPr/>
        <a:lstStyle/>
        <a:p>
          <a:endParaRPr lang="en-US">
            <a:solidFill>
              <a:schemeClr val="bg1"/>
            </a:solidFill>
          </a:endParaRPr>
        </a:p>
      </dgm:t>
    </dgm:pt>
    <dgm:pt modelId="{2B968065-1F0C-4676-9A30-B9082C6C27DE}">
      <dgm:prSet/>
      <dgm:spPr/>
      <dgm:t>
        <a:bodyPr/>
        <a:lstStyle/>
        <a:p>
          <a:r>
            <a:rPr lang="en-GB">
              <a:solidFill>
                <a:schemeClr val="bg1"/>
              </a:solidFill>
            </a:rPr>
            <a:t>Reduction in support requests?</a:t>
          </a:r>
          <a:endParaRPr lang="en-US">
            <a:solidFill>
              <a:schemeClr val="bg1"/>
            </a:solidFill>
          </a:endParaRPr>
        </a:p>
      </dgm:t>
    </dgm:pt>
    <dgm:pt modelId="{678B36A3-7BD5-4682-BDF6-28FC408235C5}" type="parTrans" cxnId="{F9C66E36-0C8B-41E1-8669-3F226D3E2057}">
      <dgm:prSet/>
      <dgm:spPr/>
      <dgm:t>
        <a:bodyPr/>
        <a:lstStyle/>
        <a:p>
          <a:endParaRPr lang="en-US">
            <a:solidFill>
              <a:schemeClr val="bg1"/>
            </a:solidFill>
          </a:endParaRPr>
        </a:p>
      </dgm:t>
    </dgm:pt>
    <dgm:pt modelId="{D8E2D967-2A7E-43EE-BEEC-16CCD53CA2B6}" type="sibTrans" cxnId="{F9C66E36-0C8B-41E1-8669-3F226D3E2057}">
      <dgm:prSet/>
      <dgm:spPr/>
      <dgm:t>
        <a:bodyPr/>
        <a:lstStyle/>
        <a:p>
          <a:endParaRPr lang="en-US">
            <a:solidFill>
              <a:schemeClr val="bg1"/>
            </a:solidFill>
          </a:endParaRPr>
        </a:p>
      </dgm:t>
    </dgm:pt>
    <dgm:pt modelId="{4011F142-D5FC-4AAD-BE0A-D053245671D8}">
      <dgm:prSet/>
      <dgm:spPr/>
      <dgm:t>
        <a:bodyPr/>
        <a:lstStyle/>
        <a:p>
          <a:r>
            <a:rPr lang="en-GB">
              <a:solidFill>
                <a:schemeClr val="bg1"/>
              </a:solidFill>
            </a:rPr>
            <a:t>More effective use of digital estate?</a:t>
          </a:r>
          <a:endParaRPr lang="en-US">
            <a:solidFill>
              <a:schemeClr val="bg1"/>
            </a:solidFill>
          </a:endParaRPr>
        </a:p>
      </dgm:t>
    </dgm:pt>
    <dgm:pt modelId="{E80F478C-C4E2-442C-B436-AB36882ACB90}" type="parTrans" cxnId="{DC5ACE9A-8298-4B76-8A0A-6563CAFFDD5A}">
      <dgm:prSet/>
      <dgm:spPr/>
      <dgm:t>
        <a:bodyPr/>
        <a:lstStyle/>
        <a:p>
          <a:endParaRPr lang="en-US">
            <a:solidFill>
              <a:schemeClr val="bg1"/>
            </a:solidFill>
          </a:endParaRPr>
        </a:p>
      </dgm:t>
    </dgm:pt>
    <dgm:pt modelId="{9184B0C1-7DA0-46CB-A086-DDD570635A56}" type="sibTrans" cxnId="{DC5ACE9A-8298-4B76-8A0A-6563CAFFDD5A}">
      <dgm:prSet/>
      <dgm:spPr/>
      <dgm:t>
        <a:bodyPr/>
        <a:lstStyle/>
        <a:p>
          <a:endParaRPr lang="en-US">
            <a:solidFill>
              <a:schemeClr val="bg1"/>
            </a:solidFill>
          </a:endParaRPr>
        </a:p>
      </dgm:t>
    </dgm:pt>
    <dgm:pt modelId="{CA7D279D-EB58-46B4-A25E-CC132A1B0E11}">
      <dgm:prSet/>
      <dgm:spPr/>
      <dgm:t>
        <a:bodyPr/>
        <a:lstStyle/>
        <a:p>
          <a:r>
            <a:rPr lang="en-GB">
              <a:solidFill>
                <a:schemeClr val="bg1"/>
              </a:solidFill>
            </a:rPr>
            <a:t>Improved effectiveness of occupational health support?</a:t>
          </a:r>
          <a:endParaRPr lang="en-US">
            <a:solidFill>
              <a:schemeClr val="bg1"/>
            </a:solidFill>
          </a:endParaRPr>
        </a:p>
      </dgm:t>
    </dgm:pt>
    <dgm:pt modelId="{4FDF7FBA-897A-4A8A-8106-CB55B3CC14A0}" type="parTrans" cxnId="{3AD89F6F-67FF-4CB7-BF2E-15932CF81C9B}">
      <dgm:prSet/>
      <dgm:spPr/>
      <dgm:t>
        <a:bodyPr/>
        <a:lstStyle/>
        <a:p>
          <a:endParaRPr lang="en-US">
            <a:solidFill>
              <a:schemeClr val="bg1"/>
            </a:solidFill>
          </a:endParaRPr>
        </a:p>
      </dgm:t>
    </dgm:pt>
    <dgm:pt modelId="{736111C1-A498-43AE-B403-E67970D15299}" type="sibTrans" cxnId="{3AD89F6F-67FF-4CB7-BF2E-15932CF81C9B}">
      <dgm:prSet/>
      <dgm:spPr/>
      <dgm:t>
        <a:bodyPr/>
        <a:lstStyle/>
        <a:p>
          <a:endParaRPr lang="en-US">
            <a:solidFill>
              <a:schemeClr val="bg1"/>
            </a:solidFill>
          </a:endParaRPr>
        </a:p>
      </dgm:t>
    </dgm:pt>
    <dgm:pt modelId="{31EF9488-B9CB-4E5D-8036-D8B52CF9E14B}" type="pres">
      <dgm:prSet presAssocID="{B344A083-9AEF-4DC3-A063-42CF45AB69AF}" presName="root" presStyleCnt="0">
        <dgm:presLayoutVars>
          <dgm:dir/>
          <dgm:resizeHandles val="exact"/>
        </dgm:presLayoutVars>
      </dgm:prSet>
      <dgm:spPr/>
    </dgm:pt>
    <dgm:pt modelId="{FB42BD15-4A3D-4D24-AD15-98107412D949}" type="pres">
      <dgm:prSet presAssocID="{C310ADE4-053A-4043-901C-84846168CF77}" presName="compNode" presStyleCnt="0"/>
      <dgm:spPr/>
    </dgm:pt>
    <dgm:pt modelId="{871FB750-FC2C-4073-B781-F8AF9B7FFE9A}" type="pres">
      <dgm:prSet presAssocID="{C310ADE4-053A-4043-901C-84846168CF77}" presName="bgRect" presStyleLbl="bgShp" presStyleIdx="0" presStyleCnt="5"/>
      <dgm:spPr>
        <a:solidFill>
          <a:schemeClr val="tx2"/>
        </a:solidFill>
        <a:ln w="38100">
          <a:solidFill>
            <a:schemeClr val="accent4"/>
          </a:solidFill>
        </a:ln>
      </dgm:spPr>
    </dgm:pt>
    <dgm:pt modelId="{D1A81502-6350-4603-9664-797DDE01C93D}" type="pres">
      <dgm:prSet presAssocID="{C310ADE4-053A-4043-901C-84846168CF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9AE61D1F-024B-449E-9E99-192EB8526BFE}" type="pres">
      <dgm:prSet presAssocID="{C310ADE4-053A-4043-901C-84846168CF77}" presName="spaceRect" presStyleCnt="0"/>
      <dgm:spPr/>
    </dgm:pt>
    <dgm:pt modelId="{BBC9CAF3-6FC5-4644-BE77-A863E713AFDD}" type="pres">
      <dgm:prSet presAssocID="{C310ADE4-053A-4043-901C-84846168CF77}" presName="parTx" presStyleLbl="revTx" presStyleIdx="0" presStyleCnt="5">
        <dgm:presLayoutVars>
          <dgm:chMax val="0"/>
          <dgm:chPref val="0"/>
        </dgm:presLayoutVars>
      </dgm:prSet>
      <dgm:spPr/>
    </dgm:pt>
    <dgm:pt modelId="{AAF67691-1D57-48B7-943C-B2521F78B4AA}" type="pres">
      <dgm:prSet presAssocID="{DD5A118D-ECEF-4D7A-8825-A9E782447EDD}" presName="sibTrans" presStyleCnt="0"/>
      <dgm:spPr/>
    </dgm:pt>
    <dgm:pt modelId="{C349D38E-2DCB-4626-B9F0-5503EFCA86E7}" type="pres">
      <dgm:prSet presAssocID="{57E8E5C0-B6B2-4FA3-A7F7-66FA250A8B0E}" presName="compNode" presStyleCnt="0"/>
      <dgm:spPr/>
    </dgm:pt>
    <dgm:pt modelId="{D1096D68-6F60-47DC-ACAF-AD904809C213}" type="pres">
      <dgm:prSet presAssocID="{57E8E5C0-B6B2-4FA3-A7F7-66FA250A8B0E}" presName="bgRect" presStyleLbl="bgShp" presStyleIdx="1" presStyleCnt="5"/>
      <dgm:spPr>
        <a:solidFill>
          <a:schemeClr val="tx2"/>
        </a:solidFill>
        <a:ln w="38100">
          <a:solidFill>
            <a:schemeClr val="accent4"/>
          </a:solidFill>
        </a:ln>
      </dgm:spPr>
    </dgm:pt>
    <dgm:pt modelId="{AA04BDE4-2922-4558-9290-61BDCDA318A0}" type="pres">
      <dgm:prSet presAssocID="{57E8E5C0-B6B2-4FA3-A7F7-66FA250A8B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rtial sun with solid fill"/>
        </a:ext>
      </dgm:extLst>
    </dgm:pt>
    <dgm:pt modelId="{9BC9B0AB-CFEA-4544-B4C4-EA02EA48CF3D}" type="pres">
      <dgm:prSet presAssocID="{57E8E5C0-B6B2-4FA3-A7F7-66FA250A8B0E}" presName="spaceRect" presStyleCnt="0"/>
      <dgm:spPr/>
    </dgm:pt>
    <dgm:pt modelId="{8EC1F554-0522-49CD-9562-95B9FA344D3E}" type="pres">
      <dgm:prSet presAssocID="{57E8E5C0-B6B2-4FA3-A7F7-66FA250A8B0E}" presName="parTx" presStyleLbl="revTx" presStyleIdx="1" presStyleCnt="5">
        <dgm:presLayoutVars>
          <dgm:chMax val="0"/>
          <dgm:chPref val="0"/>
        </dgm:presLayoutVars>
      </dgm:prSet>
      <dgm:spPr/>
    </dgm:pt>
    <dgm:pt modelId="{EBA96EC8-50FD-4B11-B2D6-D0C812030339}" type="pres">
      <dgm:prSet presAssocID="{F8EED1C3-5BF1-46AD-A62F-C7F16F177998}" presName="sibTrans" presStyleCnt="0"/>
      <dgm:spPr/>
    </dgm:pt>
    <dgm:pt modelId="{266ED07F-B882-459F-9CBA-574C1C3592E2}" type="pres">
      <dgm:prSet presAssocID="{2B968065-1F0C-4676-9A30-B9082C6C27DE}" presName="compNode" presStyleCnt="0"/>
      <dgm:spPr/>
    </dgm:pt>
    <dgm:pt modelId="{F9A5DBB6-D544-4BF2-BCFA-40E8EF2C9559}" type="pres">
      <dgm:prSet presAssocID="{2B968065-1F0C-4676-9A30-B9082C6C27DE}" presName="bgRect" presStyleLbl="bgShp" presStyleIdx="2" presStyleCnt="5"/>
      <dgm:spPr>
        <a:solidFill>
          <a:schemeClr val="tx2"/>
        </a:solidFill>
        <a:ln w="38100">
          <a:solidFill>
            <a:schemeClr val="accent4"/>
          </a:solidFill>
        </a:ln>
      </dgm:spPr>
    </dgm:pt>
    <dgm:pt modelId="{5071A0A6-4B4B-4A95-901C-686FAA959875}" type="pres">
      <dgm:prSet presAssocID="{2B968065-1F0C-4676-9A30-B9082C6C27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aker phone with solid fill"/>
        </a:ext>
      </dgm:extLst>
    </dgm:pt>
    <dgm:pt modelId="{D0F999BE-9C5F-4EAA-AF33-C31B9A1106A2}" type="pres">
      <dgm:prSet presAssocID="{2B968065-1F0C-4676-9A30-B9082C6C27DE}" presName="spaceRect" presStyleCnt="0"/>
      <dgm:spPr/>
    </dgm:pt>
    <dgm:pt modelId="{69B63419-EBD4-4239-AECB-3D1448AF2A44}" type="pres">
      <dgm:prSet presAssocID="{2B968065-1F0C-4676-9A30-B9082C6C27DE}" presName="parTx" presStyleLbl="revTx" presStyleIdx="2" presStyleCnt="5">
        <dgm:presLayoutVars>
          <dgm:chMax val="0"/>
          <dgm:chPref val="0"/>
        </dgm:presLayoutVars>
      </dgm:prSet>
      <dgm:spPr/>
    </dgm:pt>
    <dgm:pt modelId="{118CD1FA-477A-4EC7-A982-6A289D1D183D}" type="pres">
      <dgm:prSet presAssocID="{D8E2D967-2A7E-43EE-BEEC-16CCD53CA2B6}" presName="sibTrans" presStyleCnt="0"/>
      <dgm:spPr/>
    </dgm:pt>
    <dgm:pt modelId="{9B5AD46D-E282-4726-BD7A-82047F470C01}" type="pres">
      <dgm:prSet presAssocID="{4011F142-D5FC-4AAD-BE0A-D053245671D8}" presName="compNode" presStyleCnt="0"/>
      <dgm:spPr/>
    </dgm:pt>
    <dgm:pt modelId="{E6EFB23F-3DF5-4E14-9E84-447A76F0D423}" type="pres">
      <dgm:prSet presAssocID="{4011F142-D5FC-4AAD-BE0A-D053245671D8}" presName="bgRect" presStyleLbl="bgShp" presStyleIdx="3" presStyleCnt="5"/>
      <dgm:spPr>
        <a:solidFill>
          <a:schemeClr val="tx2"/>
        </a:solidFill>
        <a:ln w="38100">
          <a:solidFill>
            <a:schemeClr val="accent4"/>
          </a:solidFill>
        </a:ln>
      </dgm:spPr>
    </dgm:pt>
    <dgm:pt modelId="{236F7B0C-3F3C-46E5-86AA-036B61D0ED67}" type="pres">
      <dgm:prSet presAssocID="{4011F142-D5FC-4AAD-BE0A-D053245671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andwashing with solid fill"/>
        </a:ext>
      </dgm:extLst>
    </dgm:pt>
    <dgm:pt modelId="{31CBDC63-7AE5-4CCF-BE41-B5ECA97E6AE0}" type="pres">
      <dgm:prSet presAssocID="{4011F142-D5FC-4AAD-BE0A-D053245671D8}" presName="spaceRect" presStyleCnt="0"/>
      <dgm:spPr/>
    </dgm:pt>
    <dgm:pt modelId="{680D71D8-1F83-4A23-B56E-16F41BF344BE}" type="pres">
      <dgm:prSet presAssocID="{4011F142-D5FC-4AAD-BE0A-D053245671D8}" presName="parTx" presStyleLbl="revTx" presStyleIdx="3" presStyleCnt="5">
        <dgm:presLayoutVars>
          <dgm:chMax val="0"/>
          <dgm:chPref val="0"/>
        </dgm:presLayoutVars>
      </dgm:prSet>
      <dgm:spPr/>
    </dgm:pt>
    <dgm:pt modelId="{FA96E318-3CCA-407D-9889-A040FAAC1228}" type="pres">
      <dgm:prSet presAssocID="{9184B0C1-7DA0-46CB-A086-DDD570635A56}" presName="sibTrans" presStyleCnt="0"/>
      <dgm:spPr/>
    </dgm:pt>
    <dgm:pt modelId="{2B3CDBFA-46A1-41E5-A31F-B87D4E739C6E}" type="pres">
      <dgm:prSet presAssocID="{CA7D279D-EB58-46B4-A25E-CC132A1B0E11}" presName="compNode" presStyleCnt="0"/>
      <dgm:spPr/>
    </dgm:pt>
    <dgm:pt modelId="{9E061C6A-B284-48AA-8F9C-37C188D725C4}" type="pres">
      <dgm:prSet presAssocID="{CA7D279D-EB58-46B4-A25E-CC132A1B0E11}" presName="bgRect" presStyleLbl="bgShp" presStyleIdx="4" presStyleCnt="5"/>
      <dgm:spPr>
        <a:solidFill>
          <a:schemeClr val="tx2"/>
        </a:solidFill>
        <a:ln w="38100">
          <a:solidFill>
            <a:schemeClr val="accent4"/>
          </a:solidFill>
        </a:ln>
      </dgm:spPr>
    </dgm:pt>
    <dgm:pt modelId="{72D88E89-5E04-4FE2-9C2B-1509D1A83FFE}" type="pres">
      <dgm:prSet presAssocID="{CA7D279D-EB58-46B4-A25E-CC132A1B0E11}"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onitor with solid fill"/>
        </a:ext>
      </dgm:extLst>
    </dgm:pt>
    <dgm:pt modelId="{40F4B1DF-84C9-4F36-9EAA-49D6DF0EAA80}" type="pres">
      <dgm:prSet presAssocID="{CA7D279D-EB58-46B4-A25E-CC132A1B0E11}" presName="spaceRect" presStyleCnt="0"/>
      <dgm:spPr/>
    </dgm:pt>
    <dgm:pt modelId="{E1644470-44F8-42AE-B055-AC4EEC66070F}" type="pres">
      <dgm:prSet presAssocID="{CA7D279D-EB58-46B4-A25E-CC132A1B0E11}" presName="parTx" presStyleLbl="revTx" presStyleIdx="4" presStyleCnt="5">
        <dgm:presLayoutVars>
          <dgm:chMax val="0"/>
          <dgm:chPref val="0"/>
        </dgm:presLayoutVars>
      </dgm:prSet>
      <dgm:spPr/>
    </dgm:pt>
  </dgm:ptLst>
  <dgm:cxnLst>
    <dgm:cxn modelId="{FA328817-9251-4B1C-9B34-1C3267C50C9A}" srcId="{B344A083-9AEF-4DC3-A063-42CF45AB69AF}" destId="{C310ADE4-053A-4043-901C-84846168CF77}" srcOrd="0" destOrd="0" parTransId="{E8D58AC2-4DB1-4113-851D-352D80142109}" sibTransId="{DD5A118D-ECEF-4D7A-8825-A9E782447EDD}"/>
    <dgm:cxn modelId="{F9C66E36-0C8B-41E1-8669-3F226D3E2057}" srcId="{B344A083-9AEF-4DC3-A063-42CF45AB69AF}" destId="{2B968065-1F0C-4676-9A30-B9082C6C27DE}" srcOrd="2" destOrd="0" parTransId="{678B36A3-7BD5-4682-BDF6-28FC408235C5}" sibTransId="{D8E2D967-2A7E-43EE-BEEC-16CCD53CA2B6}"/>
    <dgm:cxn modelId="{5CB6B55C-693D-4BDF-8DC4-A524B1E902B0}" type="presOf" srcId="{57E8E5C0-B6B2-4FA3-A7F7-66FA250A8B0E}" destId="{8EC1F554-0522-49CD-9562-95B9FA344D3E}" srcOrd="0" destOrd="0" presId="urn:microsoft.com/office/officeart/2018/2/layout/IconVerticalSolidList"/>
    <dgm:cxn modelId="{4B6D3E5E-E920-43C1-AD7D-C590D30B43D3}" type="presOf" srcId="{CA7D279D-EB58-46B4-A25E-CC132A1B0E11}" destId="{E1644470-44F8-42AE-B055-AC4EEC66070F}" srcOrd="0" destOrd="0" presId="urn:microsoft.com/office/officeart/2018/2/layout/IconVerticalSolidList"/>
    <dgm:cxn modelId="{3AD89F6F-67FF-4CB7-BF2E-15932CF81C9B}" srcId="{B344A083-9AEF-4DC3-A063-42CF45AB69AF}" destId="{CA7D279D-EB58-46B4-A25E-CC132A1B0E11}" srcOrd="4" destOrd="0" parTransId="{4FDF7FBA-897A-4A8A-8106-CB55B3CC14A0}" sibTransId="{736111C1-A498-43AE-B403-E67970D15299}"/>
    <dgm:cxn modelId="{EB9DBD77-4BB7-4CCB-B2E6-A7268604DCF7}" type="presOf" srcId="{B344A083-9AEF-4DC3-A063-42CF45AB69AF}" destId="{31EF9488-B9CB-4E5D-8036-D8B52CF9E14B}" srcOrd="0" destOrd="0" presId="urn:microsoft.com/office/officeart/2018/2/layout/IconVerticalSolidList"/>
    <dgm:cxn modelId="{421B8888-9001-4F0C-BB28-CC540F058F68}" srcId="{B344A083-9AEF-4DC3-A063-42CF45AB69AF}" destId="{57E8E5C0-B6B2-4FA3-A7F7-66FA250A8B0E}" srcOrd="1" destOrd="0" parTransId="{F80CE89D-750C-480A-8328-43E8134A41A3}" sibTransId="{F8EED1C3-5BF1-46AD-A62F-C7F16F177998}"/>
    <dgm:cxn modelId="{DC5ACE9A-8298-4B76-8A0A-6563CAFFDD5A}" srcId="{B344A083-9AEF-4DC3-A063-42CF45AB69AF}" destId="{4011F142-D5FC-4AAD-BE0A-D053245671D8}" srcOrd="3" destOrd="0" parTransId="{E80F478C-C4E2-442C-B436-AB36882ACB90}" sibTransId="{9184B0C1-7DA0-46CB-A086-DDD570635A56}"/>
    <dgm:cxn modelId="{7F5686CD-CA26-4808-8811-E6B41D4E939E}" type="presOf" srcId="{C310ADE4-053A-4043-901C-84846168CF77}" destId="{BBC9CAF3-6FC5-4644-BE77-A863E713AFDD}" srcOrd="0" destOrd="0" presId="urn:microsoft.com/office/officeart/2018/2/layout/IconVerticalSolidList"/>
    <dgm:cxn modelId="{BB6B42E3-8B4B-437C-B673-1AEA049B69E5}" type="presOf" srcId="{2B968065-1F0C-4676-9A30-B9082C6C27DE}" destId="{69B63419-EBD4-4239-AECB-3D1448AF2A44}" srcOrd="0" destOrd="0" presId="urn:microsoft.com/office/officeart/2018/2/layout/IconVerticalSolidList"/>
    <dgm:cxn modelId="{925A52F3-7F10-4607-86EC-212F24D93943}" type="presOf" srcId="{4011F142-D5FC-4AAD-BE0A-D053245671D8}" destId="{680D71D8-1F83-4A23-B56E-16F41BF344BE}" srcOrd="0" destOrd="0" presId="urn:microsoft.com/office/officeart/2018/2/layout/IconVerticalSolidList"/>
    <dgm:cxn modelId="{834097BF-851A-4618-89E1-6C95A524AE52}" type="presParOf" srcId="{31EF9488-B9CB-4E5D-8036-D8B52CF9E14B}" destId="{FB42BD15-4A3D-4D24-AD15-98107412D949}" srcOrd="0" destOrd="0" presId="urn:microsoft.com/office/officeart/2018/2/layout/IconVerticalSolidList"/>
    <dgm:cxn modelId="{C7F358A6-8FDA-4484-8C1B-1194605F7E93}" type="presParOf" srcId="{FB42BD15-4A3D-4D24-AD15-98107412D949}" destId="{871FB750-FC2C-4073-B781-F8AF9B7FFE9A}" srcOrd="0" destOrd="0" presId="urn:microsoft.com/office/officeart/2018/2/layout/IconVerticalSolidList"/>
    <dgm:cxn modelId="{75FE59DB-0C85-4BDE-B57F-65DEBB8BFADA}" type="presParOf" srcId="{FB42BD15-4A3D-4D24-AD15-98107412D949}" destId="{D1A81502-6350-4603-9664-797DDE01C93D}" srcOrd="1" destOrd="0" presId="urn:microsoft.com/office/officeart/2018/2/layout/IconVerticalSolidList"/>
    <dgm:cxn modelId="{6C1359E5-2B08-44E7-BE36-C38C05BCE660}" type="presParOf" srcId="{FB42BD15-4A3D-4D24-AD15-98107412D949}" destId="{9AE61D1F-024B-449E-9E99-192EB8526BFE}" srcOrd="2" destOrd="0" presId="urn:microsoft.com/office/officeart/2018/2/layout/IconVerticalSolidList"/>
    <dgm:cxn modelId="{5E7B0522-2B09-4F24-A1F1-EC693389FAC2}" type="presParOf" srcId="{FB42BD15-4A3D-4D24-AD15-98107412D949}" destId="{BBC9CAF3-6FC5-4644-BE77-A863E713AFDD}" srcOrd="3" destOrd="0" presId="urn:microsoft.com/office/officeart/2018/2/layout/IconVerticalSolidList"/>
    <dgm:cxn modelId="{682641D8-DA3B-4713-8EB4-C3AD6A2B6ED8}" type="presParOf" srcId="{31EF9488-B9CB-4E5D-8036-D8B52CF9E14B}" destId="{AAF67691-1D57-48B7-943C-B2521F78B4AA}" srcOrd="1" destOrd="0" presId="urn:microsoft.com/office/officeart/2018/2/layout/IconVerticalSolidList"/>
    <dgm:cxn modelId="{09BEF2D9-A703-4829-9076-AAFBE987C902}" type="presParOf" srcId="{31EF9488-B9CB-4E5D-8036-D8B52CF9E14B}" destId="{C349D38E-2DCB-4626-B9F0-5503EFCA86E7}" srcOrd="2" destOrd="0" presId="urn:microsoft.com/office/officeart/2018/2/layout/IconVerticalSolidList"/>
    <dgm:cxn modelId="{57CC63C6-1194-4807-AB0D-79E73FFA6B8D}" type="presParOf" srcId="{C349D38E-2DCB-4626-B9F0-5503EFCA86E7}" destId="{D1096D68-6F60-47DC-ACAF-AD904809C213}" srcOrd="0" destOrd="0" presId="urn:microsoft.com/office/officeart/2018/2/layout/IconVerticalSolidList"/>
    <dgm:cxn modelId="{A7A23C52-11DF-4A4C-B0B8-A251193E9866}" type="presParOf" srcId="{C349D38E-2DCB-4626-B9F0-5503EFCA86E7}" destId="{AA04BDE4-2922-4558-9290-61BDCDA318A0}" srcOrd="1" destOrd="0" presId="urn:microsoft.com/office/officeart/2018/2/layout/IconVerticalSolidList"/>
    <dgm:cxn modelId="{D6623A66-5BED-499F-93CD-61A53C8431BA}" type="presParOf" srcId="{C349D38E-2DCB-4626-B9F0-5503EFCA86E7}" destId="{9BC9B0AB-CFEA-4544-B4C4-EA02EA48CF3D}" srcOrd="2" destOrd="0" presId="urn:microsoft.com/office/officeart/2018/2/layout/IconVerticalSolidList"/>
    <dgm:cxn modelId="{04CA9097-9149-4AE1-8450-2300F7D2EDF7}" type="presParOf" srcId="{C349D38E-2DCB-4626-B9F0-5503EFCA86E7}" destId="{8EC1F554-0522-49CD-9562-95B9FA344D3E}" srcOrd="3" destOrd="0" presId="urn:microsoft.com/office/officeart/2018/2/layout/IconVerticalSolidList"/>
    <dgm:cxn modelId="{2450C1AF-1730-4DE0-957D-5141B829C0E7}" type="presParOf" srcId="{31EF9488-B9CB-4E5D-8036-D8B52CF9E14B}" destId="{EBA96EC8-50FD-4B11-B2D6-D0C812030339}" srcOrd="3" destOrd="0" presId="urn:microsoft.com/office/officeart/2018/2/layout/IconVerticalSolidList"/>
    <dgm:cxn modelId="{10E39E36-FA2F-409F-BF40-D934F8224CAD}" type="presParOf" srcId="{31EF9488-B9CB-4E5D-8036-D8B52CF9E14B}" destId="{266ED07F-B882-459F-9CBA-574C1C3592E2}" srcOrd="4" destOrd="0" presId="urn:microsoft.com/office/officeart/2018/2/layout/IconVerticalSolidList"/>
    <dgm:cxn modelId="{AF370634-4723-4295-8FE3-AEF22949991C}" type="presParOf" srcId="{266ED07F-B882-459F-9CBA-574C1C3592E2}" destId="{F9A5DBB6-D544-4BF2-BCFA-40E8EF2C9559}" srcOrd="0" destOrd="0" presId="urn:microsoft.com/office/officeart/2018/2/layout/IconVerticalSolidList"/>
    <dgm:cxn modelId="{69C8D5CC-151E-405D-9128-803553EC5574}" type="presParOf" srcId="{266ED07F-B882-459F-9CBA-574C1C3592E2}" destId="{5071A0A6-4B4B-4A95-901C-686FAA959875}" srcOrd="1" destOrd="0" presId="urn:microsoft.com/office/officeart/2018/2/layout/IconVerticalSolidList"/>
    <dgm:cxn modelId="{8CE1D7D9-B5B3-43F5-B0BE-B0FAE689F577}" type="presParOf" srcId="{266ED07F-B882-459F-9CBA-574C1C3592E2}" destId="{D0F999BE-9C5F-4EAA-AF33-C31B9A1106A2}" srcOrd="2" destOrd="0" presId="urn:microsoft.com/office/officeart/2018/2/layout/IconVerticalSolidList"/>
    <dgm:cxn modelId="{BA763925-5762-45A6-B64D-C619B98550BD}" type="presParOf" srcId="{266ED07F-B882-459F-9CBA-574C1C3592E2}" destId="{69B63419-EBD4-4239-AECB-3D1448AF2A44}" srcOrd="3" destOrd="0" presId="urn:microsoft.com/office/officeart/2018/2/layout/IconVerticalSolidList"/>
    <dgm:cxn modelId="{8B2022A5-63F6-46B6-9592-E4CAB7C2387C}" type="presParOf" srcId="{31EF9488-B9CB-4E5D-8036-D8B52CF9E14B}" destId="{118CD1FA-477A-4EC7-A982-6A289D1D183D}" srcOrd="5" destOrd="0" presId="urn:microsoft.com/office/officeart/2018/2/layout/IconVerticalSolidList"/>
    <dgm:cxn modelId="{F57AF47D-E2E9-4B51-926A-9775CA581649}" type="presParOf" srcId="{31EF9488-B9CB-4E5D-8036-D8B52CF9E14B}" destId="{9B5AD46D-E282-4726-BD7A-82047F470C01}" srcOrd="6" destOrd="0" presId="urn:microsoft.com/office/officeart/2018/2/layout/IconVerticalSolidList"/>
    <dgm:cxn modelId="{9F18E0BE-1992-474D-B513-9D682341744A}" type="presParOf" srcId="{9B5AD46D-E282-4726-BD7A-82047F470C01}" destId="{E6EFB23F-3DF5-4E14-9E84-447A76F0D423}" srcOrd="0" destOrd="0" presId="urn:microsoft.com/office/officeart/2018/2/layout/IconVerticalSolidList"/>
    <dgm:cxn modelId="{46D4E192-7C66-4E00-8140-6EF2DC0C4A77}" type="presParOf" srcId="{9B5AD46D-E282-4726-BD7A-82047F470C01}" destId="{236F7B0C-3F3C-46E5-86AA-036B61D0ED67}" srcOrd="1" destOrd="0" presId="urn:microsoft.com/office/officeart/2018/2/layout/IconVerticalSolidList"/>
    <dgm:cxn modelId="{E8EFCE5E-A8DA-4BD6-AF9D-35ED7245853D}" type="presParOf" srcId="{9B5AD46D-E282-4726-BD7A-82047F470C01}" destId="{31CBDC63-7AE5-4CCF-BE41-B5ECA97E6AE0}" srcOrd="2" destOrd="0" presId="urn:microsoft.com/office/officeart/2018/2/layout/IconVerticalSolidList"/>
    <dgm:cxn modelId="{F56F88C9-F3C8-48C3-AABA-833BE3B7192C}" type="presParOf" srcId="{9B5AD46D-E282-4726-BD7A-82047F470C01}" destId="{680D71D8-1F83-4A23-B56E-16F41BF344BE}" srcOrd="3" destOrd="0" presId="urn:microsoft.com/office/officeart/2018/2/layout/IconVerticalSolidList"/>
    <dgm:cxn modelId="{9DF071FC-B99C-416A-9777-0B4418198297}" type="presParOf" srcId="{31EF9488-B9CB-4E5D-8036-D8B52CF9E14B}" destId="{FA96E318-3CCA-407D-9889-A040FAAC1228}" srcOrd="7" destOrd="0" presId="urn:microsoft.com/office/officeart/2018/2/layout/IconVerticalSolidList"/>
    <dgm:cxn modelId="{3613BA63-CF57-4A0D-9F5C-CA23704F4202}" type="presParOf" srcId="{31EF9488-B9CB-4E5D-8036-D8B52CF9E14B}" destId="{2B3CDBFA-46A1-41E5-A31F-B87D4E739C6E}" srcOrd="8" destOrd="0" presId="urn:microsoft.com/office/officeart/2018/2/layout/IconVerticalSolidList"/>
    <dgm:cxn modelId="{3005A618-1C2A-4B28-A3C2-FA7C328E64DD}" type="presParOf" srcId="{2B3CDBFA-46A1-41E5-A31F-B87D4E739C6E}" destId="{9E061C6A-B284-48AA-8F9C-37C188D725C4}" srcOrd="0" destOrd="0" presId="urn:microsoft.com/office/officeart/2018/2/layout/IconVerticalSolidList"/>
    <dgm:cxn modelId="{D994A4E9-1089-49A3-BBA6-A5F4BE2D8932}" type="presParOf" srcId="{2B3CDBFA-46A1-41E5-A31F-B87D4E739C6E}" destId="{72D88E89-5E04-4FE2-9C2B-1509D1A83FFE}" srcOrd="1" destOrd="0" presId="urn:microsoft.com/office/officeart/2018/2/layout/IconVerticalSolidList"/>
    <dgm:cxn modelId="{243D6D40-240D-4D3A-A1AD-5B0CBE168BD6}" type="presParOf" srcId="{2B3CDBFA-46A1-41E5-A31F-B87D4E739C6E}" destId="{40F4B1DF-84C9-4F36-9EAA-49D6DF0EAA80}" srcOrd="2" destOrd="0" presId="urn:microsoft.com/office/officeart/2018/2/layout/IconVerticalSolidList"/>
    <dgm:cxn modelId="{DD851A79-6613-4F17-8B65-C6ABBA2AB171}" type="presParOf" srcId="{2B3CDBFA-46A1-41E5-A31F-B87D4E739C6E}" destId="{E1644470-44F8-42AE-B055-AC4EEC66070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4377DEF-7369-4320-8D12-5E2223D8A88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168931CB-9A7D-4D4F-8E15-F3D52F76EFF3}">
      <dgm:prSet/>
      <dgm:spPr>
        <a:solidFill>
          <a:srgbClr val="00131D"/>
        </a:solidFill>
        <a:ln w="38100">
          <a:solidFill>
            <a:schemeClr val="accent6"/>
          </a:solidFill>
        </a:ln>
      </dgm:spPr>
      <dgm:t>
        <a:bodyPr/>
        <a:lstStyle/>
        <a:p>
          <a:r>
            <a:rPr lang="en-US"/>
            <a:t>Outline</a:t>
          </a:r>
        </a:p>
      </dgm:t>
    </dgm:pt>
    <dgm:pt modelId="{598F86F8-A4B9-45A3-B439-D23E66BFDCC0}" type="parTrans" cxnId="{2F0F674C-6B6F-4862-BC77-85FED3DE9DF3}">
      <dgm:prSet/>
      <dgm:spPr/>
      <dgm:t>
        <a:bodyPr/>
        <a:lstStyle/>
        <a:p>
          <a:endParaRPr lang="en-US"/>
        </a:p>
      </dgm:t>
    </dgm:pt>
    <dgm:pt modelId="{AF67B5BB-A804-49FF-AECF-EFD1DB795B2F}" type="sibTrans" cxnId="{2F0F674C-6B6F-4862-BC77-85FED3DE9DF3}">
      <dgm:prSet/>
      <dgm:spPr/>
      <dgm:t>
        <a:bodyPr/>
        <a:lstStyle/>
        <a:p>
          <a:endParaRPr lang="en-US"/>
        </a:p>
      </dgm:t>
    </dgm:pt>
    <dgm:pt modelId="{AF7BAA49-0771-447A-BCA0-0D5791F26DF8}">
      <dgm:prSet/>
      <dgm:spPr>
        <a:solidFill>
          <a:srgbClr val="00131D">
            <a:alpha val="90000"/>
          </a:srgbClr>
        </a:solidFill>
        <a:ln w="38100">
          <a:solidFill>
            <a:schemeClr val="accent6"/>
          </a:solidFill>
        </a:ln>
      </dgm:spPr>
      <dgm:t>
        <a:bodyPr/>
        <a:lstStyle/>
        <a:p>
          <a:r>
            <a:rPr lang="en-US">
              <a:solidFill>
                <a:schemeClr val="bg1"/>
              </a:solidFill>
            </a:rPr>
            <a:t>Outline the risks associated with ignoring accessibility.</a:t>
          </a:r>
        </a:p>
      </dgm:t>
    </dgm:pt>
    <dgm:pt modelId="{4846A08C-CD3C-4901-B8EA-1CFC37F37E86}" type="parTrans" cxnId="{86B07A97-D11F-440D-B8F9-2D841C3E7689}">
      <dgm:prSet/>
      <dgm:spPr/>
      <dgm:t>
        <a:bodyPr/>
        <a:lstStyle/>
        <a:p>
          <a:endParaRPr lang="en-US"/>
        </a:p>
      </dgm:t>
    </dgm:pt>
    <dgm:pt modelId="{A264235C-F14A-4CFB-8D84-360CAB9AAC15}" type="sibTrans" cxnId="{86B07A97-D11F-440D-B8F9-2D841C3E7689}">
      <dgm:prSet/>
      <dgm:spPr/>
      <dgm:t>
        <a:bodyPr/>
        <a:lstStyle/>
        <a:p>
          <a:endParaRPr lang="en-US"/>
        </a:p>
      </dgm:t>
    </dgm:pt>
    <dgm:pt modelId="{2AE727EA-7E5A-46B1-859F-278E15CA906B}">
      <dgm:prSet/>
      <dgm:spPr>
        <a:solidFill>
          <a:srgbClr val="00131D"/>
        </a:solidFill>
        <a:ln w="38100">
          <a:solidFill>
            <a:schemeClr val="accent1"/>
          </a:solidFill>
        </a:ln>
      </dgm:spPr>
      <dgm:t>
        <a:bodyPr/>
        <a:lstStyle/>
        <a:p>
          <a:r>
            <a:rPr lang="en-US"/>
            <a:t>Provide</a:t>
          </a:r>
        </a:p>
      </dgm:t>
    </dgm:pt>
    <dgm:pt modelId="{0EE3AA65-B387-4587-82E4-AD4E7AA35762}" type="parTrans" cxnId="{20270EDE-0D45-4E9B-81A2-2827C3FC120C}">
      <dgm:prSet/>
      <dgm:spPr/>
      <dgm:t>
        <a:bodyPr/>
        <a:lstStyle/>
        <a:p>
          <a:endParaRPr lang="en-US"/>
        </a:p>
      </dgm:t>
    </dgm:pt>
    <dgm:pt modelId="{41FD238A-9540-4DF7-BCB8-84EDEDEC26BC}" type="sibTrans" cxnId="{20270EDE-0D45-4E9B-81A2-2827C3FC120C}">
      <dgm:prSet/>
      <dgm:spPr/>
      <dgm:t>
        <a:bodyPr/>
        <a:lstStyle/>
        <a:p>
          <a:endParaRPr lang="en-US"/>
        </a:p>
      </dgm:t>
    </dgm:pt>
    <dgm:pt modelId="{2313482B-BFB2-4A48-AC83-B61BD903AF7E}">
      <dgm:prSet/>
      <dgm:spPr>
        <a:solidFill>
          <a:srgbClr val="00131D">
            <a:alpha val="90000"/>
          </a:srgbClr>
        </a:solidFill>
        <a:ln w="38100">
          <a:solidFill>
            <a:schemeClr val="accent1"/>
          </a:solidFill>
        </a:ln>
      </dgm:spPr>
      <dgm:t>
        <a:bodyPr/>
        <a:lstStyle/>
        <a:p>
          <a:r>
            <a:rPr lang="en-US">
              <a:solidFill>
                <a:schemeClr val="bg1"/>
              </a:solidFill>
            </a:rPr>
            <a:t>Provide some indication of the resources needed.</a:t>
          </a:r>
        </a:p>
      </dgm:t>
    </dgm:pt>
    <dgm:pt modelId="{36822F1E-FDD6-43B3-8E4E-314E8E129FED}" type="parTrans" cxnId="{FA723E8B-6ABA-4745-AD54-41D61BD9435F}">
      <dgm:prSet/>
      <dgm:spPr/>
      <dgm:t>
        <a:bodyPr/>
        <a:lstStyle/>
        <a:p>
          <a:endParaRPr lang="en-US"/>
        </a:p>
      </dgm:t>
    </dgm:pt>
    <dgm:pt modelId="{3A3F1EDC-6335-4015-9F32-4375739EA63A}" type="sibTrans" cxnId="{FA723E8B-6ABA-4745-AD54-41D61BD9435F}">
      <dgm:prSet/>
      <dgm:spPr/>
      <dgm:t>
        <a:bodyPr/>
        <a:lstStyle/>
        <a:p>
          <a:endParaRPr lang="en-US"/>
        </a:p>
      </dgm:t>
    </dgm:pt>
    <dgm:pt modelId="{CA5ADE9A-F9E9-4E51-9EBC-D8FAA804457B}">
      <dgm:prSet/>
      <dgm:spPr>
        <a:solidFill>
          <a:srgbClr val="00131D"/>
        </a:solidFill>
        <a:ln w="38100">
          <a:solidFill>
            <a:schemeClr val="accent3"/>
          </a:solidFill>
        </a:ln>
      </dgm:spPr>
      <dgm:t>
        <a:bodyPr/>
        <a:lstStyle/>
        <a:p>
          <a:r>
            <a:rPr lang="en-US"/>
            <a:t>Confirm</a:t>
          </a:r>
        </a:p>
      </dgm:t>
    </dgm:pt>
    <dgm:pt modelId="{81588AED-E561-44EA-9B8B-7F17128CAC48}" type="parTrans" cxnId="{33B605E2-B4AE-4A74-9E4A-A44DB9C812C3}">
      <dgm:prSet/>
      <dgm:spPr/>
      <dgm:t>
        <a:bodyPr/>
        <a:lstStyle/>
        <a:p>
          <a:endParaRPr lang="en-US"/>
        </a:p>
      </dgm:t>
    </dgm:pt>
    <dgm:pt modelId="{78A660DE-4DE1-4636-AFD7-E410758FF19A}" type="sibTrans" cxnId="{33B605E2-B4AE-4A74-9E4A-A44DB9C812C3}">
      <dgm:prSet/>
      <dgm:spPr/>
      <dgm:t>
        <a:bodyPr/>
        <a:lstStyle/>
        <a:p>
          <a:endParaRPr lang="en-US"/>
        </a:p>
      </dgm:t>
    </dgm:pt>
    <dgm:pt modelId="{F432087E-97A3-40B7-833D-A3B55707ABF0}">
      <dgm:prSet/>
      <dgm:spPr>
        <a:solidFill>
          <a:srgbClr val="00131D">
            <a:alpha val="90000"/>
          </a:srgbClr>
        </a:solidFill>
        <a:ln w="38100">
          <a:solidFill>
            <a:schemeClr val="accent3"/>
          </a:solidFill>
        </a:ln>
      </dgm:spPr>
      <dgm:t>
        <a:bodyPr/>
        <a:lstStyle/>
        <a:p>
          <a:r>
            <a:rPr lang="en-US">
              <a:solidFill>
                <a:schemeClr val="bg1"/>
              </a:solidFill>
            </a:rPr>
            <a:t>Confirm how improvements will be tracked.</a:t>
          </a:r>
        </a:p>
      </dgm:t>
    </dgm:pt>
    <dgm:pt modelId="{A37B1083-87A3-4299-B15A-2891302549A9}" type="parTrans" cxnId="{6C848670-95D5-4A40-8250-B2F94F71CF28}">
      <dgm:prSet/>
      <dgm:spPr/>
      <dgm:t>
        <a:bodyPr/>
        <a:lstStyle/>
        <a:p>
          <a:endParaRPr lang="en-US"/>
        </a:p>
      </dgm:t>
    </dgm:pt>
    <dgm:pt modelId="{4F2C0D24-A96E-46AD-AB58-B2430A125129}" type="sibTrans" cxnId="{6C848670-95D5-4A40-8250-B2F94F71CF28}">
      <dgm:prSet/>
      <dgm:spPr/>
      <dgm:t>
        <a:bodyPr/>
        <a:lstStyle/>
        <a:p>
          <a:endParaRPr lang="en-US"/>
        </a:p>
      </dgm:t>
    </dgm:pt>
    <dgm:pt modelId="{90F542EA-5A65-4834-84E1-43E2C639A36B}">
      <dgm:prSet/>
      <dgm:spPr>
        <a:solidFill>
          <a:srgbClr val="00131D"/>
        </a:solidFill>
        <a:ln w="38100">
          <a:solidFill>
            <a:schemeClr val="accent4"/>
          </a:solidFill>
        </a:ln>
      </dgm:spPr>
      <dgm:t>
        <a:bodyPr/>
        <a:lstStyle/>
        <a:p>
          <a:r>
            <a:rPr lang="en-US"/>
            <a:t>Specify</a:t>
          </a:r>
        </a:p>
      </dgm:t>
    </dgm:pt>
    <dgm:pt modelId="{B7D911EB-6B5F-4767-B82F-2EB58AE69F2C}" type="parTrans" cxnId="{673E9154-797A-47BB-9A09-633A7FBFFE4A}">
      <dgm:prSet/>
      <dgm:spPr/>
      <dgm:t>
        <a:bodyPr/>
        <a:lstStyle/>
        <a:p>
          <a:endParaRPr lang="en-US"/>
        </a:p>
      </dgm:t>
    </dgm:pt>
    <dgm:pt modelId="{64EC8673-8FDE-4674-B4FE-FC7A9701A20D}" type="sibTrans" cxnId="{673E9154-797A-47BB-9A09-633A7FBFFE4A}">
      <dgm:prSet/>
      <dgm:spPr/>
      <dgm:t>
        <a:bodyPr/>
        <a:lstStyle/>
        <a:p>
          <a:endParaRPr lang="en-US"/>
        </a:p>
      </dgm:t>
    </dgm:pt>
    <dgm:pt modelId="{B26CA4AA-89B1-4D7F-9EA0-2CF04624B07B}">
      <dgm:prSet/>
      <dgm:spPr>
        <a:solidFill>
          <a:srgbClr val="00131D">
            <a:alpha val="90000"/>
          </a:srgbClr>
        </a:solidFill>
        <a:ln w="38100">
          <a:solidFill>
            <a:schemeClr val="accent4"/>
          </a:solidFill>
        </a:ln>
      </dgm:spPr>
      <dgm:t>
        <a:bodyPr/>
        <a:lstStyle/>
        <a:p>
          <a:r>
            <a:rPr lang="en-US">
              <a:solidFill>
                <a:schemeClr val="bg1"/>
              </a:solidFill>
            </a:rPr>
            <a:t>Specify anticipated return on investment.</a:t>
          </a:r>
        </a:p>
      </dgm:t>
    </dgm:pt>
    <dgm:pt modelId="{7261EEF5-CEC6-4AB5-9D22-883D32488D82}" type="parTrans" cxnId="{6001D178-BF15-4A1C-A88B-4D269F242517}">
      <dgm:prSet/>
      <dgm:spPr/>
      <dgm:t>
        <a:bodyPr/>
        <a:lstStyle/>
        <a:p>
          <a:endParaRPr lang="en-US"/>
        </a:p>
      </dgm:t>
    </dgm:pt>
    <dgm:pt modelId="{E5DD9F61-188D-4ABC-8C18-C2FE9E5552BA}" type="sibTrans" cxnId="{6001D178-BF15-4A1C-A88B-4D269F242517}">
      <dgm:prSet/>
      <dgm:spPr/>
      <dgm:t>
        <a:bodyPr/>
        <a:lstStyle/>
        <a:p>
          <a:endParaRPr lang="en-US"/>
        </a:p>
      </dgm:t>
    </dgm:pt>
    <dgm:pt modelId="{C7801A35-CB19-4AB3-BC2C-2F092AB13909}" type="pres">
      <dgm:prSet presAssocID="{24377DEF-7369-4320-8D12-5E2223D8A883}" presName="Name0" presStyleCnt="0">
        <dgm:presLayoutVars>
          <dgm:dir/>
          <dgm:animLvl val="lvl"/>
          <dgm:resizeHandles val="exact"/>
        </dgm:presLayoutVars>
      </dgm:prSet>
      <dgm:spPr/>
    </dgm:pt>
    <dgm:pt modelId="{A06A974D-0ACF-48AF-B092-434B383EB173}" type="pres">
      <dgm:prSet presAssocID="{168931CB-9A7D-4D4F-8E15-F3D52F76EFF3}" presName="composite" presStyleCnt="0"/>
      <dgm:spPr/>
    </dgm:pt>
    <dgm:pt modelId="{05F6EFD9-3870-4D51-AA0D-96C6C1CFBDF3}" type="pres">
      <dgm:prSet presAssocID="{168931CB-9A7D-4D4F-8E15-F3D52F76EFF3}" presName="parTx" presStyleLbl="alignNode1" presStyleIdx="0" presStyleCnt="4">
        <dgm:presLayoutVars>
          <dgm:chMax val="0"/>
          <dgm:chPref val="0"/>
        </dgm:presLayoutVars>
      </dgm:prSet>
      <dgm:spPr/>
    </dgm:pt>
    <dgm:pt modelId="{61356867-C94E-4E23-8425-52346BDF761E}" type="pres">
      <dgm:prSet presAssocID="{168931CB-9A7D-4D4F-8E15-F3D52F76EFF3}" presName="desTx" presStyleLbl="alignAccFollowNode1" presStyleIdx="0" presStyleCnt="4">
        <dgm:presLayoutVars/>
      </dgm:prSet>
      <dgm:spPr/>
    </dgm:pt>
    <dgm:pt modelId="{C55B9A5D-46B0-41EF-BFD5-F0D5C911560C}" type="pres">
      <dgm:prSet presAssocID="{AF67B5BB-A804-49FF-AECF-EFD1DB795B2F}" presName="space" presStyleCnt="0"/>
      <dgm:spPr/>
    </dgm:pt>
    <dgm:pt modelId="{87DD401E-0C08-4BED-84BF-7D32AA12B64D}" type="pres">
      <dgm:prSet presAssocID="{2AE727EA-7E5A-46B1-859F-278E15CA906B}" presName="composite" presStyleCnt="0"/>
      <dgm:spPr/>
    </dgm:pt>
    <dgm:pt modelId="{5CEDD2BA-5803-4C3F-A4D3-094CF127CC4F}" type="pres">
      <dgm:prSet presAssocID="{2AE727EA-7E5A-46B1-859F-278E15CA906B}" presName="parTx" presStyleLbl="alignNode1" presStyleIdx="1" presStyleCnt="4">
        <dgm:presLayoutVars>
          <dgm:chMax val="0"/>
          <dgm:chPref val="0"/>
        </dgm:presLayoutVars>
      </dgm:prSet>
      <dgm:spPr/>
    </dgm:pt>
    <dgm:pt modelId="{1B7E5E1F-D51C-4F12-AD9D-200CDC32AF6E}" type="pres">
      <dgm:prSet presAssocID="{2AE727EA-7E5A-46B1-859F-278E15CA906B}" presName="desTx" presStyleLbl="alignAccFollowNode1" presStyleIdx="1" presStyleCnt="4">
        <dgm:presLayoutVars/>
      </dgm:prSet>
      <dgm:spPr/>
    </dgm:pt>
    <dgm:pt modelId="{F33AAC50-136F-4ACC-9082-396FFB896D87}" type="pres">
      <dgm:prSet presAssocID="{41FD238A-9540-4DF7-BCB8-84EDEDEC26BC}" presName="space" presStyleCnt="0"/>
      <dgm:spPr/>
    </dgm:pt>
    <dgm:pt modelId="{4B984C8F-A218-43EC-B1C3-981367461561}" type="pres">
      <dgm:prSet presAssocID="{CA5ADE9A-F9E9-4E51-9EBC-D8FAA804457B}" presName="composite" presStyleCnt="0"/>
      <dgm:spPr/>
    </dgm:pt>
    <dgm:pt modelId="{D53B8329-5E1B-4A6E-AB3C-08176BCCFAB3}" type="pres">
      <dgm:prSet presAssocID="{CA5ADE9A-F9E9-4E51-9EBC-D8FAA804457B}" presName="parTx" presStyleLbl="alignNode1" presStyleIdx="2" presStyleCnt="4">
        <dgm:presLayoutVars>
          <dgm:chMax val="0"/>
          <dgm:chPref val="0"/>
        </dgm:presLayoutVars>
      </dgm:prSet>
      <dgm:spPr/>
    </dgm:pt>
    <dgm:pt modelId="{D9558736-E578-438E-BDC8-9E6BDDA97379}" type="pres">
      <dgm:prSet presAssocID="{CA5ADE9A-F9E9-4E51-9EBC-D8FAA804457B}" presName="desTx" presStyleLbl="alignAccFollowNode1" presStyleIdx="2" presStyleCnt="4">
        <dgm:presLayoutVars/>
      </dgm:prSet>
      <dgm:spPr/>
    </dgm:pt>
    <dgm:pt modelId="{E071DB81-B8CB-403F-82B0-76A0A3C46E7C}" type="pres">
      <dgm:prSet presAssocID="{78A660DE-4DE1-4636-AFD7-E410758FF19A}" presName="space" presStyleCnt="0"/>
      <dgm:spPr/>
    </dgm:pt>
    <dgm:pt modelId="{087928FE-0893-40F0-B4BE-6EFAA1BCDC49}" type="pres">
      <dgm:prSet presAssocID="{90F542EA-5A65-4834-84E1-43E2C639A36B}" presName="composite" presStyleCnt="0"/>
      <dgm:spPr/>
    </dgm:pt>
    <dgm:pt modelId="{ADB60A07-7BE8-4E8C-8A1C-C0A397E71AA6}" type="pres">
      <dgm:prSet presAssocID="{90F542EA-5A65-4834-84E1-43E2C639A36B}" presName="parTx" presStyleLbl="alignNode1" presStyleIdx="3" presStyleCnt="4">
        <dgm:presLayoutVars>
          <dgm:chMax val="0"/>
          <dgm:chPref val="0"/>
        </dgm:presLayoutVars>
      </dgm:prSet>
      <dgm:spPr/>
    </dgm:pt>
    <dgm:pt modelId="{31EFF262-5C8B-4DA7-B2BF-8B5C9C30F392}" type="pres">
      <dgm:prSet presAssocID="{90F542EA-5A65-4834-84E1-43E2C639A36B}" presName="desTx" presStyleLbl="alignAccFollowNode1" presStyleIdx="3" presStyleCnt="4">
        <dgm:presLayoutVars/>
      </dgm:prSet>
      <dgm:spPr/>
    </dgm:pt>
  </dgm:ptLst>
  <dgm:cxnLst>
    <dgm:cxn modelId="{3481220F-430F-4A0D-8FE4-A93E03518CC4}" type="presOf" srcId="{2313482B-BFB2-4A48-AC83-B61BD903AF7E}" destId="{1B7E5E1F-D51C-4F12-AD9D-200CDC32AF6E}" srcOrd="0" destOrd="0" presId="urn:microsoft.com/office/officeart/2016/7/layout/HorizontalActionList"/>
    <dgm:cxn modelId="{DECB6916-EFCA-46B2-A970-432A200504F3}" type="presOf" srcId="{AF7BAA49-0771-447A-BCA0-0D5791F26DF8}" destId="{61356867-C94E-4E23-8425-52346BDF761E}" srcOrd="0" destOrd="0" presId="urn:microsoft.com/office/officeart/2016/7/layout/HorizontalActionList"/>
    <dgm:cxn modelId="{8287CB2E-4818-4CAA-8893-91C50AA65A66}" type="presOf" srcId="{2AE727EA-7E5A-46B1-859F-278E15CA906B}" destId="{5CEDD2BA-5803-4C3F-A4D3-094CF127CC4F}" srcOrd="0" destOrd="0" presId="urn:microsoft.com/office/officeart/2016/7/layout/HorizontalActionList"/>
    <dgm:cxn modelId="{ABC8FC3E-0D24-49A1-BAE3-F0B7A3957B59}" type="presOf" srcId="{B26CA4AA-89B1-4D7F-9EA0-2CF04624B07B}" destId="{31EFF262-5C8B-4DA7-B2BF-8B5C9C30F392}" srcOrd="0" destOrd="0" presId="urn:microsoft.com/office/officeart/2016/7/layout/HorizontalActionList"/>
    <dgm:cxn modelId="{74B7F161-F9BC-49E6-A8B3-013C482117BE}" type="presOf" srcId="{168931CB-9A7D-4D4F-8E15-F3D52F76EFF3}" destId="{05F6EFD9-3870-4D51-AA0D-96C6C1CFBDF3}" srcOrd="0" destOrd="0" presId="urn:microsoft.com/office/officeart/2016/7/layout/HorizontalActionList"/>
    <dgm:cxn modelId="{2F0F674C-6B6F-4862-BC77-85FED3DE9DF3}" srcId="{24377DEF-7369-4320-8D12-5E2223D8A883}" destId="{168931CB-9A7D-4D4F-8E15-F3D52F76EFF3}" srcOrd="0" destOrd="0" parTransId="{598F86F8-A4B9-45A3-B439-D23E66BFDCC0}" sibTransId="{AF67B5BB-A804-49FF-AECF-EFD1DB795B2F}"/>
    <dgm:cxn modelId="{977AF26D-3C07-40FA-9996-D24256342264}" type="presOf" srcId="{90F542EA-5A65-4834-84E1-43E2C639A36B}" destId="{ADB60A07-7BE8-4E8C-8A1C-C0A397E71AA6}" srcOrd="0" destOrd="0" presId="urn:microsoft.com/office/officeart/2016/7/layout/HorizontalActionList"/>
    <dgm:cxn modelId="{6C848670-95D5-4A40-8250-B2F94F71CF28}" srcId="{CA5ADE9A-F9E9-4E51-9EBC-D8FAA804457B}" destId="{F432087E-97A3-40B7-833D-A3B55707ABF0}" srcOrd="0" destOrd="0" parTransId="{A37B1083-87A3-4299-B15A-2891302549A9}" sibTransId="{4F2C0D24-A96E-46AD-AB58-B2430A125129}"/>
    <dgm:cxn modelId="{673E9154-797A-47BB-9A09-633A7FBFFE4A}" srcId="{24377DEF-7369-4320-8D12-5E2223D8A883}" destId="{90F542EA-5A65-4834-84E1-43E2C639A36B}" srcOrd="3" destOrd="0" parTransId="{B7D911EB-6B5F-4767-B82F-2EB58AE69F2C}" sibTransId="{64EC8673-8FDE-4674-B4FE-FC7A9701A20D}"/>
    <dgm:cxn modelId="{6001D178-BF15-4A1C-A88B-4D269F242517}" srcId="{90F542EA-5A65-4834-84E1-43E2C639A36B}" destId="{B26CA4AA-89B1-4D7F-9EA0-2CF04624B07B}" srcOrd="0" destOrd="0" parTransId="{7261EEF5-CEC6-4AB5-9D22-883D32488D82}" sibTransId="{E5DD9F61-188D-4ABC-8C18-C2FE9E5552BA}"/>
    <dgm:cxn modelId="{D78E057D-8036-496C-B6EF-E39BE46EE774}" type="presOf" srcId="{F432087E-97A3-40B7-833D-A3B55707ABF0}" destId="{D9558736-E578-438E-BDC8-9E6BDDA97379}" srcOrd="0" destOrd="0" presId="urn:microsoft.com/office/officeart/2016/7/layout/HorizontalActionList"/>
    <dgm:cxn modelId="{FA723E8B-6ABA-4745-AD54-41D61BD9435F}" srcId="{2AE727EA-7E5A-46B1-859F-278E15CA906B}" destId="{2313482B-BFB2-4A48-AC83-B61BD903AF7E}" srcOrd="0" destOrd="0" parTransId="{36822F1E-FDD6-43B3-8E4E-314E8E129FED}" sibTransId="{3A3F1EDC-6335-4015-9F32-4375739EA63A}"/>
    <dgm:cxn modelId="{A9C1D58F-B1D9-457D-9C8E-3948B40BF3B2}" type="presOf" srcId="{CA5ADE9A-F9E9-4E51-9EBC-D8FAA804457B}" destId="{D53B8329-5E1B-4A6E-AB3C-08176BCCFAB3}" srcOrd="0" destOrd="0" presId="urn:microsoft.com/office/officeart/2016/7/layout/HorizontalActionList"/>
    <dgm:cxn modelId="{86B07A97-D11F-440D-B8F9-2D841C3E7689}" srcId="{168931CB-9A7D-4D4F-8E15-F3D52F76EFF3}" destId="{AF7BAA49-0771-447A-BCA0-0D5791F26DF8}" srcOrd="0" destOrd="0" parTransId="{4846A08C-CD3C-4901-B8EA-1CFC37F37E86}" sibTransId="{A264235C-F14A-4CFB-8D84-360CAB9AAC15}"/>
    <dgm:cxn modelId="{20270EDE-0D45-4E9B-81A2-2827C3FC120C}" srcId="{24377DEF-7369-4320-8D12-5E2223D8A883}" destId="{2AE727EA-7E5A-46B1-859F-278E15CA906B}" srcOrd="1" destOrd="0" parTransId="{0EE3AA65-B387-4587-82E4-AD4E7AA35762}" sibTransId="{41FD238A-9540-4DF7-BCB8-84EDEDEC26BC}"/>
    <dgm:cxn modelId="{D7B199E0-7443-4B33-B1FA-D1EBAD652EF1}" type="presOf" srcId="{24377DEF-7369-4320-8D12-5E2223D8A883}" destId="{C7801A35-CB19-4AB3-BC2C-2F092AB13909}" srcOrd="0" destOrd="0" presId="urn:microsoft.com/office/officeart/2016/7/layout/HorizontalActionList"/>
    <dgm:cxn modelId="{33B605E2-B4AE-4A74-9E4A-A44DB9C812C3}" srcId="{24377DEF-7369-4320-8D12-5E2223D8A883}" destId="{CA5ADE9A-F9E9-4E51-9EBC-D8FAA804457B}" srcOrd="2" destOrd="0" parTransId="{81588AED-E561-44EA-9B8B-7F17128CAC48}" sibTransId="{78A660DE-4DE1-4636-AFD7-E410758FF19A}"/>
    <dgm:cxn modelId="{6B2FC76A-91A8-4670-86FC-433D625DDD20}" type="presParOf" srcId="{C7801A35-CB19-4AB3-BC2C-2F092AB13909}" destId="{A06A974D-0ACF-48AF-B092-434B383EB173}" srcOrd="0" destOrd="0" presId="urn:microsoft.com/office/officeart/2016/7/layout/HorizontalActionList"/>
    <dgm:cxn modelId="{195213D2-D981-45F0-86B7-AE6D8541CD10}" type="presParOf" srcId="{A06A974D-0ACF-48AF-B092-434B383EB173}" destId="{05F6EFD9-3870-4D51-AA0D-96C6C1CFBDF3}" srcOrd="0" destOrd="0" presId="urn:microsoft.com/office/officeart/2016/7/layout/HorizontalActionList"/>
    <dgm:cxn modelId="{6460B4FB-2E8E-4774-A2DA-5CF86AE6BDE0}" type="presParOf" srcId="{A06A974D-0ACF-48AF-B092-434B383EB173}" destId="{61356867-C94E-4E23-8425-52346BDF761E}" srcOrd="1" destOrd="0" presId="urn:microsoft.com/office/officeart/2016/7/layout/HorizontalActionList"/>
    <dgm:cxn modelId="{67B96432-8F0A-4FC3-A1DD-4715C56D6E4D}" type="presParOf" srcId="{C7801A35-CB19-4AB3-BC2C-2F092AB13909}" destId="{C55B9A5D-46B0-41EF-BFD5-F0D5C911560C}" srcOrd="1" destOrd="0" presId="urn:microsoft.com/office/officeart/2016/7/layout/HorizontalActionList"/>
    <dgm:cxn modelId="{46EB0A04-AEF2-496F-A62E-08A7A2923863}" type="presParOf" srcId="{C7801A35-CB19-4AB3-BC2C-2F092AB13909}" destId="{87DD401E-0C08-4BED-84BF-7D32AA12B64D}" srcOrd="2" destOrd="0" presId="urn:microsoft.com/office/officeart/2016/7/layout/HorizontalActionList"/>
    <dgm:cxn modelId="{589919AE-642A-45D2-83DA-E0633B700CEA}" type="presParOf" srcId="{87DD401E-0C08-4BED-84BF-7D32AA12B64D}" destId="{5CEDD2BA-5803-4C3F-A4D3-094CF127CC4F}" srcOrd="0" destOrd="0" presId="urn:microsoft.com/office/officeart/2016/7/layout/HorizontalActionList"/>
    <dgm:cxn modelId="{87836C7E-8C23-4621-A5B3-DF95C109BAA6}" type="presParOf" srcId="{87DD401E-0C08-4BED-84BF-7D32AA12B64D}" destId="{1B7E5E1F-D51C-4F12-AD9D-200CDC32AF6E}" srcOrd="1" destOrd="0" presId="urn:microsoft.com/office/officeart/2016/7/layout/HorizontalActionList"/>
    <dgm:cxn modelId="{B5B7A08E-E635-43F7-89BB-3308F8918307}" type="presParOf" srcId="{C7801A35-CB19-4AB3-BC2C-2F092AB13909}" destId="{F33AAC50-136F-4ACC-9082-396FFB896D87}" srcOrd="3" destOrd="0" presId="urn:microsoft.com/office/officeart/2016/7/layout/HorizontalActionList"/>
    <dgm:cxn modelId="{712056D3-3E86-4F37-9448-0417928DA51D}" type="presParOf" srcId="{C7801A35-CB19-4AB3-BC2C-2F092AB13909}" destId="{4B984C8F-A218-43EC-B1C3-981367461561}" srcOrd="4" destOrd="0" presId="urn:microsoft.com/office/officeart/2016/7/layout/HorizontalActionList"/>
    <dgm:cxn modelId="{91285C78-FD3E-435C-9114-851EBFFF2BEF}" type="presParOf" srcId="{4B984C8F-A218-43EC-B1C3-981367461561}" destId="{D53B8329-5E1B-4A6E-AB3C-08176BCCFAB3}" srcOrd="0" destOrd="0" presId="urn:microsoft.com/office/officeart/2016/7/layout/HorizontalActionList"/>
    <dgm:cxn modelId="{77CA931F-3ED8-4348-9B24-0E8255A625AB}" type="presParOf" srcId="{4B984C8F-A218-43EC-B1C3-981367461561}" destId="{D9558736-E578-438E-BDC8-9E6BDDA97379}" srcOrd="1" destOrd="0" presId="urn:microsoft.com/office/officeart/2016/7/layout/HorizontalActionList"/>
    <dgm:cxn modelId="{1C0B1927-5A9E-4FFB-A861-94D8D8FCAEB5}" type="presParOf" srcId="{C7801A35-CB19-4AB3-BC2C-2F092AB13909}" destId="{E071DB81-B8CB-403F-82B0-76A0A3C46E7C}" srcOrd="5" destOrd="0" presId="urn:microsoft.com/office/officeart/2016/7/layout/HorizontalActionList"/>
    <dgm:cxn modelId="{A6D99C5D-C5C1-4A8F-9C4D-003820F4430C}" type="presParOf" srcId="{C7801A35-CB19-4AB3-BC2C-2F092AB13909}" destId="{087928FE-0893-40F0-B4BE-6EFAA1BCDC49}" srcOrd="6" destOrd="0" presId="urn:microsoft.com/office/officeart/2016/7/layout/HorizontalActionList"/>
    <dgm:cxn modelId="{7B69F5CF-6C06-4E9F-AC7F-F4A428F4337C}" type="presParOf" srcId="{087928FE-0893-40F0-B4BE-6EFAA1BCDC49}" destId="{ADB60A07-7BE8-4E8C-8A1C-C0A397E71AA6}" srcOrd="0" destOrd="0" presId="urn:microsoft.com/office/officeart/2016/7/layout/HorizontalActionList"/>
    <dgm:cxn modelId="{0CBFAAD2-098C-436E-8624-30AA6A2FAA45}" type="presParOf" srcId="{087928FE-0893-40F0-B4BE-6EFAA1BCDC49}" destId="{31EFF262-5C8B-4DA7-B2BF-8B5C9C30F392}"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The goals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The value-adds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GB">
              <a:solidFill>
                <a:schemeClr val="bg1"/>
              </a:solidFill>
            </a:rPr>
            <a:t>And the importance of accessibility</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FC996F3-F727-4E99-BD23-C5718FD9CA1B}" type="parTrans" cxnId="{7B86E5DD-CD88-4E78-AF5D-E1C511DBF820}">
      <dgm:prSet/>
      <dgm:spPr/>
      <dgm:t>
        <a:bodyPr/>
        <a:lstStyle/>
        <a:p>
          <a:pPr algn="l"/>
          <a:endParaRPr lang="en-US">
            <a:solidFill>
              <a:schemeClr val="bg1"/>
            </a:solidFill>
          </a:endParaRPr>
        </a:p>
      </dgm:t>
    </dgm:pt>
    <dgm:pt modelId="{57F11213-A80B-4A47-B300-249DADA7CF70}" type="sibTrans" cxnId="{7B86E5DD-CD88-4E78-AF5D-E1C511DBF820}">
      <dgm:prSet/>
      <dgm:spPr/>
      <dgm:t>
        <a:bodyPr/>
        <a:lstStyle/>
        <a:p>
          <a:endParaRPr lang="en-US">
            <a:solidFill>
              <a:schemeClr val="bg1"/>
            </a:solidFill>
          </a:endParaRPr>
        </a:p>
      </dgm:t>
    </dgm:pt>
    <dgm:pt modelId="{E0E9DB66-A282-4A9B-B54E-792B50EC47D7}">
      <dgm:prSet/>
      <dgm:spPr/>
      <dgm:t>
        <a:bodyPr/>
        <a:lstStyle/>
        <a:p>
          <a:pPr>
            <a:lnSpc>
              <a:spcPct val="100000"/>
            </a:lnSpc>
          </a:pPr>
          <a:r>
            <a:rPr lang="en-US">
              <a:solidFill>
                <a:schemeClr val="bg1"/>
              </a:solidFill>
            </a:rPr>
            <a:t>Lack of awareness </a:t>
          </a:r>
          <a:r>
            <a:rPr lang="en-GB">
              <a:solidFill>
                <a:schemeClr val="bg1"/>
              </a:solidFill>
            </a:rPr>
            <a:t>is a frequent reason for lack of accessibility adoption.</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418D621-F985-4154-8A28-4C490253F333}" type="parTrans" cxnId="{CB01BC50-E991-4D53-A7C4-FD9F69ACCF1B}">
      <dgm:prSet/>
      <dgm:spPr/>
      <dgm:t>
        <a:bodyPr/>
        <a:lstStyle/>
        <a:p>
          <a:endParaRPr lang="en-GB"/>
        </a:p>
      </dgm:t>
    </dgm:pt>
    <dgm:pt modelId="{6762B4D5-6F5B-4695-958A-FA257684A066}" type="sibTrans" cxnId="{CB01BC50-E991-4D53-A7C4-FD9F69ACCF1B}">
      <dgm:prSet/>
      <dgm:spPr/>
      <dgm:t>
        <a:bodyPr/>
        <a:lstStyle/>
        <a:p>
          <a:endParaRPr lang="en-GB"/>
        </a:p>
      </dgm:t>
    </dgm:pt>
    <dgm:pt modelId="{659A0311-8D8B-45AD-B931-C8406901AFC7}">
      <dgm:prSet/>
      <dgm:spPr/>
      <dgm:t>
        <a:bodyPr/>
        <a:lstStyle/>
        <a:p>
          <a:pPr>
            <a:lnSpc>
              <a:spcPct val="100000"/>
            </a:lnSpc>
          </a:pPr>
          <a:r>
            <a:rPr lang="en-US">
              <a:solidFill>
                <a:schemeClr val="bg1"/>
              </a:solidFill>
            </a:rPr>
            <a:t>What extra benefits are there?</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9C0CA714-BBD7-4456-8902-A2C87803493E}" type="parTrans" cxnId="{E71E6E19-1271-4C65-A66A-F7E56BFC3F4E}">
      <dgm:prSet/>
      <dgm:spPr/>
      <dgm:t>
        <a:bodyPr/>
        <a:lstStyle/>
        <a:p>
          <a:endParaRPr lang="en-GB"/>
        </a:p>
      </dgm:t>
    </dgm:pt>
    <dgm:pt modelId="{0AE8259E-CBF0-47B5-B275-47B7B7F11FCF}" type="sibTrans" cxnId="{E71E6E19-1271-4C65-A66A-F7E56BFC3F4E}">
      <dgm:prSet/>
      <dgm:spPr/>
      <dgm:t>
        <a:bodyPr/>
        <a:lstStyle/>
        <a:p>
          <a:endParaRPr lang="en-GB"/>
        </a:p>
      </dgm:t>
    </dgm:pt>
    <dgm:pt modelId="{C2E6FCE0-BD4E-426A-844E-CA452D9DDBAF}">
      <dgm:prSet/>
      <dgm:spPr/>
      <dgm:t>
        <a:bodyPr/>
        <a:lstStyle/>
        <a:p>
          <a:pPr>
            <a:lnSpc>
              <a:spcPct val="100000"/>
            </a:lnSpc>
          </a:pPr>
          <a:r>
            <a:rPr lang="en-US">
              <a:solidFill>
                <a:schemeClr val="bg1"/>
              </a:solidFill>
            </a:rPr>
            <a:t>Generate enthusiasm. Consider inviting external speakers, as well as staff and students from outside your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41689E11-AEB7-40AD-85A9-6CEDCD5115B9}" type="parTrans" cxnId="{72276A0B-F815-4BDF-B677-61222482C7A3}">
      <dgm:prSet/>
      <dgm:spPr/>
      <dgm:t>
        <a:bodyPr/>
        <a:lstStyle/>
        <a:p>
          <a:endParaRPr lang="en-GB"/>
        </a:p>
      </dgm:t>
    </dgm:pt>
    <dgm:pt modelId="{C91D7B15-6197-4639-82BD-3E32C258C829}" type="sibTrans" cxnId="{72276A0B-F815-4BDF-B677-61222482C7A3}">
      <dgm:prSet/>
      <dgm:spPr/>
      <dgm:t>
        <a:bodyPr/>
        <a:lstStyle/>
        <a:p>
          <a:endParaRPr lang="en-GB"/>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6">
        <dgm:presLayoutVars>
          <dgm:chMax val="0"/>
          <dgm:chPref val="0"/>
        </dgm:presLayoutVars>
      </dgm:prSet>
      <dgm:spPr/>
    </dgm:pt>
    <dgm:pt modelId="{95C7B250-D923-4D84-9DEA-4479581B5C63}" type="pres">
      <dgm:prSet presAssocID="{7369F720-C2D8-4172-B5F3-924BB2D5C4B3}" presName="desTx" presStyleLbl="revTx" presStyleIdx="1" presStyleCnt="6">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2" presStyleCnt="6">
        <dgm:presLayoutVars>
          <dgm:chMax val="0"/>
          <dgm:chPref val="0"/>
        </dgm:presLayoutVars>
      </dgm:prSet>
      <dgm:spPr/>
    </dgm:pt>
    <dgm:pt modelId="{385EE66A-BCFC-4C2F-AF98-D307A519E2E5}" type="pres">
      <dgm:prSet presAssocID="{2E54FA12-2A8D-4EC7-B857-5C0F3E7A3F03}" presName="desTx" presStyleLbl="revTx" presStyleIdx="3" presStyleCnt="6">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4" presStyleCnt="6">
        <dgm:presLayoutVars>
          <dgm:chMax val="0"/>
          <dgm:chPref val="0"/>
        </dgm:presLayoutVars>
      </dgm:prSet>
      <dgm:spPr/>
    </dgm:pt>
    <dgm:pt modelId="{13D260B8-BD57-4115-A47B-256ADFFBDDA3}" type="pres">
      <dgm:prSet presAssocID="{945399FA-CE59-4CCB-900F-2C4BD1CF6BF4}" presName="desTx" presStyleLbl="revTx" presStyleIdx="5" presStyleCnt="6">
        <dgm:presLayoutVars/>
      </dgm:prSet>
      <dgm:spPr/>
    </dgm:pt>
  </dgm:ptLst>
  <dgm:cxnLst>
    <dgm:cxn modelId="{72276A0B-F815-4BDF-B677-61222482C7A3}" srcId="{945399FA-CE59-4CCB-900F-2C4BD1CF6BF4}" destId="{C2E6FCE0-BD4E-426A-844E-CA452D9DDBAF}" srcOrd="0" destOrd="0" parTransId="{41689E11-AEB7-40AD-85A9-6CEDCD5115B9}" sibTransId="{C91D7B15-6197-4639-82BD-3E32C258C829}"/>
    <dgm:cxn modelId="{409A1E0E-6B07-40FA-BD23-CBD77E19ED29}" srcId="{010A1629-5950-4CF6-8747-F55307488F27}" destId="{2E54FA12-2A8D-4EC7-B857-5C0F3E7A3F03}" srcOrd="1" destOrd="0" parTransId="{7B993583-DB9A-4694-B96A-3F9A3B7F36AA}" sibTransId="{AC3BC8D0-8EF1-4347-88D3-90AA4728B467}"/>
    <dgm:cxn modelId="{E71E6E19-1271-4C65-A66A-F7E56BFC3F4E}" srcId="{2E54FA12-2A8D-4EC7-B857-5C0F3E7A3F03}" destId="{659A0311-8D8B-45AD-B931-C8406901AFC7}" srcOrd="0" destOrd="0" parTransId="{9C0CA714-BBD7-4456-8902-A2C87803493E}" sibTransId="{0AE8259E-CBF0-47B5-B275-47B7B7F11FCF}"/>
    <dgm:cxn modelId="{21BABE4B-2AA8-4904-8E76-0DFC59C4762A}" type="presOf" srcId="{010A1629-5950-4CF6-8747-F55307488F27}" destId="{5D5FD252-4EBB-43F3-AE0D-FECCC1C03AB2}" srcOrd="0" destOrd="0" presId="urn:microsoft.com/office/officeart/2018/2/layout/IconVerticalSolidList"/>
    <dgm:cxn modelId="{857FD76D-C643-4E1A-8498-040BE70E26C6}" type="presOf" srcId="{E0E9DB66-A282-4A9B-B54E-792B50EC47D7}" destId="{95C7B250-D923-4D84-9DEA-4479581B5C63}" srcOrd="0" destOrd="0" presId="urn:microsoft.com/office/officeart/2018/2/layout/IconVerticalSolidList"/>
    <dgm:cxn modelId="{CB01BC50-E991-4D53-A7C4-FD9F69ACCF1B}" srcId="{7369F720-C2D8-4172-B5F3-924BB2D5C4B3}" destId="{E0E9DB66-A282-4A9B-B54E-792B50EC47D7}" srcOrd="0" destOrd="0" parTransId="{C418D621-F985-4154-8A28-4C490253F333}" sibTransId="{6762B4D5-6F5B-4695-958A-FA257684A066}"/>
    <dgm:cxn modelId="{448CC456-3863-4F2F-A24D-C2EAB4388A23}" type="presOf" srcId="{659A0311-8D8B-45AD-B931-C8406901AFC7}" destId="{385EE66A-BCFC-4C2F-AF98-D307A519E2E5}"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BCA6DEA9-C982-46B8-9EAB-1E0A25290AF3}" type="presOf" srcId="{C2E6FCE0-BD4E-426A-844E-CA452D9DDBAF}" destId="{13D260B8-BD57-4115-A47B-256ADFFBDDA3}"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94402325-2EF9-4F16-9B06-E5CFC0B5480F}" type="presParOf" srcId="{3A167207-66C5-48D2-8CDA-842495F60CFF}" destId="{95C7B250-D923-4D84-9DEA-4479581B5C63}" srcOrd="4"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FFE2E4F-97F5-4549-8A8F-A8697EA19FCD}" type="presParOf" srcId="{D063F627-18A8-480B-B2B5-1AA175C65CCF}" destId="{385EE66A-BCFC-4C2F-AF98-D307A519E2E5}" srcOrd="4"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 modelId="{1EB29F76-BFA5-4FF9-B99C-6FA11F7F1192}" type="presParOf" srcId="{979F241E-63F7-48E5-A528-06F63A69DE59}" destId="{13D260B8-BD57-4115-A47B-256ADFFBDDA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74AB712-6BEE-4129-8F73-D4299E564F69}"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0869D85-B64F-4AB3-BAED-4541F9E68D40}">
      <dgm:prSet/>
      <dgm:spPr>
        <a:solidFill>
          <a:srgbClr val="00131D"/>
        </a:solidFill>
        <a:ln w="38100">
          <a:solidFill>
            <a:schemeClr val="accent4"/>
          </a:solidFill>
        </a:ln>
      </dgm:spPr>
      <dgm:t>
        <a:bodyPr/>
        <a:lstStyle/>
        <a:p>
          <a:r>
            <a:rPr lang="en-GB"/>
            <a:t>73 members</a:t>
          </a:r>
          <a:endParaRPr lang="en-US"/>
        </a:p>
      </dgm:t>
    </dgm:pt>
    <dgm:pt modelId="{D9366BA0-40C2-4534-B775-6586420D14F8}" type="parTrans" cxnId="{89533187-928A-47AC-B211-F20E4CDE0E3F}">
      <dgm:prSet/>
      <dgm:spPr/>
      <dgm:t>
        <a:bodyPr/>
        <a:lstStyle/>
        <a:p>
          <a:endParaRPr lang="en-US"/>
        </a:p>
      </dgm:t>
    </dgm:pt>
    <dgm:pt modelId="{45B48DAA-C339-4971-86CB-58430EB7F9B7}" type="sibTrans" cxnId="{89533187-928A-47AC-B211-F20E4CDE0E3F}">
      <dgm:prSet/>
      <dgm:spPr/>
      <dgm:t>
        <a:bodyPr/>
        <a:lstStyle/>
        <a:p>
          <a:endParaRPr lang="en-US"/>
        </a:p>
      </dgm:t>
    </dgm:pt>
    <dgm:pt modelId="{EBA36B81-CEFA-4DD9-BB8E-05CBE13DF46C}">
      <dgm:prSet/>
      <dgm:spPr>
        <a:solidFill>
          <a:srgbClr val="00131D"/>
        </a:solidFill>
        <a:ln w="38100">
          <a:solidFill>
            <a:schemeClr val="accent4"/>
          </a:solidFill>
        </a:ln>
      </dgm:spPr>
      <dgm:t>
        <a:bodyPr/>
        <a:lstStyle/>
        <a:p>
          <a:r>
            <a:rPr lang="en-GB"/>
            <a:t>10 events in 2021</a:t>
          </a:r>
          <a:endParaRPr lang="en-US"/>
        </a:p>
      </dgm:t>
    </dgm:pt>
    <dgm:pt modelId="{0B2F3309-A3FD-424B-B824-86BC0F173F1A}" type="parTrans" cxnId="{0ABC04A6-AD20-454C-82BE-26E65E0425E1}">
      <dgm:prSet/>
      <dgm:spPr/>
      <dgm:t>
        <a:bodyPr/>
        <a:lstStyle/>
        <a:p>
          <a:endParaRPr lang="en-US"/>
        </a:p>
      </dgm:t>
    </dgm:pt>
    <dgm:pt modelId="{CACB85BB-1180-4518-A74F-D68F057A2D2E}" type="sibTrans" cxnId="{0ABC04A6-AD20-454C-82BE-26E65E0425E1}">
      <dgm:prSet/>
      <dgm:spPr/>
      <dgm:t>
        <a:bodyPr/>
        <a:lstStyle/>
        <a:p>
          <a:endParaRPr lang="en-US"/>
        </a:p>
      </dgm:t>
    </dgm:pt>
    <dgm:pt modelId="{7744B883-A941-4601-8A9C-6E404B005792}">
      <dgm:prSet/>
      <dgm:spPr>
        <a:solidFill>
          <a:srgbClr val="00131D"/>
        </a:solidFill>
        <a:ln w="38100">
          <a:solidFill>
            <a:schemeClr val="accent4"/>
          </a:solidFill>
        </a:ln>
      </dgm:spPr>
      <dgm:t>
        <a:bodyPr/>
        <a:lstStyle/>
        <a:p>
          <a:r>
            <a:rPr lang="en-GB"/>
            <a:t>Preference for interactive peer-tutorials</a:t>
          </a:r>
          <a:endParaRPr lang="en-US"/>
        </a:p>
      </dgm:t>
    </dgm:pt>
    <dgm:pt modelId="{35809EB9-347B-4412-8446-81D89EF304F8}" type="parTrans" cxnId="{10A08DE7-3333-4E6C-80AE-885F36875572}">
      <dgm:prSet/>
      <dgm:spPr/>
      <dgm:t>
        <a:bodyPr/>
        <a:lstStyle/>
        <a:p>
          <a:endParaRPr lang="en-US"/>
        </a:p>
      </dgm:t>
    </dgm:pt>
    <dgm:pt modelId="{D94E3D60-0E8B-45E8-AE6B-AAB741AACDF5}" type="sibTrans" cxnId="{10A08DE7-3333-4E6C-80AE-885F36875572}">
      <dgm:prSet/>
      <dgm:spPr/>
      <dgm:t>
        <a:bodyPr/>
        <a:lstStyle/>
        <a:p>
          <a:endParaRPr lang="en-US"/>
        </a:p>
      </dgm:t>
    </dgm:pt>
    <dgm:pt modelId="{65EB8C39-D3D9-4D16-8624-A692748079A8}">
      <dgm:prSet/>
      <dgm:spPr>
        <a:solidFill>
          <a:srgbClr val="00131D"/>
        </a:solidFill>
        <a:ln w="38100">
          <a:solidFill>
            <a:schemeClr val="accent4"/>
          </a:solidFill>
        </a:ln>
      </dgm:spPr>
      <dgm:t>
        <a:bodyPr/>
        <a:lstStyle/>
        <a:p>
          <a:r>
            <a:rPr lang="en-GB"/>
            <a:t>Usual attendance for events: 7 to 20 staff</a:t>
          </a:r>
          <a:endParaRPr lang="en-US"/>
        </a:p>
      </dgm:t>
    </dgm:pt>
    <dgm:pt modelId="{888BF9C4-A1AE-40C2-A301-9CDD1FF07607}" type="parTrans" cxnId="{50F1EF4F-6576-40FB-8635-C622EEBC706A}">
      <dgm:prSet/>
      <dgm:spPr/>
      <dgm:t>
        <a:bodyPr/>
        <a:lstStyle/>
        <a:p>
          <a:endParaRPr lang="en-US"/>
        </a:p>
      </dgm:t>
    </dgm:pt>
    <dgm:pt modelId="{604F570C-9270-4602-A607-7FA3B3E72F63}" type="sibTrans" cxnId="{50F1EF4F-6576-40FB-8635-C622EEBC706A}">
      <dgm:prSet/>
      <dgm:spPr/>
      <dgm:t>
        <a:bodyPr/>
        <a:lstStyle/>
        <a:p>
          <a:endParaRPr lang="en-US"/>
        </a:p>
      </dgm:t>
    </dgm:pt>
    <dgm:pt modelId="{0F0B25FC-0353-46D7-A3BF-1DD026A7C624}">
      <dgm:prSet/>
      <dgm:spPr>
        <a:solidFill>
          <a:srgbClr val="00131D"/>
        </a:solidFill>
        <a:ln w="38100">
          <a:solidFill>
            <a:schemeClr val="accent4"/>
          </a:solidFill>
        </a:ln>
      </dgm:spPr>
      <dgm:t>
        <a:bodyPr/>
        <a:lstStyle/>
        <a:p>
          <a:r>
            <a:rPr lang="en-GB"/>
            <a:t>Primarily for IT department but some ‘fellow travellers’ have joined</a:t>
          </a:r>
          <a:endParaRPr lang="en-US"/>
        </a:p>
      </dgm:t>
    </dgm:pt>
    <dgm:pt modelId="{B33827F3-4648-4653-89EE-503478E6C59D}" type="parTrans" cxnId="{38B8C649-1595-45D3-9C79-3EF38EDBE3AA}">
      <dgm:prSet/>
      <dgm:spPr/>
      <dgm:t>
        <a:bodyPr/>
        <a:lstStyle/>
        <a:p>
          <a:endParaRPr lang="en-US"/>
        </a:p>
      </dgm:t>
    </dgm:pt>
    <dgm:pt modelId="{DCAB373F-50F3-495A-AC5C-DA88EA3AC0C4}" type="sibTrans" cxnId="{38B8C649-1595-45D3-9C79-3EF38EDBE3AA}">
      <dgm:prSet/>
      <dgm:spPr/>
      <dgm:t>
        <a:bodyPr/>
        <a:lstStyle/>
        <a:p>
          <a:endParaRPr lang="en-US"/>
        </a:p>
      </dgm:t>
    </dgm:pt>
    <dgm:pt modelId="{24EE344A-C0D3-47B9-8295-7E67BDE43E82}" type="pres">
      <dgm:prSet presAssocID="{E74AB712-6BEE-4129-8F73-D4299E564F69}" presName="linear" presStyleCnt="0">
        <dgm:presLayoutVars>
          <dgm:animLvl val="lvl"/>
          <dgm:resizeHandles val="exact"/>
        </dgm:presLayoutVars>
      </dgm:prSet>
      <dgm:spPr/>
    </dgm:pt>
    <dgm:pt modelId="{B4468ADC-FD5B-472D-9EDA-C89BF42E34DC}" type="pres">
      <dgm:prSet presAssocID="{10869D85-B64F-4AB3-BAED-4541F9E68D40}" presName="parentText" presStyleLbl="node1" presStyleIdx="0" presStyleCnt="5">
        <dgm:presLayoutVars>
          <dgm:chMax val="0"/>
          <dgm:bulletEnabled val="1"/>
        </dgm:presLayoutVars>
      </dgm:prSet>
      <dgm:spPr/>
    </dgm:pt>
    <dgm:pt modelId="{76C28383-ECB4-4B38-90D6-D5EDA176A021}" type="pres">
      <dgm:prSet presAssocID="{45B48DAA-C339-4971-86CB-58430EB7F9B7}" presName="spacer" presStyleCnt="0"/>
      <dgm:spPr/>
    </dgm:pt>
    <dgm:pt modelId="{3D26334E-2562-4933-B7FE-0DB6323B925F}" type="pres">
      <dgm:prSet presAssocID="{EBA36B81-CEFA-4DD9-BB8E-05CBE13DF46C}" presName="parentText" presStyleLbl="node1" presStyleIdx="1" presStyleCnt="5">
        <dgm:presLayoutVars>
          <dgm:chMax val="0"/>
          <dgm:bulletEnabled val="1"/>
        </dgm:presLayoutVars>
      </dgm:prSet>
      <dgm:spPr/>
    </dgm:pt>
    <dgm:pt modelId="{DD5E2CD4-36D0-4890-937D-58EB3FC827C9}" type="pres">
      <dgm:prSet presAssocID="{CACB85BB-1180-4518-A74F-D68F057A2D2E}" presName="spacer" presStyleCnt="0"/>
      <dgm:spPr/>
    </dgm:pt>
    <dgm:pt modelId="{22516F0A-292D-4AAB-853D-B3CAAA0CF526}" type="pres">
      <dgm:prSet presAssocID="{7744B883-A941-4601-8A9C-6E404B005792}" presName="parentText" presStyleLbl="node1" presStyleIdx="2" presStyleCnt="5">
        <dgm:presLayoutVars>
          <dgm:chMax val="0"/>
          <dgm:bulletEnabled val="1"/>
        </dgm:presLayoutVars>
      </dgm:prSet>
      <dgm:spPr/>
    </dgm:pt>
    <dgm:pt modelId="{800B41F0-630A-4D0E-B7F9-9F80E06E07EA}" type="pres">
      <dgm:prSet presAssocID="{D94E3D60-0E8B-45E8-AE6B-AAB741AACDF5}" presName="spacer" presStyleCnt="0"/>
      <dgm:spPr/>
    </dgm:pt>
    <dgm:pt modelId="{C1AE5974-F403-49F1-A7C0-10EFF419D89B}" type="pres">
      <dgm:prSet presAssocID="{65EB8C39-D3D9-4D16-8624-A692748079A8}" presName="parentText" presStyleLbl="node1" presStyleIdx="3" presStyleCnt="5">
        <dgm:presLayoutVars>
          <dgm:chMax val="0"/>
          <dgm:bulletEnabled val="1"/>
        </dgm:presLayoutVars>
      </dgm:prSet>
      <dgm:spPr/>
    </dgm:pt>
    <dgm:pt modelId="{F19D3E77-2ADE-48C2-BEA4-DA0E4843E4C0}" type="pres">
      <dgm:prSet presAssocID="{604F570C-9270-4602-A607-7FA3B3E72F63}" presName="spacer" presStyleCnt="0"/>
      <dgm:spPr/>
    </dgm:pt>
    <dgm:pt modelId="{3861D94B-BDDC-41AB-B766-69FBBB867C4A}" type="pres">
      <dgm:prSet presAssocID="{0F0B25FC-0353-46D7-A3BF-1DD026A7C624}" presName="parentText" presStyleLbl="node1" presStyleIdx="4" presStyleCnt="5">
        <dgm:presLayoutVars>
          <dgm:chMax val="0"/>
          <dgm:bulletEnabled val="1"/>
        </dgm:presLayoutVars>
      </dgm:prSet>
      <dgm:spPr/>
    </dgm:pt>
  </dgm:ptLst>
  <dgm:cxnLst>
    <dgm:cxn modelId="{FBBAC00E-B425-4069-836B-E549933A33C7}" type="presOf" srcId="{7744B883-A941-4601-8A9C-6E404B005792}" destId="{22516F0A-292D-4AAB-853D-B3CAAA0CF526}" srcOrd="0" destOrd="0" presId="urn:microsoft.com/office/officeart/2005/8/layout/vList2"/>
    <dgm:cxn modelId="{01A01E1E-1CF5-4201-8C16-5D0C4BCB5226}" type="presOf" srcId="{65EB8C39-D3D9-4D16-8624-A692748079A8}" destId="{C1AE5974-F403-49F1-A7C0-10EFF419D89B}" srcOrd="0" destOrd="0" presId="urn:microsoft.com/office/officeart/2005/8/layout/vList2"/>
    <dgm:cxn modelId="{EA65C762-1EF0-4A92-A741-6A84F499B251}" type="presOf" srcId="{10869D85-B64F-4AB3-BAED-4541F9E68D40}" destId="{B4468ADC-FD5B-472D-9EDA-C89BF42E34DC}" srcOrd="0" destOrd="0" presId="urn:microsoft.com/office/officeart/2005/8/layout/vList2"/>
    <dgm:cxn modelId="{38B8C649-1595-45D3-9C79-3EF38EDBE3AA}" srcId="{E74AB712-6BEE-4129-8F73-D4299E564F69}" destId="{0F0B25FC-0353-46D7-A3BF-1DD026A7C624}" srcOrd="4" destOrd="0" parTransId="{B33827F3-4648-4653-89EE-503478E6C59D}" sibTransId="{DCAB373F-50F3-495A-AC5C-DA88EA3AC0C4}"/>
    <dgm:cxn modelId="{50F1EF4F-6576-40FB-8635-C622EEBC706A}" srcId="{E74AB712-6BEE-4129-8F73-D4299E564F69}" destId="{65EB8C39-D3D9-4D16-8624-A692748079A8}" srcOrd="3" destOrd="0" parTransId="{888BF9C4-A1AE-40C2-A301-9CDD1FF07607}" sibTransId="{604F570C-9270-4602-A607-7FA3B3E72F63}"/>
    <dgm:cxn modelId="{8B29A881-3A33-4278-B3BF-29A002A58E46}" type="presOf" srcId="{E74AB712-6BEE-4129-8F73-D4299E564F69}" destId="{24EE344A-C0D3-47B9-8295-7E67BDE43E82}" srcOrd="0" destOrd="0" presId="urn:microsoft.com/office/officeart/2005/8/layout/vList2"/>
    <dgm:cxn modelId="{E65ABF82-053F-48A2-A1DA-CC2D033FEACE}" type="presOf" srcId="{EBA36B81-CEFA-4DD9-BB8E-05CBE13DF46C}" destId="{3D26334E-2562-4933-B7FE-0DB6323B925F}" srcOrd="0" destOrd="0" presId="urn:microsoft.com/office/officeart/2005/8/layout/vList2"/>
    <dgm:cxn modelId="{AA973F86-BB37-4BEA-B3B0-6D3FB4A0DB37}" type="presOf" srcId="{0F0B25FC-0353-46D7-A3BF-1DD026A7C624}" destId="{3861D94B-BDDC-41AB-B766-69FBBB867C4A}" srcOrd="0" destOrd="0" presId="urn:microsoft.com/office/officeart/2005/8/layout/vList2"/>
    <dgm:cxn modelId="{89533187-928A-47AC-B211-F20E4CDE0E3F}" srcId="{E74AB712-6BEE-4129-8F73-D4299E564F69}" destId="{10869D85-B64F-4AB3-BAED-4541F9E68D40}" srcOrd="0" destOrd="0" parTransId="{D9366BA0-40C2-4534-B775-6586420D14F8}" sibTransId="{45B48DAA-C339-4971-86CB-58430EB7F9B7}"/>
    <dgm:cxn modelId="{0ABC04A6-AD20-454C-82BE-26E65E0425E1}" srcId="{E74AB712-6BEE-4129-8F73-D4299E564F69}" destId="{EBA36B81-CEFA-4DD9-BB8E-05CBE13DF46C}" srcOrd="1" destOrd="0" parTransId="{0B2F3309-A3FD-424B-B824-86BC0F173F1A}" sibTransId="{CACB85BB-1180-4518-A74F-D68F057A2D2E}"/>
    <dgm:cxn modelId="{10A08DE7-3333-4E6C-80AE-885F36875572}" srcId="{E74AB712-6BEE-4129-8F73-D4299E564F69}" destId="{7744B883-A941-4601-8A9C-6E404B005792}" srcOrd="2" destOrd="0" parTransId="{35809EB9-347B-4412-8446-81D89EF304F8}" sibTransId="{D94E3D60-0E8B-45E8-AE6B-AAB741AACDF5}"/>
    <dgm:cxn modelId="{EE0B8AE7-631E-4D42-AB98-0703602D3C97}" type="presParOf" srcId="{24EE344A-C0D3-47B9-8295-7E67BDE43E82}" destId="{B4468ADC-FD5B-472D-9EDA-C89BF42E34DC}" srcOrd="0" destOrd="0" presId="urn:microsoft.com/office/officeart/2005/8/layout/vList2"/>
    <dgm:cxn modelId="{A3B4E73F-9739-4DF2-9006-EA84C2E46C64}" type="presParOf" srcId="{24EE344A-C0D3-47B9-8295-7E67BDE43E82}" destId="{76C28383-ECB4-4B38-90D6-D5EDA176A021}" srcOrd="1" destOrd="0" presId="urn:microsoft.com/office/officeart/2005/8/layout/vList2"/>
    <dgm:cxn modelId="{D10D8869-4E3C-4183-8364-A94B5EE49DF3}" type="presParOf" srcId="{24EE344A-C0D3-47B9-8295-7E67BDE43E82}" destId="{3D26334E-2562-4933-B7FE-0DB6323B925F}" srcOrd="2" destOrd="0" presId="urn:microsoft.com/office/officeart/2005/8/layout/vList2"/>
    <dgm:cxn modelId="{6B5A722B-57D3-4171-8326-CD2FFDEE6725}" type="presParOf" srcId="{24EE344A-C0D3-47B9-8295-7E67BDE43E82}" destId="{DD5E2CD4-36D0-4890-937D-58EB3FC827C9}" srcOrd="3" destOrd="0" presId="urn:microsoft.com/office/officeart/2005/8/layout/vList2"/>
    <dgm:cxn modelId="{9BC74583-AED8-41BB-917D-2C1C3DE7F9F1}" type="presParOf" srcId="{24EE344A-C0D3-47B9-8295-7E67BDE43E82}" destId="{22516F0A-292D-4AAB-853D-B3CAAA0CF526}" srcOrd="4" destOrd="0" presId="urn:microsoft.com/office/officeart/2005/8/layout/vList2"/>
    <dgm:cxn modelId="{E682BFDD-65EA-4850-80F3-E1961CBD50CF}" type="presParOf" srcId="{24EE344A-C0D3-47B9-8295-7E67BDE43E82}" destId="{800B41F0-630A-4D0E-B7F9-9F80E06E07EA}" srcOrd="5" destOrd="0" presId="urn:microsoft.com/office/officeart/2005/8/layout/vList2"/>
    <dgm:cxn modelId="{8B08793C-A5DF-4271-A232-5937BC6BFAC5}" type="presParOf" srcId="{24EE344A-C0D3-47B9-8295-7E67BDE43E82}" destId="{C1AE5974-F403-49F1-A7C0-10EFF419D89B}" srcOrd="6" destOrd="0" presId="urn:microsoft.com/office/officeart/2005/8/layout/vList2"/>
    <dgm:cxn modelId="{D421527B-AA74-45AF-9E70-272EAD20A621}" type="presParOf" srcId="{24EE344A-C0D3-47B9-8295-7E67BDE43E82}" destId="{F19D3E77-2ADE-48C2-BEA4-DA0E4843E4C0}" srcOrd="7" destOrd="0" presId="urn:microsoft.com/office/officeart/2005/8/layout/vList2"/>
    <dgm:cxn modelId="{EC7D6755-9586-424F-9B25-EFEEF20DCEAB}" type="presParOf" srcId="{24EE344A-C0D3-47B9-8295-7E67BDE43E82}" destId="{3861D94B-BDDC-41AB-B766-69FBBB867C4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C0C4D-8965-43C3-9CDC-5394945511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1795522-8B3C-467D-96F0-2D37E887324E}">
      <dgm:prSet/>
      <dgm:spPr/>
      <dgm:t>
        <a:bodyPr/>
        <a:lstStyle/>
        <a:p>
          <a:pPr algn="l">
            <a:defRPr cap="all"/>
          </a:pPr>
          <a:r>
            <a:rPr lang="en-GB" cap="none">
              <a:solidFill>
                <a:schemeClr val="bg1"/>
              </a:solidFill>
            </a:rPr>
            <a:t>Institutional approach: most effective.</a:t>
          </a:r>
          <a:endParaRPr lang="en-US" cap="none">
            <a:solidFill>
              <a:schemeClr val="bg1"/>
            </a:solidFill>
          </a:endParaRPr>
        </a:p>
      </dgm:t>
    </dgm:pt>
    <dgm:pt modelId="{CEFD114C-F35E-447F-978D-8227E08578D4}" type="parTrans" cxnId="{05AE2853-D8CD-4CFE-BCC8-AF4F7E94E017}">
      <dgm:prSet/>
      <dgm:spPr/>
      <dgm:t>
        <a:bodyPr/>
        <a:lstStyle/>
        <a:p>
          <a:endParaRPr lang="en-US">
            <a:solidFill>
              <a:schemeClr val="bg1"/>
            </a:solidFill>
          </a:endParaRPr>
        </a:p>
      </dgm:t>
    </dgm:pt>
    <dgm:pt modelId="{2C8DC64C-DE54-43A7-9B87-5076FC59920C}" type="sibTrans" cxnId="{05AE2853-D8CD-4CFE-BCC8-AF4F7E94E017}">
      <dgm:prSet/>
      <dgm:spPr/>
      <dgm:t>
        <a:bodyPr/>
        <a:lstStyle/>
        <a:p>
          <a:endParaRPr lang="en-US">
            <a:solidFill>
              <a:schemeClr val="bg1"/>
            </a:solidFill>
          </a:endParaRPr>
        </a:p>
      </dgm:t>
    </dgm:pt>
    <dgm:pt modelId="{3572CF1F-684A-4B70-BD30-AF73113E75FF}">
      <dgm:prSet/>
      <dgm:spPr/>
      <dgm:t>
        <a:bodyPr/>
        <a:lstStyle/>
        <a:p>
          <a:pPr algn="l">
            <a:defRPr cap="all"/>
          </a:pPr>
          <a:r>
            <a:rPr lang="en-GB" cap="none">
              <a:solidFill>
                <a:schemeClr val="bg1"/>
              </a:solidFill>
            </a:rPr>
            <a:t>IT departments have specific attributes.</a:t>
          </a:r>
          <a:endParaRPr lang="en-US" cap="none">
            <a:solidFill>
              <a:schemeClr val="bg1"/>
            </a:solidFill>
          </a:endParaRPr>
        </a:p>
      </dgm:t>
    </dgm:pt>
    <dgm:pt modelId="{BB6C1A19-A74A-478A-9684-EE1745E918ED}" type="parTrans" cxnId="{01235EB7-DBED-4FEC-82E1-B8EBAC8ED7B0}">
      <dgm:prSet/>
      <dgm:spPr/>
      <dgm:t>
        <a:bodyPr/>
        <a:lstStyle/>
        <a:p>
          <a:endParaRPr lang="en-US">
            <a:solidFill>
              <a:schemeClr val="bg1"/>
            </a:solidFill>
          </a:endParaRPr>
        </a:p>
      </dgm:t>
    </dgm:pt>
    <dgm:pt modelId="{C064192C-0749-4C7A-8117-8F5398FCD847}" type="sibTrans" cxnId="{01235EB7-DBED-4FEC-82E1-B8EBAC8ED7B0}">
      <dgm:prSet/>
      <dgm:spPr/>
      <dgm:t>
        <a:bodyPr/>
        <a:lstStyle/>
        <a:p>
          <a:endParaRPr lang="en-US">
            <a:solidFill>
              <a:schemeClr val="bg1"/>
            </a:solidFill>
          </a:endParaRPr>
        </a:p>
      </dgm:t>
    </dgm:pt>
    <dgm:pt modelId="{6B86A8D1-F651-4F91-BF62-1F93E3BF659B}" type="pres">
      <dgm:prSet presAssocID="{D4DC0C4D-8965-43C3-9CDC-5394945511E3}" presName="root" presStyleCnt="0">
        <dgm:presLayoutVars>
          <dgm:dir/>
          <dgm:resizeHandles val="exact"/>
        </dgm:presLayoutVars>
      </dgm:prSet>
      <dgm:spPr/>
    </dgm:pt>
    <dgm:pt modelId="{31A14639-1687-4B33-B890-63F6267DB9D8}" type="pres">
      <dgm:prSet presAssocID="{B1795522-8B3C-467D-96F0-2D37E887324E}" presName="compNode" presStyleCnt="0"/>
      <dgm:spPr/>
    </dgm:pt>
    <dgm:pt modelId="{E710EEBE-0ABC-4312-97CD-EC68495FF7E4}" type="pres">
      <dgm:prSet presAssocID="{B1795522-8B3C-467D-96F0-2D37E887324E}" presName="iconBgRect" presStyleLbl="bgShp" presStyleIdx="0" presStyleCnt="2"/>
      <dgm:spPr>
        <a:solidFill>
          <a:srgbClr val="00131D"/>
        </a:solidFill>
        <a:ln w="38100">
          <a:solidFill>
            <a:schemeClr val="accent3"/>
          </a:solidFill>
        </a:ln>
      </dgm:spPr>
    </dgm:pt>
    <dgm:pt modelId="{7FDD7EA4-D66A-41C2-89FE-A648535C53A8}" type="pres">
      <dgm:prSet presAssocID="{B1795522-8B3C-467D-96F0-2D37E88732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F3FBC0AB-EAE0-4EB4-9509-4DBEE3249B06}" type="pres">
      <dgm:prSet presAssocID="{B1795522-8B3C-467D-96F0-2D37E887324E}" presName="spaceRect" presStyleCnt="0"/>
      <dgm:spPr/>
    </dgm:pt>
    <dgm:pt modelId="{3AD9315E-FAD3-45E8-8D95-EC8B90C7C6B3}" type="pres">
      <dgm:prSet presAssocID="{B1795522-8B3C-467D-96F0-2D37E887324E}" presName="textRect" presStyleLbl="revTx" presStyleIdx="0" presStyleCnt="2">
        <dgm:presLayoutVars>
          <dgm:chMax val="1"/>
          <dgm:chPref val="1"/>
        </dgm:presLayoutVars>
      </dgm:prSet>
      <dgm:spPr/>
    </dgm:pt>
    <dgm:pt modelId="{FEC629F6-F126-4292-891B-1223E8FD2B19}" type="pres">
      <dgm:prSet presAssocID="{2C8DC64C-DE54-43A7-9B87-5076FC59920C}" presName="sibTrans" presStyleCnt="0"/>
      <dgm:spPr/>
    </dgm:pt>
    <dgm:pt modelId="{779951AA-8415-4457-B9FE-F6441DFEDFC8}" type="pres">
      <dgm:prSet presAssocID="{3572CF1F-684A-4B70-BD30-AF73113E75FF}" presName="compNode" presStyleCnt="0"/>
      <dgm:spPr/>
    </dgm:pt>
    <dgm:pt modelId="{00EC839C-9A96-491D-8D90-968A675C040E}" type="pres">
      <dgm:prSet presAssocID="{3572CF1F-684A-4B70-BD30-AF73113E75FF}" presName="iconBgRect" presStyleLbl="bgShp" presStyleIdx="1" presStyleCnt="2"/>
      <dgm:spPr>
        <a:solidFill>
          <a:srgbClr val="00131D"/>
        </a:solidFill>
        <a:ln w="38100">
          <a:solidFill>
            <a:schemeClr val="accent3"/>
          </a:solidFill>
        </a:ln>
      </dgm:spPr>
    </dgm:pt>
    <dgm:pt modelId="{8AD6919D-E2D1-4F59-B66D-3B21C5377F76}" type="pres">
      <dgm:prSet presAssocID="{3572CF1F-684A-4B70-BD30-AF73113E7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31F25D36-9E37-489C-AE1C-E54FE8AB9908}" type="pres">
      <dgm:prSet presAssocID="{3572CF1F-684A-4B70-BD30-AF73113E75FF}" presName="spaceRect" presStyleCnt="0"/>
      <dgm:spPr/>
    </dgm:pt>
    <dgm:pt modelId="{DA08B667-D4B0-4F4D-BD98-61CEBCBF4CB6}" type="pres">
      <dgm:prSet presAssocID="{3572CF1F-684A-4B70-BD30-AF73113E75FF}" presName="textRect" presStyleLbl="revTx" presStyleIdx="1" presStyleCnt="2">
        <dgm:presLayoutVars>
          <dgm:chMax val="1"/>
          <dgm:chPref val="1"/>
        </dgm:presLayoutVars>
      </dgm:prSet>
      <dgm:spPr/>
    </dgm:pt>
  </dgm:ptLst>
  <dgm:cxnLst>
    <dgm:cxn modelId="{DA500D35-F144-4686-9F68-F4C9CDA18CC1}" type="presOf" srcId="{D4DC0C4D-8965-43C3-9CDC-5394945511E3}" destId="{6B86A8D1-F651-4F91-BF62-1F93E3BF659B}" srcOrd="0" destOrd="0" presId="urn:microsoft.com/office/officeart/2018/5/layout/IconCircleLabelList"/>
    <dgm:cxn modelId="{80EB763A-EFEE-4DA8-9DD9-2C959C629BA7}" type="presOf" srcId="{3572CF1F-684A-4B70-BD30-AF73113E75FF}" destId="{DA08B667-D4B0-4F4D-BD98-61CEBCBF4CB6}" srcOrd="0" destOrd="0" presId="urn:microsoft.com/office/officeart/2018/5/layout/IconCircleLabelList"/>
    <dgm:cxn modelId="{05AE2853-D8CD-4CFE-BCC8-AF4F7E94E017}" srcId="{D4DC0C4D-8965-43C3-9CDC-5394945511E3}" destId="{B1795522-8B3C-467D-96F0-2D37E887324E}" srcOrd="0" destOrd="0" parTransId="{CEFD114C-F35E-447F-978D-8227E08578D4}" sibTransId="{2C8DC64C-DE54-43A7-9B87-5076FC59920C}"/>
    <dgm:cxn modelId="{01235EB7-DBED-4FEC-82E1-B8EBAC8ED7B0}" srcId="{D4DC0C4D-8965-43C3-9CDC-5394945511E3}" destId="{3572CF1F-684A-4B70-BD30-AF73113E75FF}" srcOrd="1" destOrd="0" parTransId="{BB6C1A19-A74A-478A-9684-EE1745E918ED}" sibTransId="{C064192C-0749-4C7A-8117-8F5398FCD847}"/>
    <dgm:cxn modelId="{63BECBF6-307E-4FDE-BD75-5C652E8022D4}" type="presOf" srcId="{B1795522-8B3C-467D-96F0-2D37E887324E}" destId="{3AD9315E-FAD3-45E8-8D95-EC8B90C7C6B3}" srcOrd="0" destOrd="0" presId="urn:microsoft.com/office/officeart/2018/5/layout/IconCircleLabelList"/>
    <dgm:cxn modelId="{5611D934-81D2-4C7E-89AB-6D119C9EC9C1}" type="presParOf" srcId="{6B86A8D1-F651-4F91-BF62-1F93E3BF659B}" destId="{31A14639-1687-4B33-B890-63F6267DB9D8}" srcOrd="0" destOrd="0" presId="urn:microsoft.com/office/officeart/2018/5/layout/IconCircleLabelList"/>
    <dgm:cxn modelId="{BA8DB65D-2882-443F-ADF4-789D74C74A2E}" type="presParOf" srcId="{31A14639-1687-4B33-B890-63F6267DB9D8}" destId="{E710EEBE-0ABC-4312-97CD-EC68495FF7E4}" srcOrd="0" destOrd="0" presId="urn:microsoft.com/office/officeart/2018/5/layout/IconCircleLabelList"/>
    <dgm:cxn modelId="{FBC6FEAB-B862-4F0A-BB82-28899BCDABEA}" type="presParOf" srcId="{31A14639-1687-4B33-B890-63F6267DB9D8}" destId="{7FDD7EA4-D66A-41C2-89FE-A648535C53A8}" srcOrd="1" destOrd="0" presId="urn:microsoft.com/office/officeart/2018/5/layout/IconCircleLabelList"/>
    <dgm:cxn modelId="{C807DD9F-22E7-40B3-8D41-E162A0ACC4AD}" type="presParOf" srcId="{31A14639-1687-4B33-B890-63F6267DB9D8}" destId="{F3FBC0AB-EAE0-4EB4-9509-4DBEE3249B06}" srcOrd="2" destOrd="0" presId="urn:microsoft.com/office/officeart/2018/5/layout/IconCircleLabelList"/>
    <dgm:cxn modelId="{B220F902-69C9-48EB-AE7A-307F684FF254}" type="presParOf" srcId="{31A14639-1687-4B33-B890-63F6267DB9D8}" destId="{3AD9315E-FAD3-45E8-8D95-EC8B90C7C6B3}" srcOrd="3" destOrd="0" presId="urn:microsoft.com/office/officeart/2018/5/layout/IconCircleLabelList"/>
    <dgm:cxn modelId="{FEA5C40D-B255-4164-A455-9348A56BDB64}" type="presParOf" srcId="{6B86A8D1-F651-4F91-BF62-1F93E3BF659B}" destId="{FEC629F6-F126-4292-891B-1223E8FD2B19}" srcOrd="1" destOrd="0" presId="urn:microsoft.com/office/officeart/2018/5/layout/IconCircleLabelList"/>
    <dgm:cxn modelId="{14BD4E38-1080-49C1-963E-49AD6A7C9E02}" type="presParOf" srcId="{6B86A8D1-F651-4F91-BF62-1F93E3BF659B}" destId="{779951AA-8415-4457-B9FE-F6441DFEDFC8}" srcOrd="2" destOrd="0" presId="urn:microsoft.com/office/officeart/2018/5/layout/IconCircleLabelList"/>
    <dgm:cxn modelId="{0090E760-CF9F-4D50-9630-DE90F5E2638D}" type="presParOf" srcId="{779951AA-8415-4457-B9FE-F6441DFEDFC8}" destId="{00EC839C-9A96-491D-8D90-968A675C040E}" srcOrd="0" destOrd="0" presId="urn:microsoft.com/office/officeart/2018/5/layout/IconCircleLabelList"/>
    <dgm:cxn modelId="{6FDAAC8A-B5D4-44D6-9D52-E75F192AF5D1}" type="presParOf" srcId="{779951AA-8415-4457-B9FE-F6441DFEDFC8}" destId="{8AD6919D-E2D1-4F59-B66D-3B21C5377F76}" srcOrd="1" destOrd="0" presId="urn:microsoft.com/office/officeart/2018/5/layout/IconCircleLabelList"/>
    <dgm:cxn modelId="{B5FE999A-4C93-4CF0-A31C-CDC3059D81B9}" type="presParOf" srcId="{779951AA-8415-4457-B9FE-F6441DFEDFC8}" destId="{31F25D36-9E37-489C-AE1C-E54FE8AB9908}" srcOrd="2" destOrd="0" presId="urn:microsoft.com/office/officeart/2018/5/layout/IconCircleLabelList"/>
    <dgm:cxn modelId="{C480E491-44BA-4AE4-9758-2B33F96B09F6}" type="presParOf" srcId="{779951AA-8415-4457-B9FE-F6441DFEDFC8}" destId="{DA08B667-D4B0-4F4D-BD98-61CEBCBF4C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71BD33A-E2C1-4DB6-B097-DA5AA7EE4663}"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DD38B5A6-470C-487E-AB59-96190CD9CEF6}">
      <dgm:prSet/>
      <dgm:spPr>
        <a:solidFill>
          <a:srgbClr val="00131D"/>
        </a:solidFill>
        <a:ln w="38100">
          <a:solidFill>
            <a:schemeClr val="accent2"/>
          </a:solidFill>
        </a:ln>
      </dgm:spPr>
      <dgm:t>
        <a:bodyPr/>
        <a:lstStyle/>
        <a:p>
          <a:pPr algn="l"/>
          <a:r>
            <a:rPr lang="en-GB"/>
            <a:t>Introduction to WCAG principles</a:t>
          </a:r>
          <a:endParaRPr lang="en-US"/>
        </a:p>
      </dgm:t>
    </dgm:pt>
    <dgm:pt modelId="{D610490A-CA36-42B6-B79D-61ACD2E67A2C}" type="parTrans" cxnId="{A48B328C-34C4-47C0-8CD0-C788D25CE29A}">
      <dgm:prSet/>
      <dgm:spPr/>
      <dgm:t>
        <a:bodyPr/>
        <a:lstStyle/>
        <a:p>
          <a:endParaRPr lang="en-US"/>
        </a:p>
      </dgm:t>
    </dgm:pt>
    <dgm:pt modelId="{669DF6D9-B552-42F6-9B16-BEFEADFE275C}" type="sibTrans" cxnId="{A48B328C-34C4-47C0-8CD0-C788D25CE29A}">
      <dgm:prSet/>
      <dgm:spPr/>
      <dgm:t>
        <a:bodyPr/>
        <a:lstStyle/>
        <a:p>
          <a:endParaRPr lang="en-US"/>
        </a:p>
      </dgm:t>
    </dgm:pt>
    <dgm:pt modelId="{EBDDB49B-2E43-4187-89D0-2EAA75E909FF}">
      <dgm:prSet/>
      <dgm:spPr>
        <a:solidFill>
          <a:srgbClr val="00131D"/>
        </a:solidFill>
        <a:ln w="38100">
          <a:solidFill>
            <a:schemeClr val="accent2"/>
          </a:solidFill>
        </a:ln>
      </dgm:spPr>
      <dgm:t>
        <a:bodyPr/>
        <a:lstStyle/>
        <a:p>
          <a:pPr algn="l"/>
          <a:r>
            <a:rPr lang="en-GB"/>
            <a:t>Keyboard navigation</a:t>
          </a:r>
          <a:endParaRPr lang="en-US"/>
        </a:p>
      </dgm:t>
    </dgm:pt>
    <dgm:pt modelId="{551742E1-DD8F-4DFB-BBD2-0ADB868CC1C9}" type="parTrans" cxnId="{792036FA-1235-434A-9F69-F2507A928F9B}">
      <dgm:prSet/>
      <dgm:spPr/>
      <dgm:t>
        <a:bodyPr/>
        <a:lstStyle/>
        <a:p>
          <a:endParaRPr lang="en-US"/>
        </a:p>
      </dgm:t>
    </dgm:pt>
    <dgm:pt modelId="{9B57F55F-A147-4366-9B48-6ACCBE71B227}" type="sibTrans" cxnId="{792036FA-1235-434A-9F69-F2507A928F9B}">
      <dgm:prSet/>
      <dgm:spPr/>
      <dgm:t>
        <a:bodyPr/>
        <a:lstStyle/>
        <a:p>
          <a:endParaRPr lang="en-US"/>
        </a:p>
      </dgm:t>
    </dgm:pt>
    <dgm:pt modelId="{A082247C-6082-4027-B555-AD7706196658}">
      <dgm:prSet/>
      <dgm:spPr>
        <a:solidFill>
          <a:srgbClr val="00131D"/>
        </a:solidFill>
        <a:ln w="38100">
          <a:solidFill>
            <a:schemeClr val="accent2"/>
          </a:solidFill>
        </a:ln>
      </dgm:spPr>
      <dgm:t>
        <a:bodyPr/>
        <a:lstStyle/>
        <a:p>
          <a:pPr algn="l"/>
          <a:r>
            <a:rPr lang="en-GB"/>
            <a:t>Alternative Text</a:t>
          </a:r>
          <a:endParaRPr lang="en-US"/>
        </a:p>
      </dgm:t>
    </dgm:pt>
    <dgm:pt modelId="{F7767748-7BA0-4813-A4CB-487B00CB02B3}" type="parTrans" cxnId="{F44F124F-CE87-4F4B-A7FB-7B41FB413C9E}">
      <dgm:prSet/>
      <dgm:spPr/>
      <dgm:t>
        <a:bodyPr/>
        <a:lstStyle/>
        <a:p>
          <a:endParaRPr lang="en-US"/>
        </a:p>
      </dgm:t>
    </dgm:pt>
    <dgm:pt modelId="{4BF7542E-F187-43EE-9BB3-6789EC88D868}" type="sibTrans" cxnId="{F44F124F-CE87-4F4B-A7FB-7B41FB413C9E}">
      <dgm:prSet/>
      <dgm:spPr/>
      <dgm:t>
        <a:bodyPr/>
        <a:lstStyle/>
        <a:p>
          <a:endParaRPr lang="en-US"/>
        </a:p>
      </dgm:t>
    </dgm:pt>
    <dgm:pt modelId="{D5ED1DCA-0290-4BC6-82BE-D1E26BB3808D}">
      <dgm:prSet/>
      <dgm:spPr>
        <a:solidFill>
          <a:srgbClr val="00131D"/>
        </a:solidFill>
        <a:ln w="38100">
          <a:solidFill>
            <a:schemeClr val="accent2"/>
          </a:solidFill>
        </a:ln>
      </dgm:spPr>
      <dgm:t>
        <a:bodyPr/>
        <a:lstStyle/>
        <a:p>
          <a:pPr algn="l"/>
          <a:r>
            <a:rPr lang="en-GB"/>
            <a:t>Talking about disability</a:t>
          </a:r>
          <a:endParaRPr lang="en-US"/>
        </a:p>
      </dgm:t>
    </dgm:pt>
    <dgm:pt modelId="{DAC0F10A-0266-4A21-A6E0-D01180052F4A}" type="parTrans" cxnId="{607EEFD1-CA41-45C6-918F-3AAB53BC6D69}">
      <dgm:prSet/>
      <dgm:spPr/>
      <dgm:t>
        <a:bodyPr/>
        <a:lstStyle/>
        <a:p>
          <a:endParaRPr lang="en-US"/>
        </a:p>
      </dgm:t>
    </dgm:pt>
    <dgm:pt modelId="{0FB6FD36-4A9C-4C9F-8BD4-7AE683F1E6D6}" type="sibTrans" cxnId="{607EEFD1-CA41-45C6-918F-3AAB53BC6D69}">
      <dgm:prSet/>
      <dgm:spPr/>
      <dgm:t>
        <a:bodyPr/>
        <a:lstStyle/>
        <a:p>
          <a:endParaRPr lang="en-US"/>
        </a:p>
      </dgm:t>
    </dgm:pt>
    <dgm:pt modelId="{FC94CEB2-7BB4-463B-8053-3570F7D6056F}">
      <dgm:prSet/>
      <dgm:spPr>
        <a:solidFill>
          <a:srgbClr val="00131D"/>
        </a:solidFill>
        <a:ln w="38100">
          <a:solidFill>
            <a:schemeClr val="accent2"/>
          </a:solidFill>
        </a:ln>
      </dgm:spPr>
      <dgm:t>
        <a:bodyPr/>
        <a:lstStyle/>
        <a:p>
          <a:pPr algn="l"/>
          <a:r>
            <a:rPr lang="en-GB"/>
            <a:t>Heading Styles</a:t>
          </a:r>
          <a:endParaRPr lang="en-US"/>
        </a:p>
      </dgm:t>
    </dgm:pt>
    <dgm:pt modelId="{B19F3045-1055-4B7E-BE08-1AB4B9782A76}" type="parTrans" cxnId="{4E96265D-A0A0-41FC-A80B-C6279B796F0E}">
      <dgm:prSet/>
      <dgm:spPr/>
      <dgm:t>
        <a:bodyPr/>
        <a:lstStyle/>
        <a:p>
          <a:endParaRPr lang="en-US"/>
        </a:p>
      </dgm:t>
    </dgm:pt>
    <dgm:pt modelId="{0451C999-C590-46DE-92FE-D56B31965621}" type="sibTrans" cxnId="{4E96265D-A0A0-41FC-A80B-C6279B796F0E}">
      <dgm:prSet/>
      <dgm:spPr/>
      <dgm:t>
        <a:bodyPr/>
        <a:lstStyle/>
        <a:p>
          <a:endParaRPr lang="en-US"/>
        </a:p>
      </dgm:t>
    </dgm:pt>
    <dgm:pt modelId="{22E1B458-4056-4720-8B32-4C14B71FDB39}">
      <dgm:prSet/>
      <dgm:spPr>
        <a:solidFill>
          <a:srgbClr val="00131D"/>
        </a:solidFill>
        <a:ln w="38100">
          <a:solidFill>
            <a:schemeClr val="accent2"/>
          </a:solidFill>
        </a:ln>
      </dgm:spPr>
      <dgm:t>
        <a:bodyPr/>
        <a:lstStyle/>
        <a:p>
          <a:pPr algn="l"/>
          <a:r>
            <a:rPr lang="en-GB"/>
            <a:t>Meaningful links</a:t>
          </a:r>
          <a:endParaRPr lang="en-US"/>
        </a:p>
      </dgm:t>
    </dgm:pt>
    <dgm:pt modelId="{A5258BBB-41E2-416F-9118-9CEE0EBE90B7}" type="parTrans" cxnId="{F2BDE824-B3D5-409B-9D5A-D8931A8646B5}">
      <dgm:prSet/>
      <dgm:spPr/>
      <dgm:t>
        <a:bodyPr/>
        <a:lstStyle/>
        <a:p>
          <a:endParaRPr lang="en-US"/>
        </a:p>
      </dgm:t>
    </dgm:pt>
    <dgm:pt modelId="{D9190133-C636-4BA4-A05C-B6EEC40BFF41}" type="sibTrans" cxnId="{F2BDE824-B3D5-409B-9D5A-D8931A8646B5}">
      <dgm:prSet/>
      <dgm:spPr/>
      <dgm:t>
        <a:bodyPr/>
        <a:lstStyle/>
        <a:p>
          <a:endParaRPr lang="en-US"/>
        </a:p>
      </dgm:t>
    </dgm:pt>
    <dgm:pt modelId="{07BDD0E2-34E7-4CC1-B2C1-DAE1DE0F616F}" type="pres">
      <dgm:prSet presAssocID="{271BD33A-E2C1-4DB6-B097-DA5AA7EE4663}" presName="diagram" presStyleCnt="0">
        <dgm:presLayoutVars>
          <dgm:dir/>
          <dgm:resizeHandles val="exact"/>
        </dgm:presLayoutVars>
      </dgm:prSet>
      <dgm:spPr/>
    </dgm:pt>
    <dgm:pt modelId="{6A02A1CA-C9DF-4B4A-B8D9-D887C1080244}" type="pres">
      <dgm:prSet presAssocID="{DD38B5A6-470C-487E-AB59-96190CD9CEF6}" presName="node" presStyleLbl="node1" presStyleIdx="0" presStyleCnt="6">
        <dgm:presLayoutVars>
          <dgm:bulletEnabled val="1"/>
        </dgm:presLayoutVars>
      </dgm:prSet>
      <dgm:spPr/>
    </dgm:pt>
    <dgm:pt modelId="{BF5C2D44-565B-4E44-B963-4BBC20F140C9}" type="pres">
      <dgm:prSet presAssocID="{669DF6D9-B552-42F6-9B16-BEFEADFE275C}" presName="sibTrans" presStyleCnt="0"/>
      <dgm:spPr/>
    </dgm:pt>
    <dgm:pt modelId="{54664FA4-5709-4D3A-86A9-B8385124DC68}" type="pres">
      <dgm:prSet presAssocID="{EBDDB49B-2E43-4187-89D0-2EAA75E909FF}" presName="node" presStyleLbl="node1" presStyleIdx="1" presStyleCnt="6">
        <dgm:presLayoutVars>
          <dgm:bulletEnabled val="1"/>
        </dgm:presLayoutVars>
      </dgm:prSet>
      <dgm:spPr/>
    </dgm:pt>
    <dgm:pt modelId="{F8F609DF-B603-4BBE-92F1-2B2A35262747}" type="pres">
      <dgm:prSet presAssocID="{9B57F55F-A147-4366-9B48-6ACCBE71B227}" presName="sibTrans" presStyleCnt="0"/>
      <dgm:spPr/>
    </dgm:pt>
    <dgm:pt modelId="{5D1D957B-804F-4E1B-A414-A717D1DB205A}" type="pres">
      <dgm:prSet presAssocID="{A082247C-6082-4027-B555-AD7706196658}" presName="node" presStyleLbl="node1" presStyleIdx="2" presStyleCnt="6">
        <dgm:presLayoutVars>
          <dgm:bulletEnabled val="1"/>
        </dgm:presLayoutVars>
      </dgm:prSet>
      <dgm:spPr/>
    </dgm:pt>
    <dgm:pt modelId="{DFE8D1DE-A638-4C42-AC62-120BE2039348}" type="pres">
      <dgm:prSet presAssocID="{4BF7542E-F187-43EE-9BB3-6789EC88D868}" presName="sibTrans" presStyleCnt="0"/>
      <dgm:spPr/>
    </dgm:pt>
    <dgm:pt modelId="{DF13E991-B2FD-46EE-BBF6-014DD71909FA}" type="pres">
      <dgm:prSet presAssocID="{D5ED1DCA-0290-4BC6-82BE-D1E26BB3808D}" presName="node" presStyleLbl="node1" presStyleIdx="3" presStyleCnt="6">
        <dgm:presLayoutVars>
          <dgm:bulletEnabled val="1"/>
        </dgm:presLayoutVars>
      </dgm:prSet>
      <dgm:spPr/>
    </dgm:pt>
    <dgm:pt modelId="{CF37B49C-F4FB-4B6C-8C05-0257A60B94B0}" type="pres">
      <dgm:prSet presAssocID="{0FB6FD36-4A9C-4C9F-8BD4-7AE683F1E6D6}" presName="sibTrans" presStyleCnt="0"/>
      <dgm:spPr/>
    </dgm:pt>
    <dgm:pt modelId="{5A9F409A-5BCE-45EF-8FC6-AB06B52AF874}" type="pres">
      <dgm:prSet presAssocID="{FC94CEB2-7BB4-463B-8053-3570F7D6056F}" presName="node" presStyleLbl="node1" presStyleIdx="4" presStyleCnt="6">
        <dgm:presLayoutVars>
          <dgm:bulletEnabled val="1"/>
        </dgm:presLayoutVars>
      </dgm:prSet>
      <dgm:spPr/>
    </dgm:pt>
    <dgm:pt modelId="{654F3F06-4092-47C5-BBFD-87F6ABE4D67C}" type="pres">
      <dgm:prSet presAssocID="{0451C999-C590-46DE-92FE-D56B31965621}" presName="sibTrans" presStyleCnt="0"/>
      <dgm:spPr/>
    </dgm:pt>
    <dgm:pt modelId="{C4C9CEA7-1D21-4E95-916D-6B1FE8F20CB2}" type="pres">
      <dgm:prSet presAssocID="{22E1B458-4056-4720-8B32-4C14B71FDB39}" presName="node" presStyleLbl="node1" presStyleIdx="5" presStyleCnt="6">
        <dgm:presLayoutVars>
          <dgm:bulletEnabled val="1"/>
        </dgm:presLayoutVars>
      </dgm:prSet>
      <dgm:spPr/>
    </dgm:pt>
  </dgm:ptLst>
  <dgm:cxnLst>
    <dgm:cxn modelId="{E53AE700-C54D-40F8-852D-0470E2B0AC1C}" type="presOf" srcId="{22E1B458-4056-4720-8B32-4C14B71FDB39}" destId="{C4C9CEA7-1D21-4E95-916D-6B1FE8F20CB2}" srcOrd="0" destOrd="0" presId="urn:microsoft.com/office/officeart/2005/8/layout/default"/>
    <dgm:cxn modelId="{3F83C805-E667-48AE-83B4-A30F246BB2CD}" type="presOf" srcId="{DD38B5A6-470C-487E-AB59-96190CD9CEF6}" destId="{6A02A1CA-C9DF-4B4A-B8D9-D887C1080244}" srcOrd="0" destOrd="0" presId="urn:microsoft.com/office/officeart/2005/8/layout/default"/>
    <dgm:cxn modelId="{D4B90F22-6F7A-49F9-8D81-04114F85E13B}" type="presOf" srcId="{D5ED1DCA-0290-4BC6-82BE-D1E26BB3808D}" destId="{DF13E991-B2FD-46EE-BBF6-014DD71909FA}" srcOrd="0" destOrd="0" presId="urn:microsoft.com/office/officeart/2005/8/layout/default"/>
    <dgm:cxn modelId="{F2BDE824-B3D5-409B-9D5A-D8931A8646B5}" srcId="{271BD33A-E2C1-4DB6-B097-DA5AA7EE4663}" destId="{22E1B458-4056-4720-8B32-4C14B71FDB39}" srcOrd="5" destOrd="0" parTransId="{A5258BBB-41E2-416F-9118-9CEE0EBE90B7}" sibTransId="{D9190133-C636-4BA4-A05C-B6EEC40BFF41}"/>
    <dgm:cxn modelId="{4E96265D-A0A0-41FC-A80B-C6279B796F0E}" srcId="{271BD33A-E2C1-4DB6-B097-DA5AA7EE4663}" destId="{FC94CEB2-7BB4-463B-8053-3570F7D6056F}" srcOrd="4" destOrd="0" parTransId="{B19F3045-1055-4B7E-BE08-1AB4B9782A76}" sibTransId="{0451C999-C590-46DE-92FE-D56B31965621}"/>
    <dgm:cxn modelId="{BD3DFB5D-24C9-41A3-99E1-1AE7AF08DCAB}" type="presOf" srcId="{A082247C-6082-4027-B555-AD7706196658}" destId="{5D1D957B-804F-4E1B-A414-A717D1DB205A}" srcOrd="0" destOrd="0" presId="urn:microsoft.com/office/officeart/2005/8/layout/default"/>
    <dgm:cxn modelId="{02E50D49-7D7E-4BBF-993B-D9F10CFF097A}" type="presOf" srcId="{FC94CEB2-7BB4-463B-8053-3570F7D6056F}" destId="{5A9F409A-5BCE-45EF-8FC6-AB06B52AF874}" srcOrd="0" destOrd="0" presId="urn:microsoft.com/office/officeart/2005/8/layout/default"/>
    <dgm:cxn modelId="{F44F124F-CE87-4F4B-A7FB-7B41FB413C9E}" srcId="{271BD33A-E2C1-4DB6-B097-DA5AA7EE4663}" destId="{A082247C-6082-4027-B555-AD7706196658}" srcOrd="2" destOrd="0" parTransId="{F7767748-7BA0-4813-A4CB-487B00CB02B3}" sibTransId="{4BF7542E-F187-43EE-9BB3-6789EC88D868}"/>
    <dgm:cxn modelId="{A48B328C-34C4-47C0-8CD0-C788D25CE29A}" srcId="{271BD33A-E2C1-4DB6-B097-DA5AA7EE4663}" destId="{DD38B5A6-470C-487E-AB59-96190CD9CEF6}" srcOrd="0" destOrd="0" parTransId="{D610490A-CA36-42B6-B79D-61ACD2E67A2C}" sibTransId="{669DF6D9-B552-42F6-9B16-BEFEADFE275C}"/>
    <dgm:cxn modelId="{90391A9D-55C4-40FF-8B56-C06911D7ECC5}" type="presOf" srcId="{271BD33A-E2C1-4DB6-B097-DA5AA7EE4663}" destId="{07BDD0E2-34E7-4CC1-B2C1-DAE1DE0F616F}" srcOrd="0" destOrd="0" presId="urn:microsoft.com/office/officeart/2005/8/layout/default"/>
    <dgm:cxn modelId="{A4E6B7C7-5D20-46A8-A770-D34CEC82AC73}" type="presOf" srcId="{EBDDB49B-2E43-4187-89D0-2EAA75E909FF}" destId="{54664FA4-5709-4D3A-86A9-B8385124DC68}" srcOrd="0" destOrd="0" presId="urn:microsoft.com/office/officeart/2005/8/layout/default"/>
    <dgm:cxn modelId="{607EEFD1-CA41-45C6-918F-3AAB53BC6D69}" srcId="{271BD33A-E2C1-4DB6-B097-DA5AA7EE4663}" destId="{D5ED1DCA-0290-4BC6-82BE-D1E26BB3808D}" srcOrd="3" destOrd="0" parTransId="{DAC0F10A-0266-4A21-A6E0-D01180052F4A}" sibTransId="{0FB6FD36-4A9C-4C9F-8BD4-7AE683F1E6D6}"/>
    <dgm:cxn modelId="{792036FA-1235-434A-9F69-F2507A928F9B}" srcId="{271BD33A-E2C1-4DB6-B097-DA5AA7EE4663}" destId="{EBDDB49B-2E43-4187-89D0-2EAA75E909FF}" srcOrd="1" destOrd="0" parTransId="{551742E1-DD8F-4DFB-BBD2-0ADB868CC1C9}" sibTransId="{9B57F55F-A147-4366-9B48-6ACCBE71B227}"/>
    <dgm:cxn modelId="{5B9CF726-5546-4E1E-BDEA-8E318B5768BF}" type="presParOf" srcId="{07BDD0E2-34E7-4CC1-B2C1-DAE1DE0F616F}" destId="{6A02A1CA-C9DF-4B4A-B8D9-D887C1080244}" srcOrd="0" destOrd="0" presId="urn:microsoft.com/office/officeart/2005/8/layout/default"/>
    <dgm:cxn modelId="{8E5ED391-A8A0-48F8-932B-498DF3D072F9}" type="presParOf" srcId="{07BDD0E2-34E7-4CC1-B2C1-DAE1DE0F616F}" destId="{BF5C2D44-565B-4E44-B963-4BBC20F140C9}" srcOrd="1" destOrd="0" presId="urn:microsoft.com/office/officeart/2005/8/layout/default"/>
    <dgm:cxn modelId="{11FB6194-1B9F-44C1-A583-13F2923F0BFB}" type="presParOf" srcId="{07BDD0E2-34E7-4CC1-B2C1-DAE1DE0F616F}" destId="{54664FA4-5709-4D3A-86A9-B8385124DC68}" srcOrd="2" destOrd="0" presId="urn:microsoft.com/office/officeart/2005/8/layout/default"/>
    <dgm:cxn modelId="{17CB77F1-6BBD-4BBF-84A8-1C0B4366CCA4}" type="presParOf" srcId="{07BDD0E2-34E7-4CC1-B2C1-DAE1DE0F616F}" destId="{F8F609DF-B603-4BBE-92F1-2B2A35262747}" srcOrd="3" destOrd="0" presId="urn:microsoft.com/office/officeart/2005/8/layout/default"/>
    <dgm:cxn modelId="{9848E4B5-4DBD-43F2-8E13-E9ED40B6176B}" type="presParOf" srcId="{07BDD0E2-34E7-4CC1-B2C1-DAE1DE0F616F}" destId="{5D1D957B-804F-4E1B-A414-A717D1DB205A}" srcOrd="4" destOrd="0" presId="urn:microsoft.com/office/officeart/2005/8/layout/default"/>
    <dgm:cxn modelId="{E80EE3C7-6F24-4492-9731-941AFF88C39A}" type="presParOf" srcId="{07BDD0E2-34E7-4CC1-B2C1-DAE1DE0F616F}" destId="{DFE8D1DE-A638-4C42-AC62-120BE2039348}" srcOrd="5" destOrd="0" presId="urn:microsoft.com/office/officeart/2005/8/layout/default"/>
    <dgm:cxn modelId="{98F8ED46-2A7C-4DE7-9000-4915D56EDAD5}" type="presParOf" srcId="{07BDD0E2-34E7-4CC1-B2C1-DAE1DE0F616F}" destId="{DF13E991-B2FD-46EE-BBF6-014DD71909FA}" srcOrd="6" destOrd="0" presId="urn:microsoft.com/office/officeart/2005/8/layout/default"/>
    <dgm:cxn modelId="{C74BCC74-3444-4F67-84C8-38E9A87CAA0D}" type="presParOf" srcId="{07BDD0E2-34E7-4CC1-B2C1-DAE1DE0F616F}" destId="{CF37B49C-F4FB-4B6C-8C05-0257A60B94B0}" srcOrd="7" destOrd="0" presId="urn:microsoft.com/office/officeart/2005/8/layout/default"/>
    <dgm:cxn modelId="{2A3B0C2D-E342-4543-94A3-AEF852A9D7BF}" type="presParOf" srcId="{07BDD0E2-34E7-4CC1-B2C1-DAE1DE0F616F}" destId="{5A9F409A-5BCE-45EF-8FC6-AB06B52AF874}" srcOrd="8" destOrd="0" presId="urn:microsoft.com/office/officeart/2005/8/layout/default"/>
    <dgm:cxn modelId="{A231D394-FE6B-47DF-BF6C-7F63A31304A7}" type="presParOf" srcId="{07BDD0E2-34E7-4CC1-B2C1-DAE1DE0F616F}" destId="{654F3F06-4092-47C5-BBFD-87F6ABE4D67C}" srcOrd="9" destOrd="0" presId="urn:microsoft.com/office/officeart/2005/8/layout/default"/>
    <dgm:cxn modelId="{88AC354B-B23D-4BC6-8D05-BBF9EB8B1944}" type="presParOf" srcId="{07BDD0E2-34E7-4CC1-B2C1-DAE1DE0F616F}" destId="{C4C9CEA7-1D21-4E95-916D-6B1FE8F20CB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621108F-F89F-40DB-94C1-52B1C5E3532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E311918-2150-4675-A178-26530825D1B6}">
      <dgm:prSet/>
      <dgm:spPr/>
      <dgm:t>
        <a:bodyPr/>
        <a:lstStyle/>
        <a:p>
          <a:r>
            <a:rPr lang="en-GB">
              <a:solidFill>
                <a:schemeClr val="accent5"/>
              </a:solidFill>
            </a:rPr>
            <a:t>Staff are not given time.</a:t>
          </a:r>
          <a:endParaRPr lang="en-US">
            <a:solidFill>
              <a:schemeClr val="accent5"/>
            </a:solidFill>
          </a:endParaRPr>
        </a:p>
      </dgm:t>
    </dgm:pt>
    <dgm:pt modelId="{1ED36E52-248C-4E0B-AD1C-331D55AD5049}" type="parTrans" cxnId="{14EBBBB8-AEA4-4877-8DF8-12BAF3526DF0}">
      <dgm:prSet/>
      <dgm:spPr/>
      <dgm:t>
        <a:bodyPr/>
        <a:lstStyle/>
        <a:p>
          <a:endParaRPr lang="en-US">
            <a:solidFill>
              <a:schemeClr val="accent5"/>
            </a:solidFill>
          </a:endParaRPr>
        </a:p>
      </dgm:t>
    </dgm:pt>
    <dgm:pt modelId="{D547B07D-9C31-4778-8D9B-F923050A56D6}" type="sibTrans" cxnId="{14EBBBB8-AEA4-4877-8DF8-12BAF3526DF0}">
      <dgm:prSet/>
      <dgm:spPr/>
      <dgm:t>
        <a:bodyPr/>
        <a:lstStyle/>
        <a:p>
          <a:endParaRPr lang="en-US">
            <a:solidFill>
              <a:schemeClr val="accent5"/>
            </a:solidFill>
          </a:endParaRPr>
        </a:p>
      </dgm:t>
    </dgm:pt>
    <dgm:pt modelId="{DD840DCF-A859-4A71-B0BD-C2513DE66E68}">
      <dgm:prSet/>
      <dgm:spPr/>
      <dgm:t>
        <a:bodyPr/>
        <a:lstStyle/>
        <a:p>
          <a:r>
            <a:rPr lang="en-GB">
              <a:solidFill>
                <a:schemeClr val="accent5"/>
              </a:solidFill>
            </a:rPr>
            <a:t>Lack of engagement and support from leadership.</a:t>
          </a:r>
          <a:endParaRPr lang="en-US">
            <a:solidFill>
              <a:schemeClr val="accent5"/>
            </a:solidFill>
          </a:endParaRPr>
        </a:p>
      </dgm:t>
    </dgm:pt>
    <dgm:pt modelId="{DB4386E2-00B0-471E-98DB-A6074613654C}" type="parTrans" cxnId="{341E8303-07AC-490B-B31E-A3A7F53C0432}">
      <dgm:prSet/>
      <dgm:spPr/>
      <dgm:t>
        <a:bodyPr/>
        <a:lstStyle/>
        <a:p>
          <a:endParaRPr lang="en-US">
            <a:solidFill>
              <a:schemeClr val="accent5"/>
            </a:solidFill>
          </a:endParaRPr>
        </a:p>
      </dgm:t>
    </dgm:pt>
    <dgm:pt modelId="{D4820569-0A33-4638-9B05-294817D8E45E}" type="sibTrans" cxnId="{341E8303-07AC-490B-B31E-A3A7F53C0432}">
      <dgm:prSet/>
      <dgm:spPr/>
      <dgm:t>
        <a:bodyPr/>
        <a:lstStyle/>
        <a:p>
          <a:endParaRPr lang="en-US">
            <a:solidFill>
              <a:schemeClr val="accent5"/>
            </a:solidFill>
          </a:endParaRPr>
        </a:p>
      </dgm:t>
    </dgm:pt>
    <dgm:pt modelId="{EA115B67-B408-4D94-90D4-B8EB25C5BC24}">
      <dgm:prSet/>
      <dgm:spPr/>
      <dgm:t>
        <a:bodyPr/>
        <a:lstStyle/>
        <a:p>
          <a:r>
            <a:rPr lang="en-GB">
              <a:solidFill>
                <a:schemeClr val="accent5"/>
              </a:solidFill>
            </a:rPr>
            <a:t>Lack of engagement from technical roles.</a:t>
          </a:r>
          <a:endParaRPr lang="en-US">
            <a:solidFill>
              <a:schemeClr val="accent5"/>
            </a:solidFill>
          </a:endParaRPr>
        </a:p>
      </dgm:t>
    </dgm:pt>
    <dgm:pt modelId="{D1B9191E-4A67-4858-A934-F9B604324471}" type="parTrans" cxnId="{4694E002-BBBB-43F4-8C9D-03A1ADB9A67C}">
      <dgm:prSet/>
      <dgm:spPr/>
      <dgm:t>
        <a:bodyPr/>
        <a:lstStyle/>
        <a:p>
          <a:endParaRPr lang="en-US">
            <a:solidFill>
              <a:schemeClr val="accent5"/>
            </a:solidFill>
          </a:endParaRPr>
        </a:p>
      </dgm:t>
    </dgm:pt>
    <dgm:pt modelId="{699B25AF-A90E-4526-BA10-86F575768099}" type="sibTrans" cxnId="{4694E002-BBBB-43F4-8C9D-03A1ADB9A67C}">
      <dgm:prSet/>
      <dgm:spPr/>
      <dgm:t>
        <a:bodyPr/>
        <a:lstStyle/>
        <a:p>
          <a:endParaRPr lang="en-US">
            <a:solidFill>
              <a:schemeClr val="accent5"/>
            </a:solidFill>
          </a:endParaRPr>
        </a:p>
      </dgm:t>
    </dgm:pt>
    <dgm:pt modelId="{A0C60721-C285-45E7-BD4B-AE6E1045C428}" type="pres">
      <dgm:prSet presAssocID="{C621108F-F89F-40DB-94C1-52B1C5E35328}" presName="root" presStyleCnt="0">
        <dgm:presLayoutVars>
          <dgm:dir/>
          <dgm:resizeHandles val="exact"/>
        </dgm:presLayoutVars>
      </dgm:prSet>
      <dgm:spPr/>
    </dgm:pt>
    <dgm:pt modelId="{A9A57CD7-4EC0-467E-BBAC-95F6CDA0B232}" type="pres">
      <dgm:prSet presAssocID="{1E311918-2150-4675-A178-26530825D1B6}" presName="compNode" presStyleCnt="0"/>
      <dgm:spPr/>
    </dgm:pt>
    <dgm:pt modelId="{3F6CCDC0-4354-4524-BB26-DB407F0F4AEF}" type="pres">
      <dgm:prSet presAssocID="{1E311918-2150-4675-A178-26530825D1B6}" presName="bgRect" presStyleLbl="bgShp" presStyleIdx="0" presStyleCnt="3"/>
      <dgm:spPr>
        <a:solidFill>
          <a:srgbClr val="00131D"/>
        </a:solidFill>
        <a:ln w="38100">
          <a:solidFill>
            <a:schemeClr val="accent3"/>
          </a:solidFill>
        </a:ln>
      </dgm:spPr>
    </dgm:pt>
    <dgm:pt modelId="{FB25C8DF-39AA-4900-A905-70C1155EB5F2}" type="pres">
      <dgm:prSet presAssocID="{1E311918-2150-4675-A178-26530825D1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rglass"/>
        </a:ext>
      </dgm:extLst>
    </dgm:pt>
    <dgm:pt modelId="{E27B0322-52C0-4ABE-B651-25F2BCF2D897}" type="pres">
      <dgm:prSet presAssocID="{1E311918-2150-4675-A178-26530825D1B6}" presName="spaceRect" presStyleCnt="0"/>
      <dgm:spPr/>
    </dgm:pt>
    <dgm:pt modelId="{5CC1738C-98E9-4648-ACB9-1D754DC08C05}" type="pres">
      <dgm:prSet presAssocID="{1E311918-2150-4675-A178-26530825D1B6}" presName="parTx" presStyleLbl="revTx" presStyleIdx="0" presStyleCnt="3">
        <dgm:presLayoutVars>
          <dgm:chMax val="0"/>
          <dgm:chPref val="0"/>
        </dgm:presLayoutVars>
      </dgm:prSet>
      <dgm:spPr/>
    </dgm:pt>
    <dgm:pt modelId="{E6DCBB12-6E90-4797-AD0D-1CA067920C41}" type="pres">
      <dgm:prSet presAssocID="{D547B07D-9C31-4778-8D9B-F923050A56D6}" presName="sibTrans" presStyleCnt="0"/>
      <dgm:spPr/>
    </dgm:pt>
    <dgm:pt modelId="{C4E23905-ECE8-41FB-AE34-0ACC32CA3155}" type="pres">
      <dgm:prSet presAssocID="{DD840DCF-A859-4A71-B0BD-C2513DE66E68}" presName="compNode" presStyleCnt="0"/>
      <dgm:spPr/>
    </dgm:pt>
    <dgm:pt modelId="{5B9A6E64-DA76-4EFE-82DD-380A600B6DF8}" type="pres">
      <dgm:prSet presAssocID="{DD840DCF-A859-4A71-B0BD-C2513DE66E68}" presName="bgRect" presStyleLbl="bgShp" presStyleIdx="1" presStyleCnt="3"/>
      <dgm:spPr>
        <a:solidFill>
          <a:srgbClr val="00131D"/>
        </a:solidFill>
        <a:ln w="38100">
          <a:solidFill>
            <a:schemeClr val="accent3"/>
          </a:solidFill>
        </a:ln>
      </dgm:spPr>
    </dgm:pt>
    <dgm:pt modelId="{E25EAD3D-4DEA-41C4-8E96-05FF46DFF488}" type="pres">
      <dgm:prSet presAssocID="{DD840DCF-A859-4A71-B0BD-C2513DE66E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ycle with People"/>
        </a:ext>
      </dgm:extLst>
    </dgm:pt>
    <dgm:pt modelId="{9A088A3C-5B90-45C9-9BCB-A7EF29FECED0}" type="pres">
      <dgm:prSet presAssocID="{DD840DCF-A859-4A71-B0BD-C2513DE66E68}" presName="spaceRect" presStyleCnt="0"/>
      <dgm:spPr/>
    </dgm:pt>
    <dgm:pt modelId="{0707C6B9-B12D-4CFB-9920-63A41E010BD9}" type="pres">
      <dgm:prSet presAssocID="{DD840DCF-A859-4A71-B0BD-C2513DE66E68}" presName="parTx" presStyleLbl="revTx" presStyleIdx="1" presStyleCnt="3">
        <dgm:presLayoutVars>
          <dgm:chMax val="0"/>
          <dgm:chPref val="0"/>
        </dgm:presLayoutVars>
      </dgm:prSet>
      <dgm:spPr/>
    </dgm:pt>
    <dgm:pt modelId="{C5D61398-D36D-49F6-B773-62767B8ADD25}" type="pres">
      <dgm:prSet presAssocID="{D4820569-0A33-4638-9B05-294817D8E45E}" presName="sibTrans" presStyleCnt="0"/>
      <dgm:spPr/>
    </dgm:pt>
    <dgm:pt modelId="{B7E2474C-5C85-4C48-8BEE-21287ECBDD20}" type="pres">
      <dgm:prSet presAssocID="{EA115B67-B408-4D94-90D4-B8EB25C5BC24}" presName="compNode" presStyleCnt="0"/>
      <dgm:spPr/>
    </dgm:pt>
    <dgm:pt modelId="{1730B777-89C2-4D8B-89C4-53F668472E8F}" type="pres">
      <dgm:prSet presAssocID="{EA115B67-B408-4D94-90D4-B8EB25C5BC24}" presName="bgRect" presStyleLbl="bgShp" presStyleIdx="2" presStyleCnt="3"/>
      <dgm:spPr>
        <a:solidFill>
          <a:srgbClr val="00131D"/>
        </a:solidFill>
        <a:ln w="38100">
          <a:solidFill>
            <a:schemeClr val="accent3"/>
          </a:solidFill>
        </a:ln>
      </dgm:spPr>
    </dgm:pt>
    <dgm:pt modelId="{53753324-3BBB-4A9A-B08A-F8A58E03E145}" type="pres">
      <dgm:prSet presAssocID="{EA115B67-B408-4D94-90D4-B8EB25C5BC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5AA5A9D-DC81-4940-854C-0F333B38A75E}" type="pres">
      <dgm:prSet presAssocID="{EA115B67-B408-4D94-90D4-B8EB25C5BC24}" presName="spaceRect" presStyleCnt="0"/>
      <dgm:spPr/>
    </dgm:pt>
    <dgm:pt modelId="{2C0EA9E6-08E9-407B-8997-0A3EC362B663}" type="pres">
      <dgm:prSet presAssocID="{EA115B67-B408-4D94-90D4-B8EB25C5BC24}" presName="parTx" presStyleLbl="revTx" presStyleIdx="2" presStyleCnt="3">
        <dgm:presLayoutVars>
          <dgm:chMax val="0"/>
          <dgm:chPref val="0"/>
        </dgm:presLayoutVars>
      </dgm:prSet>
      <dgm:spPr/>
    </dgm:pt>
  </dgm:ptLst>
  <dgm:cxnLst>
    <dgm:cxn modelId="{4694E002-BBBB-43F4-8C9D-03A1ADB9A67C}" srcId="{C621108F-F89F-40DB-94C1-52B1C5E35328}" destId="{EA115B67-B408-4D94-90D4-B8EB25C5BC24}" srcOrd="2" destOrd="0" parTransId="{D1B9191E-4A67-4858-A934-F9B604324471}" sibTransId="{699B25AF-A90E-4526-BA10-86F575768099}"/>
    <dgm:cxn modelId="{341E8303-07AC-490B-B31E-A3A7F53C0432}" srcId="{C621108F-F89F-40DB-94C1-52B1C5E35328}" destId="{DD840DCF-A859-4A71-B0BD-C2513DE66E68}" srcOrd="1" destOrd="0" parTransId="{DB4386E2-00B0-471E-98DB-A6074613654C}" sibTransId="{D4820569-0A33-4638-9B05-294817D8E45E}"/>
    <dgm:cxn modelId="{2D459607-7CC1-4A12-9295-3207C35E77B6}" type="presOf" srcId="{DD840DCF-A859-4A71-B0BD-C2513DE66E68}" destId="{0707C6B9-B12D-4CFB-9920-63A41E010BD9}" srcOrd="0" destOrd="0" presId="urn:microsoft.com/office/officeart/2018/2/layout/IconVerticalSolidList"/>
    <dgm:cxn modelId="{920CFA51-0FF1-4576-9DBE-072DA69D1106}" type="presOf" srcId="{EA115B67-B408-4D94-90D4-B8EB25C5BC24}" destId="{2C0EA9E6-08E9-407B-8997-0A3EC362B663}" srcOrd="0" destOrd="0" presId="urn:microsoft.com/office/officeart/2018/2/layout/IconVerticalSolidList"/>
    <dgm:cxn modelId="{CD637D8C-465E-4555-830B-BAF1274E9925}" type="presOf" srcId="{1E311918-2150-4675-A178-26530825D1B6}" destId="{5CC1738C-98E9-4648-ACB9-1D754DC08C05}" srcOrd="0" destOrd="0" presId="urn:microsoft.com/office/officeart/2018/2/layout/IconVerticalSolidList"/>
    <dgm:cxn modelId="{6B933593-9A62-4915-8419-E45283C21CD0}" type="presOf" srcId="{C621108F-F89F-40DB-94C1-52B1C5E35328}" destId="{A0C60721-C285-45E7-BD4B-AE6E1045C428}" srcOrd="0" destOrd="0" presId="urn:microsoft.com/office/officeart/2018/2/layout/IconVerticalSolidList"/>
    <dgm:cxn modelId="{14EBBBB8-AEA4-4877-8DF8-12BAF3526DF0}" srcId="{C621108F-F89F-40DB-94C1-52B1C5E35328}" destId="{1E311918-2150-4675-A178-26530825D1B6}" srcOrd="0" destOrd="0" parTransId="{1ED36E52-248C-4E0B-AD1C-331D55AD5049}" sibTransId="{D547B07D-9C31-4778-8D9B-F923050A56D6}"/>
    <dgm:cxn modelId="{5F98F6C5-D07A-4A37-A405-0781C9D040FA}" type="presParOf" srcId="{A0C60721-C285-45E7-BD4B-AE6E1045C428}" destId="{A9A57CD7-4EC0-467E-BBAC-95F6CDA0B232}" srcOrd="0" destOrd="0" presId="urn:microsoft.com/office/officeart/2018/2/layout/IconVerticalSolidList"/>
    <dgm:cxn modelId="{A3A8AD21-3C0A-45BF-9369-B53A6E4E19F4}" type="presParOf" srcId="{A9A57CD7-4EC0-467E-BBAC-95F6CDA0B232}" destId="{3F6CCDC0-4354-4524-BB26-DB407F0F4AEF}" srcOrd="0" destOrd="0" presId="urn:microsoft.com/office/officeart/2018/2/layout/IconVerticalSolidList"/>
    <dgm:cxn modelId="{CF868B8A-75C1-48F3-AC85-B4D9C62871FA}" type="presParOf" srcId="{A9A57CD7-4EC0-467E-BBAC-95F6CDA0B232}" destId="{FB25C8DF-39AA-4900-A905-70C1155EB5F2}" srcOrd="1" destOrd="0" presId="urn:microsoft.com/office/officeart/2018/2/layout/IconVerticalSolidList"/>
    <dgm:cxn modelId="{9E8F3A2E-B511-4FD0-BF91-E5A4A1BE34D7}" type="presParOf" srcId="{A9A57CD7-4EC0-467E-BBAC-95F6CDA0B232}" destId="{E27B0322-52C0-4ABE-B651-25F2BCF2D897}" srcOrd="2" destOrd="0" presId="urn:microsoft.com/office/officeart/2018/2/layout/IconVerticalSolidList"/>
    <dgm:cxn modelId="{9FE89012-DA09-4ABB-BF34-C97A24F977BE}" type="presParOf" srcId="{A9A57CD7-4EC0-467E-BBAC-95F6CDA0B232}" destId="{5CC1738C-98E9-4648-ACB9-1D754DC08C05}" srcOrd="3" destOrd="0" presId="urn:microsoft.com/office/officeart/2018/2/layout/IconVerticalSolidList"/>
    <dgm:cxn modelId="{F5B3E9D1-8001-407E-8292-A5CA64EA23D8}" type="presParOf" srcId="{A0C60721-C285-45E7-BD4B-AE6E1045C428}" destId="{E6DCBB12-6E90-4797-AD0D-1CA067920C41}" srcOrd="1" destOrd="0" presId="urn:microsoft.com/office/officeart/2018/2/layout/IconVerticalSolidList"/>
    <dgm:cxn modelId="{DA8AC4B7-DCBB-4650-ACAA-28202633F4F2}" type="presParOf" srcId="{A0C60721-C285-45E7-BD4B-AE6E1045C428}" destId="{C4E23905-ECE8-41FB-AE34-0ACC32CA3155}" srcOrd="2" destOrd="0" presId="urn:microsoft.com/office/officeart/2018/2/layout/IconVerticalSolidList"/>
    <dgm:cxn modelId="{5EFC6922-66F6-4726-9AFC-BC519D115222}" type="presParOf" srcId="{C4E23905-ECE8-41FB-AE34-0ACC32CA3155}" destId="{5B9A6E64-DA76-4EFE-82DD-380A600B6DF8}" srcOrd="0" destOrd="0" presId="urn:microsoft.com/office/officeart/2018/2/layout/IconVerticalSolidList"/>
    <dgm:cxn modelId="{21F632C8-9D7B-4D2E-979B-91FAC51A1EC7}" type="presParOf" srcId="{C4E23905-ECE8-41FB-AE34-0ACC32CA3155}" destId="{E25EAD3D-4DEA-41C4-8E96-05FF46DFF488}" srcOrd="1" destOrd="0" presId="urn:microsoft.com/office/officeart/2018/2/layout/IconVerticalSolidList"/>
    <dgm:cxn modelId="{E4ED5FC9-B7B1-4390-BDD0-41C44FB23179}" type="presParOf" srcId="{C4E23905-ECE8-41FB-AE34-0ACC32CA3155}" destId="{9A088A3C-5B90-45C9-9BCB-A7EF29FECED0}" srcOrd="2" destOrd="0" presId="urn:microsoft.com/office/officeart/2018/2/layout/IconVerticalSolidList"/>
    <dgm:cxn modelId="{F1FD0DF1-4860-4DCC-8DED-CF01094F8765}" type="presParOf" srcId="{C4E23905-ECE8-41FB-AE34-0ACC32CA3155}" destId="{0707C6B9-B12D-4CFB-9920-63A41E010BD9}" srcOrd="3" destOrd="0" presId="urn:microsoft.com/office/officeart/2018/2/layout/IconVerticalSolidList"/>
    <dgm:cxn modelId="{392780D8-7A36-4FB1-9BC2-C02DC95154DB}" type="presParOf" srcId="{A0C60721-C285-45E7-BD4B-AE6E1045C428}" destId="{C5D61398-D36D-49F6-B773-62767B8ADD25}" srcOrd="3" destOrd="0" presId="urn:microsoft.com/office/officeart/2018/2/layout/IconVerticalSolidList"/>
    <dgm:cxn modelId="{53E99CC6-9E3A-47B9-8888-2030286135B9}" type="presParOf" srcId="{A0C60721-C285-45E7-BD4B-AE6E1045C428}" destId="{B7E2474C-5C85-4C48-8BEE-21287ECBDD20}" srcOrd="4" destOrd="0" presId="urn:microsoft.com/office/officeart/2018/2/layout/IconVerticalSolidList"/>
    <dgm:cxn modelId="{63E176E9-AA51-4A54-B4D2-A9AE60B0584E}" type="presParOf" srcId="{B7E2474C-5C85-4C48-8BEE-21287ECBDD20}" destId="{1730B777-89C2-4D8B-89C4-53F668472E8F}" srcOrd="0" destOrd="0" presId="urn:microsoft.com/office/officeart/2018/2/layout/IconVerticalSolidList"/>
    <dgm:cxn modelId="{E88B51C5-D6FC-413E-A51F-9A37433C3735}" type="presParOf" srcId="{B7E2474C-5C85-4C48-8BEE-21287ECBDD20}" destId="{53753324-3BBB-4A9A-B08A-F8A58E03E145}" srcOrd="1" destOrd="0" presId="urn:microsoft.com/office/officeart/2018/2/layout/IconVerticalSolidList"/>
    <dgm:cxn modelId="{A9880E7D-65F8-4654-A039-88C9DFD19229}" type="presParOf" srcId="{B7E2474C-5C85-4C48-8BEE-21287ECBDD20}" destId="{85AA5A9D-DC81-4940-854C-0F333B38A75E}" srcOrd="2" destOrd="0" presId="urn:microsoft.com/office/officeart/2018/2/layout/IconVerticalSolidList"/>
    <dgm:cxn modelId="{A01CDEFF-D5AE-478F-92F4-C89F0AB243D5}" type="presParOf" srcId="{B7E2474C-5C85-4C48-8BEE-21287ECBDD20}" destId="{2C0EA9E6-08E9-407B-8997-0A3EC362B6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C3E2A7A-5341-4A5A-8AD5-CD72CCDA5200}" type="doc">
      <dgm:prSet loTypeId="urn:microsoft.com/office/officeart/2016/7/layout/VerticalHollowActionList" loCatId="List" qsTypeId="urn:microsoft.com/office/officeart/2005/8/quickstyle/simple1" qsCatId="simple" csTypeId="urn:microsoft.com/office/officeart/2005/8/colors/accent3_2" csCatId="accent3" phldr="1"/>
      <dgm:spPr/>
      <dgm:t>
        <a:bodyPr/>
        <a:lstStyle/>
        <a:p>
          <a:endParaRPr lang="en-US"/>
        </a:p>
      </dgm:t>
    </dgm:pt>
    <dgm:pt modelId="{9450DB20-852E-488C-B7D3-7EEF2D0B23A2}">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12C5A1A-1A31-4B1B-83A2-CBBCF1355D92}" type="parTrans" cxnId="{72A2C1DB-3A4D-4A07-A1C4-67B006AB101B}">
      <dgm:prSet/>
      <dgm:spPr/>
      <dgm:t>
        <a:bodyPr/>
        <a:lstStyle/>
        <a:p>
          <a:endParaRPr lang="en-US" sz="2800"/>
        </a:p>
      </dgm:t>
    </dgm:pt>
    <dgm:pt modelId="{A5E4D7D5-EEAD-4F1B-8794-40B91F6E68E9}" type="sibTrans" cxnId="{72A2C1DB-3A4D-4A07-A1C4-67B006AB101B}">
      <dgm:prSet/>
      <dgm:spPr/>
      <dgm:t>
        <a:bodyPr/>
        <a:lstStyle/>
        <a:p>
          <a:endParaRPr lang="en-US" sz="2800"/>
        </a:p>
      </dgm:t>
    </dgm:pt>
    <dgm:pt modelId="{480AE0A6-AFA0-424E-97DA-2BC023542030}">
      <dgm:prSet custT="1"/>
      <dgm:spPr>
        <a:solidFill>
          <a:srgbClr val="00131D"/>
        </a:solidFill>
        <a:ln w="38100">
          <a:solidFill>
            <a:schemeClr val="accent3"/>
          </a:solidFill>
        </a:ln>
      </dgm:spPr>
      <dgm:t>
        <a:bodyPr/>
        <a:lstStyle/>
        <a:p>
          <a:r>
            <a:rPr lang="en-US" sz="2400">
              <a:solidFill>
                <a:schemeClr val="accent5"/>
              </a:solidFill>
            </a:rPr>
            <a:t>Make part of objectives.</a:t>
          </a:r>
        </a:p>
      </dgm:t>
    </dgm:pt>
    <dgm:pt modelId="{8200721E-CA9F-44F6-B30C-7DE2F4F1D317}" type="parTrans" cxnId="{419A6AAC-1A5C-466C-B270-73EB91788561}">
      <dgm:prSet/>
      <dgm:spPr/>
      <dgm:t>
        <a:bodyPr/>
        <a:lstStyle/>
        <a:p>
          <a:endParaRPr lang="en-US" sz="2800"/>
        </a:p>
      </dgm:t>
    </dgm:pt>
    <dgm:pt modelId="{9025B134-A87E-4485-8659-F991FA536023}" type="sibTrans" cxnId="{419A6AAC-1A5C-466C-B270-73EB91788561}">
      <dgm:prSet/>
      <dgm:spPr/>
      <dgm:t>
        <a:bodyPr/>
        <a:lstStyle/>
        <a:p>
          <a:endParaRPr lang="en-US" sz="2800"/>
        </a:p>
      </dgm:t>
    </dgm:pt>
    <dgm:pt modelId="{1FB43A76-DB64-438C-9759-00D112C7D9EC}">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B5CF68E-07AA-4F0A-A891-D109196F92F4}" type="parTrans" cxnId="{E2711E91-7FF5-4ACA-856C-7FD60F90CA55}">
      <dgm:prSet/>
      <dgm:spPr/>
      <dgm:t>
        <a:bodyPr/>
        <a:lstStyle/>
        <a:p>
          <a:endParaRPr lang="en-US" sz="2800"/>
        </a:p>
      </dgm:t>
    </dgm:pt>
    <dgm:pt modelId="{16E47470-759D-41C9-A5A3-A5EF36DB8173}" type="sibTrans" cxnId="{E2711E91-7FF5-4ACA-856C-7FD60F90CA55}">
      <dgm:prSet/>
      <dgm:spPr/>
      <dgm:t>
        <a:bodyPr/>
        <a:lstStyle/>
        <a:p>
          <a:endParaRPr lang="en-US" sz="2800"/>
        </a:p>
      </dgm:t>
    </dgm:pt>
    <dgm:pt modelId="{C2B3E530-134B-4870-891D-56DE0CA8AF80}">
      <dgm:prSet custT="1"/>
      <dgm:spPr>
        <a:solidFill>
          <a:srgbClr val="00131D"/>
        </a:solidFill>
        <a:ln w="38100">
          <a:solidFill>
            <a:schemeClr val="accent3"/>
          </a:solidFill>
        </a:ln>
      </dgm:spPr>
      <dgm:t>
        <a:bodyPr/>
        <a:lstStyle/>
        <a:p>
          <a:r>
            <a:rPr lang="en-US" sz="2400">
              <a:solidFill>
                <a:schemeClr val="accent5"/>
              </a:solidFill>
            </a:rPr>
            <a:t>Include info about CoPs in induction for new starters.</a:t>
          </a:r>
        </a:p>
      </dgm:t>
    </dgm:pt>
    <dgm:pt modelId="{7DC18A70-2D64-4CEB-875A-D5E99D9153A2}" type="parTrans" cxnId="{F3054FE5-9B04-4171-91D5-E14E8466A1BC}">
      <dgm:prSet/>
      <dgm:spPr/>
      <dgm:t>
        <a:bodyPr/>
        <a:lstStyle/>
        <a:p>
          <a:endParaRPr lang="en-US" sz="2800"/>
        </a:p>
      </dgm:t>
    </dgm:pt>
    <dgm:pt modelId="{51D450B3-19F5-477C-BC61-A0DD591BD24A}" type="sibTrans" cxnId="{F3054FE5-9B04-4171-91D5-E14E8466A1BC}">
      <dgm:prSet/>
      <dgm:spPr/>
      <dgm:t>
        <a:bodyPr/>
        <a:lstStyle/>
        <a:p>
          <a:endParaRPr lang="en-US" sz="2800"/>
        </a:p>
      </dgm:t>
    </dgm:pt>
    <dgm:pt modelId="{C4370672-A1FD-4743-9982-DCD122C391B9}">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4A2FAF8F-3A91-4791-961E-606B105862C7}" type="parTrans" cxnId="{D22C6A3D-20A9-46F8-B05C-7CF3D86FB11A}">
      <dgm:prSet/>
      <dgm:spPr/>
      <dgm:t>
        <a:bodyPr/>
        <a:lstStyle/>
        <a:p>
          <a:endParaRPr lang="en-US" sz="2800"/>
        </a:p>
      </dgm:t>
    </dgm:pt>
    <dgm:pt modelId="{67C0F3DB-2800-4000-B66E-2B7EDBD95603}" type="sibTrans" cxnId="{D22C6A3D-20A9-46F8-B05C-7CF3D86FB11A}">
      <dgm:prSet/>
      <dgm:spPr/>
      <dgm:t>
        <a:bodyPr/>
        <a:lstStyle/>
        <a:p>
          <a:endParaRPr lang="en-US" sz="2800"/>
        </a:p>
      </dgm:t>
    </dgm:pt>
    <dgm:pt modelId="{1C38B71A-19DA-450A-8179-E90A86141012}">
      <dgm:prSet custT="1"/>
      <dgm:spPr>
        <a:solidFill>
          <a:srgbClr val="00131D"/>
        </a:solidFill>
        <a:ln w="38100">
          <a:solidFill>
            <a:schemeClr val="accent3"/>
          </a:solidFill>
        </a:ln>
      </dgm:spPr>
      <dgm:t>
        <a:bodyPr/>
        <a:lstStyle/>
        <a:p>
          <a:r>
            <a:rPr lang="en-US" sz="2400">
              <a:solidFill>
                <a:schemeClr val="accent5"/>
              </a:solidFill>
            </a:rPr>
            <a:t>Promote benefits of taking part in community within departmental newsletters and staff meetings.</a:t>
          </a:r>
        </a:p>
      </dgm:t>
    </dgm:pt>
    <dgm:pt modelId="{AB264DDC-8CDC-411D-876B-869B8E7BDDC8}" type="parTrans" cxnId="{92F2EF2E-5D91-4AE1-A09E-8BE21FA63DAA}">
      <dgm:prSet/>
      <dgm:spPr/>
      <dgm:t>
        <a:bodyPr/>
        <a:lstStyle/>
        <a:p>
          <a:endParaRPr lang="en-US" sz="2800"/>
        </a:p>
      </dgm:t>
    </dgm:pt>
    <dgm:pt modelId="{E5F4533C-024E-410D-B22B-50C61FB37E07}" type="sibTrans" cxnId="{92F2EF2E-5D91-4AE1-A09E-8BE21FA63DAA}">
      <dgm:prSet/>
      <dgm:spPr/>
      <dgm:t>
        <a:bodyPr/>
        <a:lstStyle/>
        <a:p>
          <a:endParaRPr lang="en-US" sz="2800"/>
        </a:p>
      </dgm:t>
    </dgm:pt>
    <dgm:pt modelId="{F3F24B4B-32BE-49B4-9937-994B3D83B92E}" type="pres">
      <dgm:prSet presAssocID="{7C3E2A7A-5341-4A5A-8AD5-CD72CCDA5200}" presName="Name0" presStyleCnt="0">
        <dgm:presLayoutVars>
          <dgm:dir/>
          <dgm:animLvl val="lvl"/>
          <dgm:resizeHandles val="exact"/>
        </dgm:presLayoutVars>
      </dgm:prSet>
      <dgm:spPr/>
    </dgm:pt>
    <dgm:pt modelId="{BA3DBBA7-D611-45E2-9DA7-D08C9D8592EA}" type="pres">
      <dgm:prSet presAssocID="{9450DB20-852E-488C-B7D3-7EEF2D0B23A2}" presName="linNode" presStyleCnt="0"/>
      <dgm:spPr/>
    </dgm:pt>
    <dgm:pt modelId="{0768C936-6C02-43B6-AB31-4F00C984A59F}" type="pres">
      <dgm:prSet presAssocID="{9450DB20-852E-488C-B7D3-7EEF2D0B23A2}" presName="parentText" presStyleLbl="solidFgAcc1" presStyleIdx="0" presStyleCnt="3">
        <dgm:presLayoutVars>
          <dgm:chMax val="1"/>
          <dgm:bulletEnabled/>
        </dgm:presLayoutVars>
      </dgm:prSet>
      <dgm:spPr/>
    </dgm:pt>
    <dgm:pt modelId="{5679FB47-4D51-4B8D-B9AC-5009F3F6FA4C}" type="pres">
      <dgm:prSet presAssocID="{9450DB20-852E-488C-B7D3-7EEF2D0B23A2}" presName="descendantText" presStyleLbl="alignNode1" presStyleIdx="0" presStyleCnt="3">
        <dgm:presLayoutVars>
          <dgm:bulletEnabled/>
        </dgm:presLayoutVars>
      </dgm:prSet>
      <dgm:spPr/>
    </dgm:pt>
    <dgm:pt modelId="{C8D642E3-E0C4-4976-BACC-5C91AA8F2F81}" type="pres">
      <dgm:prSet presAssocID="{A5E4D7D5-EEAD-4F1B-8794-40B91F6E68E9}" presName="sp" presStyleCnt="0"/>
      <dgm:spPr/>
    </dgm:pt>
    <dgm:pt modelId="{51877652-EE84-4BF3-BA36-BD76BF8F022C}" type="pres">
      <dgm:prSet presAssocID="{1FB43A76-DB64-438C-9759-00D112C7D9EC}" presName="linNode" presStyleCnt="0"/>
      <dgm:spPr/>
    </dgm:pt>
    <dgm:pt modelId="{EEB3240F-6CA4-4939-8E5B-96DB5CA866ED}" type="pres">
      <dgm:prSet presAssocID="{1FB43A76-DB64-438C-9759-00D112C7D9EC}" presName="parentText" presStyleLbl="solidFgAcc1" presStyleIdx="1" presStyleCnt="3">
        <dgm:presLayoutVars>
          <dgm:chMax val="1"/>
          <dgm:bulletEnabled/>
        </dgm:presLayoutVars>
      </dgm:prSet>
      <dgm:spPr/>
    </dgm:pt>
    <dgm:pt modelId="{0F8006A3-0AB4-4FB3-91F4-F45456648D85}" type="pres">
      <dgm:prSet presAssocID="{1FB43A76-DB64-438C-9759-00D112C7D9EC}" presName="descendantText" presStyleLbl="alignNode1" presStyleIdx="1" presStyleCnt="3">
        <dgm:presLayoutVars>
          <dgm:bulletEnabled/>
        </dgm:presLayoutVars>
      </dgm:prSet>
      <dgm:spPr/>
    </dgm:pt>
    <dgm:pt modelId="{17396829-8144-4944-A76C-32E2F28A5A12}" type="pres">
      <dgm:prSet presAssocID="{16E47470-759D-41C9-A5A3-A5EF36DB8173}" presName="sp" presStyleCnt="0"/>
      <dgm:spPr/>
    </dgm:pt>
    <dgm:pt modelId="{A215D9F4-751A-4CF7-96D1-CA85CC6252B2}" type="pres">
      <dgm:prSet presAssocID="{C4370672-A1FD-4743-9982-DCD122C391B9}" presName="linNode" presStyleCnt="0"/>
      <dgm:spPr/>
    </dgm:pt>
    <dgm:pt modelId="{7E708664-9DFC-4C32-8B04-CC8D9E4DF774}" type="pres">
      <dgm:prSet presAssocID="{C4370672-A1FD-4743-9982-DCD122C391B9}" presName="parentText" presStyleLbl="solidFgAcc1" presStyleIdx="2" presStyleCnt="3">
        <dgm:presLayoutVars>
          <dgm:chMax val="1"/>
          <dgm:bulletEnabled/>
        </dgm:presLayoutVars>
      </dgm:prSet>
      <dgm:spPr/>
    </dgm:pt>
    <dgm:pt modelId="{2F8D38D9-2D9A-44B9-A774-2E52D0A2FE07}" type="pres">
      <dgm:prSet presAssocID="{C4370672-A1FD-4743-9982-DCD122C391B9}" presName="descendantText" presStyleLbl="alignNode1" presStyleIdx="2" presStyleCnt="3">
        <dgm:presLayoutVars>
          <dgm:bulletEnabled/>
        </dgm:presLayoutVars>
      </dgm:prSet>
      <dgm:spPr/>
    </dgm:pt>
  </dgm:ptLst>
  <dgm:cxnLst>
    <dgm:cxn modelId="{92F2EF2E-5D91-4AE1-A09E-8BE21FA63DAA}" srcId="{C4370672-A1FD-4743-9982-DCD122C391B9}" destId="{1C38B71A-19DA-450A-8179-E90A86141012}" srcOrd="0" destOrd="0" parTransId="{AB264DDC-8CDC-411D-876B-869B8E7BDDC8}" sibTransId="{E5F4533C-024E-410D-B22B-50C61FB37E07}"/>
    <dgm:cxn modelId="{D22C6A3D-20A9-46F8-B05C-7CF3D86FB11A}" srcId="{7C3E2A7A-5341-4A5A-8AD5-CD72CCDA5200}" destId="{C4370672-A1FD-4743-9982-DCD122C391B9}" srcOrd="2" destOrd="0" parTransId="{4A2FAF8F-3A91-4791-961E-606B105862C7}" sibTransId="{67C0F3DB-2800-4000-B66E-2B7EDBD95603}"/>
    <dgm:cxn modelId="{09261765-118E-4F8D-9517-8E451E7C1DF6}" type="presOf" srcId="{480AE0A6-AFA0-424E-97DA-2BC023542030}" destId="{5679FB47-4D51-4B8D-B9AC-5009F3F6FA4C}" srcOrd="0" destOrd="0" presId="urn:microsoft.com/office/officeart/2016/7/layout/VerticalHollowActionList"/>
    <dgm:cxn modelId="{4782C67E-337E-48C1-8969-99E88F9D8DA5}" type="presOf" srcId="{7C3E2A7A-5341-4A5A-8AD5-CD72CCDA5200}" destId="{F3F24B4B-32BE-49B4-9937-994B3D83B92E}" srcOrd="0" destOrd="0" presId="urn:microsoft.com/office/officeart/2016/7/layout/VerticalHollowActionList"/>
    <dgm:cxn modelId="{7E3BD683-D5B6-4D81-9AA0-FBC280C44AF2}" type="presOf" srcId="{C4370672-A1FD-4743-9982-DCD122C391B9}" destId="{7E708664-9DFC-4C32-8B04-CC8D9E4DF774}" srcOrd="0" destOrd="0" presId="urn:microsoft.com/office/officeart/2016/7/layout/VerticalHollowActionList"/>
    <dgm:cxn modelId="{E2711E91-7FF5-4ACA-856C-7FD60F90CA55}" srcId="{7C3E2A7A-5341-4A5A-8AD5-CD72CCDA5200}" destId="{1FB43A76-DB64-438C-9759-00D112C7D9EC}" srcOrd="1" destOrd="0" parTransId="{3B5CF68E-07AA-4F0A-A891-D109196F92F4}" sibTransId="{16E47470-759D-41C9-A5A3-A5EF36DB8173}"/>
    <dgm:cxn modelId="{419A6AAC-1A5C-466C-B270-73EB91788561}" srcId="{9450DB20-852E-488C-B7D3-7EEF2D0B23A2}" destId="{480AE0A6-AFA0-424E-97DA-2BC023542030}" srcOrd="0" destOrd="0" parTransId="{8200721E-CA9F-44F6-B30C-7DE2F4F1D317}" sibTransId="{9025B134-A87E-4485-8659-F991FA536023}"/>
    <dgm:cxn modelId="{D1D7C4B2-A34C-4B3A-838A-0FDBCF2C0261}" type="presOf" srcId="{9450DB20-852E-488C-B7D3-7EEF2D0B23A2}" destId="{0768C936-6C02-43B6-AB31-4F00C984A59F}" srcOrd="0" destOrd="0" presId="urn:microsoft.com/office/officeart/2016/7/layout/VerticalHollowActionList"/>
    <dgm:cxn modelId="{24019BCC-A910-49FC-B8F2-56BC234F6DEF}" type="presOf" srcId="{1FB43A76-DB64-438C-9759-00D112C7D9EC}" destId="{EEB3240F-6CA4-4939-8E5B-96DB5CA866ED}" srcOrd="0" destOrd="0" presId="urn:microsoft.com/office/officeart/2016/7/layout/VerticalHollowActionList"/>
    <dgm:cxn modelId="{037DBBD4-A6D7-45D7-99B2-55185507C4D8}" type="presOf" srcId="{C2B3E530-134B-4870-891D-56DE0CA8AF80}" destId="{0F8006A3-0AB4-4FB3-91F4-F45456648D85}" srcOrd="0" destOrd="0" presId="urn:microsoft.com/office/officeart/2016/7/layout/VerticalHollowActionList"/>
    <dgm:cxn modelId="{72A2C1DB-3A4D-4A07-A1C4-67B006AB101B}" srcId="{7C3E2A7A-5341-4A5A-8AD5-CD72CCDA5200}" destId="{9450DB20-852E-488C-B7D3-7EEF2D0B23A2}" srcOrd="0" destOrd="0" parTransId="{312C5A1A-1A31-4B1B-83A2-CBBCF1355D92}" sibTransId="{A5E4D7D5-EEAD-4F1B-8794-40B91F6E68E9}"/>
    <dgm:cxn modelId="{DD932AE1-A743-482E-A5D3-3A3DE31AD054}" type="presOf" srcId="{1C38B71A-19DA-450A-8179-E90A86141012}" destId="{2F8D38D9-2D9A-44B9-A774-2E52D0A2FE07}" srcOrd="0" destOrd="0" presId="urn:microsoft.com/office/officeart/2016/7/layout/VerticalHollowActionList"/>
    <dgm:cxn modelId="{F3054FE5-9B04-4171-91D5-E14E8466A1BC}" srcId="{1FB43A76-DB64-438C-9759-00D112C7D9EC}" destId="{C2B3E530-134B-4870-891D-56DE0CA8AF80}" srcOrd="0" destOrd="0" parTransId="{7DC18A70-2D64-4CEB-875A-D5E99D9153A2}" sibTransId="{51D450B3-19F5-477C-BC61-A0DD591BD24A}"/>
    <dgm:cxn modelId="{3C7EA1CB-270B-4C93-A26E-AA5506E06FD6}" type="presParOf" srcId="{F3F24B4B-32BE-49B4-9937-994B3D83B92E}" destId="{BA3DBBA7-D611-45E2-9DA7-D08C9D8592EA}" srcOrd="0" destOrd="0" presId="urn:microsoft.com/office/officeart/2016/7/layout/VerticalHollowActionList"/>
    <dgm:cxn modelId="{6D4116E6-6D50-4057-BEC1-BCF791B74B69}" type="presParOf" srcId="{BA3DBBA7-D611-45E2-9DA7-D08C9D8592EA}" destId="{0768C936-6C02-43B6-AB31-4F00C984A59F}" srcOrd="0" destOrd="0" presId="urn:microsoft.com/office/officeart/2016/7/layout/VerticalHollowActionList"/>
    <dgm:cxn modelId="{C321BDE1-A58E-4405-90C5-E054FF464063}" type="presParOf" srcId="{BA3DBBA7-D611-45E2-9DA7-D08C9D8592EA}" destId="{5679FB47-4D51-4B8D-B9AC-5009F3F6FA4C}" srcOrd="1" destOrd="0" presId="urn:microsoft.com/office/officeart/2016/7/layout/VerticalHollowActionList"/>
    <dgm:cxn modelId="{F1BD20BC-ABD2-438D-884D-A37BB203CA17}" type="presParOf" srcId="{F3F24B4B-32BE-49B4-9937-994B3D83B92E}" destId="{C8D642E3-E0C4-4976-BACC-5C91AA8F2F81}" srcOrd="1" destOrd="0" presId="urn:microsoft.com/office/officeart/2016/7/layout/VerticalHollowActionList"/>
    <dgm:cxn modelId="{CD6C7C7E-9FC9-476A-859B-7D11C8F5FDBF}" type="presParOf" srcId="{F3F24B4B-32BE-49B4-9937-994B3D83B92E}" destId="{51877652-EE84-4BF3-BA36-BD76BF8F022C}" srcOrd="2" destOrd="0" presId="urn:microsoft.com/office/officeart/2016/7/layout/VerticalHollowActionList"/>
    <dgm:cxn modelId="{A809A47F-FD85-44C5-AE67-CCA9617CC573}" type="presParOf" srcId="{51877652-EE84-4BF3-BA36-BD76BF8F022C}" destId="{EEB3240F-6CA4-4939-8E5B-96DB5CA866ED}" srcOrd="0" destOrd="0" presId="urn:microsoft.com/office/officeart/2016/7/layout/VerticalHollowActionList"/>
    <dgm:cxn modelId="{1F6CC14C-8AB9-40D5-8E7E-E6D349A5F6D5}" type="presParOf" srcId="{51877652-EE84-4BF3-BA36-BD76BF8F022C}" destId="{0F8006A3-0AB4-4FB3-91F4-F45456648D85}" srcOrd="1" destOrd="0" presId="urn:microsoft.com/office/officeart/2016/7/layout/VerticalHollowActionList"/>
    <dgm:cxn modelId="{FA5DF7FF-DFE8-4FCC-B2B8-4583FDD6233D}" type="presParOf" srcId="{F3F24B4B-32BE-49B4-9937-994B3D83B92E}" destId="{17396829-8144-4944-A76C-32E2F28A5A12}" srcOrd="3" destOrd="0" presId="urn:microsoft.com/office/officeart/2016/7/layout/VerticalHollowActionList"/>
    <dgm:cxn modelId="{7C673523-B0E1-49C3-A226-3D99FBB6A912}" type="presParOf" srcId="{F3F24B4B-32BE-49B4-9937-994B3D83B92E}" destId="{A215D9F4-751A-4CF7-96D1-CA85CC6252B2}" srcOrd="4" destOrd="0" presId="urn:microsoft.com/office/officeart/2016/7/layout/VerticalHollowActionList"/>
    <dgm:cxn modelId="{32C21C61-D3DD-4719-AADA-B750EF05E241}" type="presParOf" srcId="{A215D9F4-751A-4CF7-96D1-CA85CC6252B2}" destId="{7E708664-9DFC-4C32-8B04-CC8D9E4DF774}" srcOrd="0" destOrd="0" presId="urn:microsoft.com/office/officeart/2016/7/layout/VerticalHollowActionList"/>
    <dgm:cxn modelId="{D76465A3-4EF2-4793-98D9-983CB7C224C0}" type="presParOf" srcId="{A215D9F4-751A-4CF7-96D1-CA85CC6252B2}" destId="{2F8D38D9-2D9A-44B9-A774-2E52D0A2FE07}" srcOrd="1" destOrd="0" presId="urn:microsoft.com/office/officeart/2016/7/layout/VerticalHollowAc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30BECDD-F622-4162-B2A7-5A37233270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07E5225-FE7A-4446-B8C3-107E59E8A252}">
      <dgm:prSet/>
      <dgm:spPr/>
      <dgm:t>
        <a:bodyPr/>
        <a:lstStyle/>
        <a:p>
          <a:pPr>
            <a:lnSpc>
              <a:spcPct val="100000"/>
            </a:lnSpc>
          </a:pPr>
          <a:r>
            <a:rPr lang="en-GB">
              <a:solidFill>
                <a:schemeClr val="bg1"/>
              </a:solidFill>
            </a:rPr>
            <a:t>Discussions between individuals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6F68CE7E-A3CA-4FFB-832C-82A5F003DBCA}" type="parTrans" cxnId="{E98604FF-5B0F-4291-8771-D9AF84420528}">
      <dgm:prSet/>
      <dgm:spPr/>
      <dgm:t>
        <a:bodyPr/>
        <a:lstStyle/>
        <a:p>
          <a:endParaRPr lang="en-US">
            <a:solidFill>
              <a:schemeClr val="bg1"/>
            </a:solidFill>
          </a:endParaRPr>
        </a:p>
      </dgm:t>
    </dgm:pt>
    <dgm:pt modelId="{660FC611-A6C0-431B-A6E5-129E98D92446}" type="sibTrans" cxnId="{E98604FF-5B0F-4291-8771-D9AF84420528}">
      <dgm:prSet/>
      <dgm:spPr/>
      <dgm:t>
        <a:bodyPr/>
        <a:lstStyle/>
        <a:p>
          <a:endParaRPr lang="en-US">
            <a:solidFill>
              <a:schemeClr val="bg1"/>
            </a:solidFill>
          </a:endParaRPr>
        </a:p>
      </dgm:t>
    </dgm:pt>
    <dgm:pt modelId="{4195AF1E-CA66-42C2-A510-123DE010BBCE}">
      <dgm:prSet/>
      <dgm:spPr/>
      <dgm:t>
        <a:bodyPr/>
        <a:lstStyle/>
        <a:p>
          <a:pPr>
            <a:lnSpc>
              <a:spcPct val="100000"/>
            </a:lnSpc>
          </a:pPr>
          <a:r>
            <a:rPr lang="en-GB">
              <a:solidFill>
                <a:schemeClr val="bg1"/>
              </a:solidFill>
            </a:rPr>
            <a:t>Chat channels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128C9CA-6666-412C-BB76-CF9B57580614}" type="parTrans" cxnId="{55D46AD0-346C-4C43-9B41-7D267B3A3FB5}">
      <dgm:prSet/>
      <dgm:spPr/>
      <dgm:t>
        <a:bodyPr/>
        <a:lstStyle/>
        <a:p>
          <a:endParaRPr lang="en-US">
            <a:solidFill>
              <a:schemeClr val="bg1"/>
            </a:solidFill>
          </a:endParaRPr>
        </a:p>
      </dgm:t>
    </dgm:pt>
    <dgm:pt modelId="{3849178C-05FB-4A57-8EA8-9BA085A0215A}" type="sibTrans" cxnId="{55D46AD0-346C-4C43-9B41-7D267B3A3FB5}">
      <dgm:prSet/>
      <dgm:spPr/>
      <dgm:t>
        <a:bodyPr/>
        <a:lstStyle/>
        <a:p>
          <a:endParaRPr lang="en-US">
            <a:solidFill>
              <a:schemeClr val="bg1"/>
            </a:solidFill>
          </a:endParaRPr>
        </a:p>
      </dgm:t>
    </dgm:pt>
    <dgm:pt modelId="{93F6924D-72F3-4E2D-A7F7-A091CD8685DC}">
      <dgm:prSet/>
      <dgm:spPr/>
      <dgm:t>
        <a:bodyPr/>
        <a:lstStyle/>
        <a:p>
          <a:pPr>
            <a:lnSpc>
              <a:spcPct val="100000"/>
            </a:lnSpc>
          </a:pPr>
          <a:r>
            <a:rPr lang="en-GB">
              <a:solidFill>
                <a:schemeClr val="bg1"/>
              </a:solidFill>
            </a:rPr>
            <a:t>Informal lunchtime meet-ups, communities of practice</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CFA952E-3D2D-47DB-A379-5A48D1AD7C49}" type="parTrans" cxnId="{1CD32802-F268-4474-856D-DC2B56CA8A61}">
      <dgm:prSet/>
      <dgm:spPr/>
      <dgm:t>
        <a:bodyPr/>
        <a:lstStyle/>
        <a:p>
          <a:endParaRPr lang="en-US">
            <a:solidFill>
              <a:schemeClr val="bg1"/>
            </a:solidFill>
          </a:endParaRPr>
        </a:p>
      </dgm:t>
    </dgm:pt>
    <dgm:pt modelId="{497D0633-2258-445D-B122-FC965A334CF1}" type="sibTrans" cxnId="{1CD32802-F268-4474-856D-DC2B56CA8A61}">
      <dgm:prSet/>
      <dgm:spPr/>
      <dgm:t>
        <a:bodyPr/>
        <a:lstStyle/>
        <a:p>
          <a:endParaRPr lang="en-US">
            <a:solidFill>
              <a:schemeClr val="bg1"/>
            </a:solidFill>
          </a:endParaRPr>
        </a:p>
      </dgm:t>
    </dgm:pt>
    <dgm:pt modelId="{277B9886-91A0-4877-8F10-C247E864CAD5}">
      <dgm:prSet/>
      <dgm:spPr/>
      <dgm:t>
        <a:bodyPr/>
        <a:lstStyle/>
        <a:p>
          <a:pPr>
            <a:lnSpc>
              <a:spcPct val="100000"/>
            </a:lnSpc>
          </a:pPr>
          <a:r>
            <a:rPr lang="en-GB">
              <a:solidFill>
                <a:schemeClr val="bg1"/>
              </a:solidFill>
            </a:rPr>
            <a:t>Departmental presentations, team meetings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9C1F2D8B-F9C0-43BF-A2D2-C3C53057DA2B}" type="parTrans" cxnId="{2659DC00-D14D-4BF5-ABF5-DE24CCE38CE1}">
      <dgm:prSet/>
      <dgm:spPr/>
      <dgm:t>
        <a:bodyPr/>
        <a:lstStyle/>
        <a:p>
          <a:endParaRPr lang="en-US">
            <a:solidFill>
              <a:schemeClr val="bg1"/>
            </a:solidFill>
          </a:endParaRPr>
        </a:p>
      </dgm:t>
    </dgm:pt>
    <dgm:pt modelId="{4143E3DB-2101-4115-94A5-CF949C709762}" type="sibTrans" cxnId="{2659DC00-D14D-4BF5-ABF5-DE24CCE38CE1}">
      <dgm:prSet/>
      <dgm:spPr/>
      <dgm:t>
        <a:bodyPr/>
        <a:lstStyle/>
        <a:p>
          <a:endParaRPr lang="en-US">
            <a:solidFill>
              <a:schemeClr val="bg1"/>
            </a:solidFill>
          </a:endParaRPr>
        </a:p>
      </dgm:t>
    </dgm:pt>
    <dgm:pt modelId="{5ABBD590-4D2E-421C-9821-94AF8BE9E2E8}" type="pres">
      <dgm:prSet presAssocID="{A30BECDD-F622-4162-B2A7-5A372332704E}" presName="root" presStyleCnt="0">
        <dgm:presLayoutVars>
          <dgm:dir/>
          <dgm:resizeHandles val="exact"/>
        </dgm:presLayoutVars>
      </dgm:prSet>
      <dgm:spPr/>
    </dgm:pt>
    <dgm:pt modelId="{A6ED79B3-18B6-45C0-B276-14041F44E8CE}" type="pres">
      <dgm:prSet presAssocID="{807E5225-FE7A-4446-B8C3-107E59E8A252}" presName="compNode" presStyleCnt="0"/>
      <dgm:spPr/>
    </dgm:pt>
    <dgm:pt modelId="{0878D857-6B4D-4C67-9E11-93768F0FF2B0}" type="pres">
      <dgm:prSet presAssocID="{807E5225-FE7A-4446-B8C3-107E59E8A252}" presName="bgRect" presStyleLbl="bgShp" presStyleIdx="0" presStyleCnt="4"/>
      <dgm:spPr>
        <a:solidFill>
          <a:schemeClr val="tx2"/>
        </a:solidFill>
        <a:ln w="38100">
          <a:solidFill>
            <a:schemeClr val="accent2"/>
          </a:solidFill>
        </a:ln>
      </dgm:spPr>
    </dgm:pt>
    <dgm:pt modelId="{7D0A6E25-8EC3-426F-9FEA-86AC5A50E040}" type="pres">
      <dgm:prSet presAssocID="{807E5225-FE7A-4446-B8C3-107E59E8A2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C9D6E607-92F6-4B3A-8327-18351DBFDBD6}" type="pres">
      <dgm:prSet presAssocID="{807E5225-FE7A-4446-B8C3-107E59E8A252}" presName="spaceRect" presStyleCnt="0"/>
      <dgm:spPr/>
    </dgm:pt>
    <dgm:pt modelId="{8EAA61EC-BEDC-4E19-85B4-96FC6F246DD0}" type="pres">
      <dgm:prSet presAssocID="{807E5225-FE7A-4446-B8C3-107E59E8A252}" presName="parTx" presStyleLbl="revTx" presStyleIdx="0" presStyleCnt="4">
        <dgm:presLayoutVars>
          <dgm:chMax val="0"/>
          <dgm:chPref val="0"/>
        </dgm:presLayoutVars>
      </dgm:prSet>
      <dgm:spPr/>
    </dgm:pt>
    <dgm:pt modelId="{A954C800-9630-4A06-AFB6-8FC60BB4CF45}" type="pres">
      <dgm:prSet presAssocID="{660FC611-A6C0-431B-A6E5-129E98D92446}" presName="sibTrans" presStyleCnt="0"/>
      <dgm:spPr/>
    </dgm:pt>
    <dgm:pt modelId="{A887811F-D75A-435A-829F-19367C3583EF}" type="pres">
      <dgm:prSet presAssocID="{4195AF1E-CA66-42C2-A510-123DE010BBCE}" presName="compNode" presStyleCnt="0"/>
      <dgm:spPr/>
    </dgm:pt>
    <dgm:pt modelId="{C5016B0B-24A8-49F8-8FCA-EA755BE9AD5C}" type="pres">
      <dgm:prSet presAssocID="{4195AF1E-CA66-42C2-A510-123DE010BBCE}" presName="bgRect" presStyleLbl="bgShp" presStyleIdx="1" presStyleCnt="4"/>
      <dgm:spPr>
        <a:solidFill>
          <a:schemeClr val="tx2"/>
        </a:solidFill>
        <a:ln w="38100">
          <a:solidFill>
            <a:schemeClr val="accent2"/>
          </a:solidFill>
        </a:ln>
      </dgm:spPr>
    </dgm:pt>
    <dgm:pt modelId="{F29E2C52-2352-4798-902C-1318B19BB5BB}" type="pres">
      <dgm:prSet presAssocID="{4195AF1E-CA66-42C2-A510-123DE010BB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ch"/>
        </a:ext>
      </dgm:extLst>
    </dgm:pt>
    <dgm:pt modelId="{083F548F-3CB4-48C2-B070-0BB2A886E65B}" type="pres">
      <dgm:prSet presAssocID="{4195AF1E-CA66-42C2-A510-123DE010BBCE}" presName="spaceRect" presStyleCnt="0"/>
      <dgm:spPr/>
    </dgm:pt>
    <dgm:pt modelId="{24730B9C-07C1-4334-B042-2CD2C65A957F}" type="pres">
      <dgm:prSet presAssocID="{4195AF1E-CA66-42C2-A510-123DE010BBCE}" presName="parTx" presStyleLbl="revTx" presStyleIdx="1" presStyleCnt="4">
        <dgm:presLayoutVars>
          <dgm:chMax val="0"/>
          <dgm:chPref val="0"/>
        </dgm:presLayoutVars>
      </dgm:prSet>
      <dgm:spPr/>
    </dgm:pt>
    <dgm:pt modelId="{2336BA58-3907-48D5-8DC7-2BB3C48B5E1E}" type="pres">
      <dgm:prSet presAssocID="{3849178C-05FB-4A57-8EA8-9BA085A0215A}" presName="sibTrans" presStyleCnt="0"/>
      <dgm:spPr/>
    </dgm:pt>
    <dgm:pt modelId="{6887FC8B-1C2A-4EC9-82C0-CB7D533C6690}" type="pres">
      <dgm:prSet presAssocID="{93F6924D-72F3-4E2D-A7F7-A091CD8685DC}" presName="compNode" presStyleCnt="0"/>
      <dgm:spPr/>
    </dgm:pt>
    <dgm:pt modelId="{6BAD35AB-D061-4339-A816-B448BB09226C}" type="pres">
      <dgm:prSet presAssocID="{93F6924D-72F3-4E2D-A7F7-A091CD8685DC}" presName="bgRect" presStyleLbl="bgShp" presStyleIdx="2" presStyleCnt="4"/>
      <dgm:spPr>
        <a:solidFill>
          <a:schemeClr val="tx2"/>
        </a:solidFill>
        <a:ln w="38100">
          <a:solidFill>
            <a:schemeClr val="accent2"/>
          </a:solidFill>
        </a:ln>
      </dgm:spPr>
    </dgm:pt>
    <dgm:pt modelId="{9D3D25F1-E5A1-4EDC-9D2F-00E79E6B0F08}" type="pres">
      <dgm:prSet presAssocID="{93F6924D-72F3-4E2D-A7F7-A091CD8685D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sta"/>
        </a:ext>
      </dgm:extLst>
    </dgm:pt>
    <dgm:pt modelId="{430058F8-199E-4A91-8108-F1FDFA7EE2BB}" type="pres">
      <dgm:prSet presAssocID="{93F6924D-72F3-4E2D-A7F7-A091CD8685DC}" presName="spaceRect" presStyleCnt="0"/>
      <dgm:spPr/>
    </dgm:pt>
    <dgm:pt modelId="{48A19802-AD8F-417F-B2EF-58177CF864BD}" type="pres">
      <dgm:prSet presAssocID="{93F6924D-72F3-4E2D-A7F7-A091CD8685DC}" presName="parTx" presStyleLbl="revTx" presStyleIdx="2" presStyleCnt="4">
        <dgm:presLayoutVars>
          <dgm:chMax val="0"/>
          <dgm:chPref val="0"/>
        </dgm:presLayoutVars>
      </dgm:prSet>
      <dgm:spPr/>
    </dgm:pt>
    <dgm:pt modelId="{27ECD9CC-3CA0-44CA-A90A-D18653E8870B}" type="pres">
      <dgm:prSet presAssocID="{497D0633-2258-445D-B122-FC965A334CF1}" presName="sibTrans" presStyleCnt="0"/>
      <dgm:spPr/>
    </dgm:pt>
    <dgm:pt modelId="{47DFCCC8-6003-492A-87ED-C9894128FC88}" type="pres">
      <dgm:prSet presAssocID="{277B9886-91A0-4877-8F10-C247E864CAD5}" presName="compNode" presStyleCnt="0"/>
      <dgm:spPr/>
    </dgm:pt>
    <dgm:pt modelId="{3F77E770-4FC3-41DB-8E17-F945EEE567B9}" type="pres">
      <dgm:prSet presAssocID="{277B9886-91A0-4877-8F10-C247E864CAD5}" presName="bgRect" presStyleLbl="bgShp" presStyleIdx="3" presStyleCnt="4"/>
      <dgm:spPr>
        <a:solidFill>
          <a:schemeClr val="tx2"/>
        </a:solidFill>
        <a:ln w="38100">
          <a:solidFill>
            <a:schemeClr val="accent2"/>
          </a:solidFill>
        </a:ln>
      </dgm:spPr>
    </dgm:pt>
    <dgm:pt modelId="{76E24949-862D-4C00-90CE-CB4D2CBCB626}" type="pres">
      <dgm:prSet presAssocID="{277B9886-91A0-4877-8F10-C247E864CA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5C84C741-ABF6-48B6-8D6B-BBA0366FD711}" type="pres">
      <dgm:prSet presAssocID="{277B9886-91A0-4877-8F10-C247E864CAD5}" presName="spaceRect" presStyleCnt="0"/>
      <dgm:spPr/>
    </dgm:pt>
    <dgm:pt modelId="{ADC2D9C5-126D-41EA-9EF6-1E089C412606}" type="pres">
      <dgm:prSet presAssocID="{277B9886-91A0-4877-8F10-C247E864CAD5}" presName="parTx" presStyleLbl="revTx" presStyleIdx="3" presStyleCnt="4">
        <dgm:presLayoutVars>
          <dgm:chMax val="0"/>
          <dgm:chPref val="0"/>
        </dgm:presLayoutVars>
      </dgm:prSet>
      <dgm:spPr/>
    </dgm:pt>
  </dgm:ptLst>
  <dgm:cxnLst>
    <dgm:cxn modelId="{2659DC00-D14D-4BF5-ABF5-DE24CCE38CE1}" srcId="{A30BECDD-F622-4162-B2A7-5A372332704E}" destId="{277B9886-91A0-4877-8F10-C247E864CAD5}" srcOrd="3" destOrd="0" parTransId="{9C1F2D8B-F9C0-43BF-A2D2-C3C53057DA2B}" sibTransId="{4143E3DB-2101-4115-94A5-CF949C709762}"/>
    <dgm:cxn modelId="{1CD32802-F268-4474-856D-DC2B56CA8A61}" srcId="{A30BECDD-F622-4162-B2A7-5A372332704E}" destId="{93F6924D-72F3-4E2D-A7F7-A091CD8685DC}" srcOrd="2" destOrd="0" parTransId="{ECFA952E-3D2D-47DB-A379-5A48D1AD7C49}" sibTransId="{497D0633-2258-445D-B122-FC965A334CF1}"/>
    <dgm:cxn modelId="{F9A7753F-B04B-48D2-BE0A-E8890875B6AF}" type="presOf" srcId="{93F6924D-72F3-4E2D-A7F7-A091CD8685DC}" destId="{48A19802-AD8F-417F-B2EF-58177CF864BD}" srcOrd="0" destOrd="0" presId="urn:microsoft.com/office/officeart/2018/2/layout/IconVerticalSolidList"/>
    <dgm:cxn modelId="{BC92DC86-A7FD-4C2A-8529-EF4F1815D663}" type="presOf" srcId="{4195AF1E-CA66-42C2-A510-123DE010BBCE}" destId="{24730B9C-07C1-4334-B042-2CD2C65A957F}" srcOrd="0" destOrd="0" presId="urn:microsoft.com/office/officeart/2018/2/layout/IconVerticalSolidList"/>
    <dgm:cxn modelId="{8CD687A2-0BDC-43B3-9940-F9FCBA768E0B}" type="presOf" srcId="{277B9886-91A0-4877-8F10-C247E864CAD5}" destId="{ADC2D9C5-126D-41EA-9EF6-1E089C412606}" srcOrd="0" destOrd="0" presId="urn:microsoft.com/office/officeart/2018/2/layout/IconVerticalSolidList"/>
    <dgm:cxn modelId="{55D46AD0-346C-4C43-9B41-7D267B3A3FB5}" srcId="{A30BECDD-F622-4162-B2A7-5A372332704E}" destId="{4195AF1E-CA66-42C2-A510-123DE010BBCE}" srcOrd="1" destOrd="0" parTransId="{E128C9CA-6666-412C-BB76-CF9B57580614}" sibTransId="{3849178C-05FB-4A57-8EA8-9BA085A0215A}"/>
    <dgm:cxn modelId="{8A8401E3-1714-4086-B88E-0E8FA6F0961F}" type="presOf" srcId="{807E5225-FE7A-4446-B8C3-107E59E8A252}" destId="{8EAA61EC-BEDC-4E19-85B4-96FC6F246DD0}" srcOrd="0" destOrd="0" presId="urn:microsoft.com/office/officeart/2018/2/layout/IconVerticalSolidList"/>
    <dgm:cxn modelId="{A398E5EB-4700-4D56-AFEF-9798C6D1F37B}" type="presOf" srcId="{A30BECDD-F622-4162-B2A7-5A372332704E}" destId="{5ABBD590-4D2E-421C-9821-94AF8BE9E2E8}" srcOrd="0" destOrd="0" presId="urn:microsoft.com/office/officeart/2018/2/layout/IconVerticalSolidList"/>
    <dgm:cxn modelId="{E98604FF-5B0F-4291-8771-D9AF84420528}" srcId="{A30BECDD-F622-4162-B2A7-5A372332704E}" destId="{807E5225-FE7A-4446-B8C3-107E59E8A252}" srcOrd="0" destOrd="0" parTransId="{6F68CE7E-A3CA-4FFB-832C-82A5F003DBCA}" sibTransId="{660FC611-A6C0-431B-A6E5-129E98D92446}"/>
    <dgm:cxn modelId="{9389D705-6D9F-4242-BCC2-8483701C2DC4}" type="presParOf" srcId="{5ABBD590-4D2E-421C-9821-94AF8BE9E2E8}" destId="{A6ED79B3-18B6-45C0-B276-14041F44E8CE}" srcOrd="0" destOrd="0" presId="urn:microsoft.com/office/officeart/2018/2/layout/IconVerticalSolidList"/>
    <dgm:cxn modelId="{DE295457-1A3F-49DC-BF1A-5805EC038D46}" type="presParOf" srcId="{A6ED79B3-18B6-45C0-B276-14041F44E8CE}" destId="{0878D857-6B4D-4C67-9E11-93768F0FF2B0}" srcOrd="0" destOrd="0" presId="urn:microsoft.com/office/officeart/2018/2/layout/IconVerticalSolidList"/>
    <dgm:cxn modelId="{D682B46F-5700-49B7-A516-401B99EE79FC}" type="presParOf" srcId="{A6ED79B3-18B6-45C0-B276-14041F44E8CE}" destId="{7D0A6E25-8EC3-426F-9FEA-86AC5A50E040}" srcOrd="1" destOrd="0" presId="urn:microsoft.com/office/officeart/2018/2/layout/IconVerticalSolidList"/>
    <dgm:cxn modelId="{F559EA8D-4A69-4388-AB68-46BCCDAB58AA}" type="presParOf" srcId="{A6ED79B3-18B6-45C0-B276-14041F44E8CE}" destId="{C9D6E607-92F6-4B3A-8327-18351DBFDBD6}" srcOrd="2" destOrd="0" presId="urn:microsoft.com/office/officeart/2018/2/layout/IconVerticalSolidList"/>
    <dgm:cxn modelId="{058C9ACC-9A5F-4853-8F83-5BC1DE87FB73}" type="presParOf" srcId="{A6ED79B3-18B6-45C0-B276-14041F44E8CE}" destId="{8EAA61EC-BEDC-4E19-85B4-96FC6F246DD0}" srcOrd="3" destOrd="0" presId="urn:microsoft.com/office/officeart/2018/2/layout/IconVerticalSolidList"/>
    <dgm:cxn modelId="{FC408744-2D45-4ACD-A29B-3B4DA2EBBC52}" type="presParOf" srcId="{5ABBD590-4D2E-421C-9821-94AF8BE9E2E8}" destId="{A954C800-9630-4A06-AFB6-8FC60BB4CF45}" srcOrd="1" destOrd="0" presId="urn:microsoft.com/office/officeart/2018/2/layout/IconVerticalSolidList"/>
    <dgm:cxn modelId="{56AFB78B-35C8-4A1C-A382-C6874A495411}" type="presParOf" srcId="{5ABBD590-4D2E-421C-9821-94AF8BE9E2E8}" destId="{A887811F-D75A-435A-829F-19367C3583EF}" srcOrd="2" destOrd="0" presId="urn:microsoft.com/office/officeart/2018/2/layout/IconVerticalSolidList"/>
    <dgm:cxn modelId="{AE90DAB5-4E37-4CAC-8954-D5BB62F005D8}" type="presParOf" srcId="{A887811F-D75A-435A-829F-19367C3583EF}" destId="{C5016B0B-24A8-49F8-8FCA-EA755BE9AD5C}" srcOrd="0" destOrd="0" presId="urn:microsoft.com/office/officeart/2018/2/layout/IconVerticalSolidList"/>
    <dgm:cxn modelId="{1854C86A-210E-489A-8CB5-1CCE47CFEA85}" type="presParOf" srcId="{A887811F-D75A-435A-829F-19367C3583EF}" destId="{F29E2C52-2352-4798-902C-1318B19BB5BB}" srcOrd="1" destOrd="0" presId="urn:microsoft.com/office/officeart/2018/2/layout/IconVerticalSolidList"/>
    <dgm:cxn modelId="{DD9964BC-76B3-4FA1-B3B9-EF48B71D57D1}" type="presParOf" srcId="{A887811F-D75A-435A-829F-19367C3583EF}" destId="{083F548F-3CB4-48C2-B070-0BB2A886E65B}" srcOrd="2" destOrd="0" presId="urn:microsoft.com/office/officeart/2018/2/layout/IconVerticalSolidList"/>
    <dgm:cxn modelId="{4F94F0C5-6442-4D89-ABFA-1C1A8B960A92}" type="presParOf" srcId="{A887811F-D75A-435A-829F-19367C3583EF}" destId="{24730B9C-07C1-4334-B042-2CD2C65A957F}" srcOrd="3" destOrd="0" presId="urn:microsoft.com/office/officeart/2018/2/layout/IconVerticalSolidList"/>
    <dgm:cxn modelId="{6FAD3B8B-2604-4E7C-9F70-CE1C01B27130}" type="presParOf" srcId="{5ABBD590-4D2E-421C-9821-94AF8BE9E2E8}" destId="{2336BA58-3907-48D5-8DC7-2BB3C48B5E1E}" srcOrd="3" destOrd="0" presId="urn:microsoft.com/office/officeart/2018/2/layout/IconVerticalSolidList"/>
    <dgm:cxn modelId="{F9253456-82F4-4B73-B0BC-44D2E9E352C1}" type="presParOf" srcId="{5ABBD590-4D2E-421C-9821-94AF8BE9E2E8}" destId="{6887FC8B-1C2A-4EC9-82C0-CB7D533C6690}" srcOrd="4" destOrd="0" presId="urn:microsoft.com/office/officeart/2018/2/layout/IconVerticalSolidList"/>
    <dgm:cxn modelId="{A8B15786-F454-4364-98D2-A7A00975F6CD}" type="presParOf" srcId="{6887FC8B-1C2A-4EC9-82C0-CB7D533C6690}" destId="{6BAD35AB-D061-4339-A816-B448BB09226C}" srcOrd="0" destOrd="0" presId="urn:microsoft.com/office/officeart/2018/2/layout/IconVerticalSolidList"/>
    <dgm:cxn modelId="{084D6ECA-6218-44F9-97D9-42DDC3C3E494}" type="presParOf" srcId="{6887FC8B-1C2A-4EC9-82C0-CB7D533C6690}" destId="{9D3D25F1-E5A1-4EDC-9D2F-00E79E6B0F08}" srcOrd="1" destOrd="0" presId="urn:microsoft.com/office/officeart/2018/2/layout/IconVerticalSolidList"/>
    <dgm:cxn modelId="{23DF67BF-06D0-49D8-B691-AEB9134E57E0}" type="presParOf" srcId="{6887FC8B-1C2A-4EC9-82C0-CB7D533C6690}" destId="{430058F8-199E-4A91-8108-F1FDFA7EE2BB}" srcOrd="2" destOrd="0" presId="urn:microsoft.com/office/officeart/2018/2/layout/IconVerticalSolidList"/>
    <dgm:cxn modelId="{205C0545-688F-45D8-B687-657EB17AEF46}" type="presParOf" srcId="{6887FC8B-1C2A-4EC9-82C0-CB7D533C6690}" destId="{48A19802-AD8F-417F-B2EF-58177CF864BD}" srcOrd="3" destOrd="0" presId="urn:microsoft.com/office/officeart/2018/2/layout/IconVerticalSolidList"/>
    <dgm:cxn modelId="{72FD711A-B0B5-4C08-BF9F-74392FE44E6D}" type="presParOf" srcId="{5ABBD590-4D2E-421C-9821-94AF8BE9E2E8}" destId="{27ECD9CC-3CA0-44CA-A90A-D18653E8870B}" srcOrd="5" destOrd="0" presId="urn:microsoft.com/office/officeart/2018/2/layout/IconVerticalSolidList"/>
    <dgm:cxn modelId="{1EA29B85-E763-4DCB-911B-77974F6519A5}" type="presParOf" srcId="{5ABBD590-4D2E-421C-9821-94AF8BE9E2E8}" destId="{47DFCCC8-6003-492A-87ED-C9894128FC88}" srcOrd="6" destOrd="0" presId="urn:microsoft.com/office/officeart/2018/2/layout/IconVerticalSolidList"/>
    <dgm:cxn modelId="{2A15BF4F-C54A-45B0-9B52-B8066AECCF10}" type="presParOf" srcId="{47DFCCC8-6003-492A-87ED-C9894128FC88}" destId="{3F77E770-4FC3-41DB-8E17-F945EEE567B9}" srcOrd="0" destOrd="0" presId="urn:microsoft.com/office/officeart/2018/2/layout/IconVerticalSolidList"/>
    <dgm:cxn modelId="{87E18833-0AC7-437B-84A1-288FBACF001C}" type="presParOf" srcId="{47DFCCC8-6003-492A-87ED-C9894128FC88}" destId="{76E24949-862D-4C00-90CE-CB4D2CBCB626}" srcOrd="1" destOrd="0" presId="urn:microsoft.com/office/officeart/2018/2/layout/IconVerticalSolidList"/>
    <dgm:cxn modelId="{A079FC2E-5DB5-4A01-9949-5B01046A4A3B}" type="presParOf" srcId="{47DFCCC8-6003-492A-87ED-C9894128FC88}" destId="{5C84C741-ABF6-48B6-8D6B-BBA0366FD711}" srcOrd="2" destOrd="0" presId="urn:microsoft.com/office/officeart/2018/2/layout/IconVerticalSolidList"/>
    <dgm:cxn modelId="{116D49B1-1E5C-4286-BB21-B718C870819E}" type="presParOf" srcId="{47DFCCC8-6003-492A-87ED-C9894128FC88}" destId="{ADC2D9C5-126D-41EA-9EF6-1E089C4126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We’ve shared our workshop materials from Community of Practice sessions.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1"/>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1" custLinFactNeighborX="8320">
        <dgm:presLayoutVars>
          <dgm:chMax val="1"/>
          <dgm:chPref val="1"/>
        </dgm:presLayoutVars>
      </dgm:prSet>
      <dgm:spPr/>
    </dgm:pt>
  </dgm:ptLst>
  <dgm:cxnLst>
    <dgm:cxn modelId="{5DE06553-EF9B-4705-BA7B-093D621F0692}" srcId="{6025A706-E5FB-4082-82C4-451F44CE4458}" destId="{7D33D81C-6647-44D8-BC0B-7DF3BD8BAAA2}" srcOrd="0" destOrd="0" parTransId="{5C320339-2CB6-449B-ABBA-1607FBADC9D8}" sibTransId="{D27BD2A5-D9C6-4AF1-BC51-BAF8AAE11EE3}"/>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ysDash"/>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4CE6B17-B33E-4AC8-9E82-4CF30BE947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8F0BCF-C041-4F36-A4AC-DECFB1EEFFFA}">
      <dgm:prSet/>
      <dgm:spPr/>
      <dgm:t>
        <a:bodyPr/>
        <a:lstStyle/>
        <a:p>
          <a:r>
            <a:rPr lang="en-GB">
              <a:solidFill>
                <a:schemeClr val="bg1"/>
              </a:solidFill>
            </a:rPr>
            <a:t>Captures your goals and targets</a:t>
          </a:r>
          <a:endParaRPr lang="en-US">
            <a:solidFill>
              <a:schemeClr val="bg1"/>
            </a:solidFill>
          </a:endParaRPr>
        </a:p>
      </dgm:t>
    </dgm:pt>
    <dgm:pt modelId="{D603B829-B7B5-4860-8A8A-5E79CECE7606}" type="parTrans" cxnId="{5A651AD6-F8D7-4A99-A663-FD1472ABBA8C}">
      <dgm:prSet/>
      <dgm:spPr/>
      <dgm:t>
        <a:bodyPr/>
        <a:lstStyle/>
        <a:p>
          <a:endParaRPr lang="en-US">
            <a:solidFill>
              <a:schemeClr val="bg1"/>
            </a:solidFill>
          </a:endParaRPr>
        </a:p>
      </dgm:t>
    </dgm:pt>
    <dgm:pt modelId="{181B8B1B-8787-4590-82C1-6F8AC8743FB6}" type="sibTrans" cxnId="{5A651AD6-F8D7-4A99-A663-FD1472ABBA8C}">
      <dgm:prSet/>
      <dgm:spPr/>
      <dgm:t>
        <a:bodyPr/>
        <a:lstStyle/>
        <a:p>
          <a:endParaRPr lang="en-US">
            <a:solidFill>
              <a:schemeClr val="bg1"/>
            </a:solidFill>
          </a:endParaRPr>
        </a:p>
      </dgm:t>
    </dgm:pt>
    <dgm:pt modelId="{BF39E0F0-EEA5-4C74-B10A-EC964E61FF78}">
      <dgm:prSet/>
      <dgm:spPr/>
      <dgm:t>
        <a:bodyPr/>
        <a:lstStyle/>
        <a:p>
          <a:r>
            <a:rPr lang="en-GB">
              <a:solidFill>
                <a:schemeClr val="bg1"/>
              </a:solidFill>
            </a:rPr>
            <a:t>Meet what standard and level?</a:t>
          </a:r>
          <a:endParaRPr lang="en-US">
            <a:solidFill>
              <a:schemeClr val="bg1"/>
            </a:solidFill>
          </a:endParaRPr>
        </a:p>
      </dgm:t>
    </dgm:pt>
    <dgm:pt modelId="{1046BBDA-961E-4ACB-A96C-1EA99DC4A1E4}" type="parTrans" cxnId="{801996D5-4FE4-423E-B12A-A5134FC78399}">
      <dgm:prSet/>
      <dgm:spPr/>
      <dgm:t>
        <a:bodyPr/>
        <a:lstStyle/>
        <a:p>
          <a:endParaRPr lang="en-US">
            <a:solidFill>
              <a:schemeClr val="bg1"/>
            </a:solidFill>
          </a:endParaRPr>
        </a:p>
      </dgm:t>
    </dgm:pt>
    <dgm:pt modelId="{8299BAF0-B4D0-4655-A407-DD07166C52C8}" type="sibTrans" cxnId="{801996D5-4FE4-423E-B12A-A5134FC78399}">
      <dgm:prSet/>
      <dgm:spPr/>
      <dgm:t>
        <a:bodyPr/>
        <a:lstStyle/>
        <a:p>
          <a:endParaRPr lang="en-US">
            <a:solidFill>
              <a:schemeClr val="bg1"/>
            </a:solidFill>
          </a:endParaRPr>
        </a:p>
      </dgm:t>
    </dgm:pt>
    <dgm:pt modelId="{2E64CC44-6774-4464-8DED-752B75C27F8F}">
      <dgm:prSet/>
      <dgm:spPr/>
      <dgm:t>
        <a:bodyPr/>
        <a:lstStyle/>
        <a:p>
          <a:r>
            <a:rPr lang="en-GB">
              <a:solidFill>
                <a:schemeClr val="bg1"/>
              </a:solidFill>
            </a:rPr>
            <a:t>Roles and responsibilities</a:t>
          </a:r>
          <a:endParaRPr lang="en-US">
            <a:solidFill>
              <a:schemeClr val="bg1"/>
            </a:solidFill>
          </a:endParaRPr>
        </a:p>
      </dgm:t>
    </dgm:pt>
    <dgm:pt modelId="{18F1A108-0B55-45D4-A38D-5CE66A05F383}" type="parTrans" cxnId="{13FFB297-3A07-426A-AD6D-1301CBEB3E07}">
      <dgm:prSet/>
      <dgm:spPr/>
      <dgm:t>
        <a:bodyPr/>
        <a:lstStyle/>
        <a:p>
          <a:endParaRPr lang="en-US">
            <a:solidFill>
              <a:schemeClr val="bg1"/>
            </a:solidFill>
          </a:endParaRPr>
        </a:p>
      </dgm:t>
    </dgm:pt>
    <dgm:pt modelId="{E4A86ECB-AD2E-4E58-A5F7-3180418C5ACE}" type="sibTrans" cxnId="{13FFB297-3A07-426A-AD6D-1301CBEB3E07}">
      <dgm:prSet/>
      <dgm:spPr/>
      <dgm:t>
        <a:bodyPr/>
        <a:lstStyle/>
        <a:p>
          <a:endParaRPr lang="en-US">
            <a:solidFill>
              <a:schemeClr val="bg1"/>
            </a:solidFill>
          </a:endParaRPr>
        </a:p>
      </dgm:t>
    </dgm:pt>
    <dgm:pt modelId="{2F3EE8F9-87D3-410C-8668-4B45115FC049}">
      <dgm:prSet/>
      <dgm:spPr/>
      <dgm:t>
        <a:bodyPr/>
        <a:lstStyle/>
        <a:p>
          <a:r>
            <a:rPr lang="en-GB">
              <a:solidFill>
                <a:schemeClr val="bg1"/>
              </a:solidFill>
            </a:rPr>
            <a:t>Processes and scope</a:t>
          </a:r>
          <a:endParaRPr lang="en-US">
            <a:solidFill>
              <a:schemeClr val="bg1"/>
            </a:solidFill>
          </a:endParaRPr>
        </a:p>
      </dgm:t>
    </dgm:pt>
    <dgm:pt modelId="{EA19A0C2-2712-45BE-B0F0-4F63178F93CB}" type="parTrans" cxnId="{FB6D07AB-9D37-460F-BC05-06F3AC35C5C3}">
      <dgm:prSet/>
      <dgm:spPr/>
      <dgm:t>
        <a:bodyPr/>
        <a:lstStyle/>
        <a:p>
          <a:endParaRPr lang="en-US">
            <a:solidFill>
              <a:schemeClr val="bg1"/>
            </a:solidFill>
          </a:endParaRPr>
        </a:p>
      </dgm:t>
    </dgm:pt>
    <dgm:pt modelId="{D0D158F6-0E43-47EB-A8ED-74B2F772DFEB}" type="sibTrans" cxnId="{FB6D07AB-9D37-460F-BC05-06F3AC35C5C3}">
      <dgm:prSet/>
      <dgm:spPr/>
      <dgm:t>
        <a:bodyPr/>
        <a:lstStyle/>
        <a:p>
          <a:endParaRPr lang="en-US">
            <a:solidFill>
              <a:schemeClr val="bg1"/>
            </a:solidFill>
          </a:endParaRPr>
        </a:p>
      </dgm:t>
    </dgm:pt>
    <dgm:pt modelId="{DB08DAC0-C994-4482-AE45-C06C3A1F08AA}">
      <dgm:prSet/>
      <dgm:spPr/>
      <dgm:t>
        <a:bodyPr/>
        <a:lstStyle/>
        <a:p>
          <a:r>
            <a:rPr lang="en-GB">
              <a:solidFill>
                <a:schemeClr val="bg1"/>
              </a:solidFill>
            </a:rPr>
            <a:t>Reporting</a:t>
          </a:r>
          <a:endParaRPr lang="en-US">
            <a:solidFill>
              <a:schemeClr val="bg1"/>
            </a:solidFill>
          </a:endParaRPr>
        </a:p>
      </dgm:t>
    </dgm:pt>
    <dgm:pt modelId="{1B19AF30-7FAB-414D-9B2E-E281B285955D}" type="parTrans" cxnId="{DFCA9C43-9DA6-4429-B82C-E35D305682CA}">
      <dgm:prSet/>
      <dgm:spPr/>
      <dgm:t>
        <a:bodyPr/>
        <a:lstStyle/>
        <a:p>
          <a:endParaRPr lang="en-US">
            <a:solidFill>
              <a:schemeClr val="bg1"/>
            </a:solidFill>
          </a:endParaRPr>
        </a:p>
      </dgm:t>
    </dgm:pt>
    <dgm:pt modelId="{B996D8BA-598F-406F-9D59-4988FF2BCC0B}" type="sibTrans" cxnId="{DFCA9C43-9DA6-4429-B82C-E35D305682CA}">
      <dgm:prSet/>
      <dgm:spPr/>
      <dgm:t>
        <a:bodyPr/>
        <a:lstStyle/>
        <a:p>
          <a:endParaRPr lang="en-US">
            <a:solidFill>
              <a:schemeClr val="bg1"/>
            </a:solidFill>
          </a:endParaRPr>
        </a:p>
      </dgm:t>
    </dgm:pt>
    <dgm:pt modelId="{3EFF86DF-7C0B-4BAA-9CB0-5E7B5AF092A8}" type="pres">
      <dgm:prSet presAssocID="{94CE6B17-B33E-4AC8-9E82-4CF30BE9471B}" presName="root" presStyleCnt="0">
        <dgm:presLayoutVars>
          <dgm:dir/>
          <dgm:resizeHandles val="exact"/>
        </dgm:presLayoutVars>
      </dgm:prSet>
      <dgm:spPr/>
    </dgm:pt>
    <dgm:pt modelId="{A8E46066-522D-4D38-A522-43515D41D1E3}" type="pres">
      <dgm:prSet presAssocID="{EE8F0BCF-C041-4F36-A4AC-DECFB1EEFFFA}" presName="compNode" presStyleCnt="0"/>
      <dgm:spPr/>
    </dgm:pt>
    <dgm:pt modelId="{0E158D6F-CC57-473C-9E11-5BE9CAA6290A}" type="pres">
      <dgm:prSet presAssocID="{EE8F0BCF-C041-4F36-A4AC-DECFB1EEFFFA}" presName="bgRect" presStyleLbl="bgShp" presStyleIdx="0" presStyleCnt="5"/>
      <dgm:spPr>
        <a:solidFill>
          <a:schemeClr val="tx2"/>
        </a:solidFill>
        <a:ln w="38100">
          <a:solidFill>
            <a:schemeClr val="accent3"/>
          </a:solidFill>
        </a:ln>
      </dgm:spPr>
    </dgm:pt>
    <dgm:pt modelId="{7134AC5C-A7DD-4102-AC88-D1838A99BB6F}" type="pres">
      <dgm:prSet presAssocID="{EE8F0BCF-C041-4F36-A4AC-DECFB1EEFF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D2460BDD-7E70-4FA3-B3D9-41D002007DBE}" type="pres">
      <dgm:prSet presAssocID="{EE8F0BCF-C041-4F36-A4AC-DECFB1EEFFFA}" presName="spaceRect" presStyleCnt="0"/>
      <dgm:spPr/>
    </dgm:pt>
    <dgm:pt modelId="{8AE14499-2364-4134-9C2A-1D2852E8C2FC}" type="pres">
      <dgm:prSet presAssocID="{EE8F0BCF-C041-4F36-A4AC-DECFB1EEFFFA}" presName="parTx" presStyleLbl="revTx" presStyleIdx="0" presStyleCnt="5">
        <dgm:presLayoutVars>
          <dgm:chMax val="0"/>
          <dgm:chPref val="0"/>
        </dgm:presLayoutVars>
      </dgm:prSet>
      <dgm:spPr/>
    </dgm:pt>
    <dgm:pt modelId="{45C1EA53-6201-4F82-BA68-8F60E240671C}" type="pres">
      <dgm:prSet presAssocID="{181B8B1B-8787-4590-82C1-6F8AC8743FB6}" presName="sibTrans" presStyleCnt="0"/>
      <dgm:spPr/>
    </dgm:pt>
    <dgm:pt modelId="{9F41EEFD-57F0-4B3C-BABD-F202D5D6FB93}" type="pres">
      <dgm:prSet presAssocID="{BF39E0F0-EEA5-4C74-B10A-EC964E61FF78}" presName="compNode" presStyleCnt="0"/>
      <dgm:spPr/>
    </dgm:pt>
    <dgm:pt modelId="{BE2E179B-02E2-4934-9A1F-4FE1BBA5EF77}" type="pres">
      <dgm:prSet presAssocID="{BF39E0F0-EEA5-4C74-B10A-EC964E61FF78}" presName="bgRect" presStyleLbl="bgShp" presStyleIdx="1" presStyleCnt="5"/>
      <dgm:spPr>
        <a:solidFill>
          <a:schemeClr val="tx2"/>
        </a:solidFill>
        <a:ln w="38100">
          <a:solidFill>
            <a:schemeClr val="accent3"/>
          </a:solidFill>
        </a:ln>
      </dgm:spPr>
    </dgm:pt>
    <dgm:pt modelId="{0CEE9D43-AC50-4AC2-9DAB-2E16609C2300}" type="pres">
      <dgm:prSet presAssocID="{BF39E0F0-EEA5-4C74-B10A-EC964E61FF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2E41218-5B9F-444F-AA7A-5399C2892DC5}" type="pres">
      <dgm:prSet presAssocID="{BF39E0F0-EEA5-4C74-B10A-EC964E61FF78}" presName="spaceRect" presStyleCnt="0"/>
      <dgm:spPr/>
    </dgm:pt>
    <dgm:pt modelId="{8157A864-B41D-4E85-BDFC-7BC5655F4514}" type="pres">
      <dgm:prSet presAssocID="{BF39E0F0-EEA5-4C74-B10A-EC964E61FF78}" presName="parTx" presStyleLbl="revTx" presStyleIdx="1" presStyleCnt="5">
        <dgm:presLayoutVars>
          <dgm:chMax val="0"/>
          <dgm:chPref val="0"/>
        </dgm:presLayoutVars>
      </dgm:prSet>
      <dgm:spPr/>
    </dgm:pt>
    <dgm:pt modelId="{C459394E-6F43-4EC0-87AA-2880F8D793F6}" type="pres">
      <dgm:prSet presAssocID="{8299BAF0-B4D0-4655-A407-DD07166C52C8}" presName="sibTrans" presStyleCnt="0"/>
      <dgm:spPr/>
    </dgm:pt>
    <dgm:pt modelId="{B2AD7668-B065-4224-8CBE-315C18E6D65F}" type="pres">
      <dgm:prSet presAssocID="{2E64CC44-6774-4464-8DED-752B75C27F8F}" presName="compNode" presStyleCnt="0"/>
      <dgm:spPr/>
    </dgm:pt>
    <dgm:pt modelId="{E53DA92B-2CDB-4486-B4B3-F8410CE94AC1}" type="pres">
      <dgm:prSet presAssocID="{2E64CC44-6774-4464-8DED-752B75C27F8F}" presName="bgRect" presStyleLbl="bgShp" presStyleIdx="2" presStyleCnt="5"/>
      <dgm:spPr>
        <a:solidFill>
          <a:schemeClr val="tx2"/>
        </a:solidFill>
        <a:ln w="38100">
          <a:solidFill>
            <a:schemeClr val="accent3"/>
          </a:solidFill>
        </a:ln>
      </dgm:spPr>
    </dgm:pt>
    <dgm:pt modelId="{3D0FE017-32D8-4E5E-B901-723C44577D0D}" type="pres">
      <dgm:prSet presAssocID="{2E64CC44-6774-4464-8DED-752B75C27F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6F346E41-2D25-43AC-A34F-62EE4047C677}" type="pres">
      <dgm:prSet presAssocID="{2E64CC44-6774-4464-8DED-752B75C27F8F}" presName="spaceRect" presStyleCnt="0"/>
      <dgm:spPr/>
    </dgm:pt>
    <dgm:pt modelId="{B638787C-8DEB-4E20-9A6F-BC80D7029682}" type="pres">
      <dgm:prSet presAssocID="{2E64CC44-6774-4464-8DED-752B75C27F8F}" presName="parTx" presStyleLbl="revTx" presStyleIdx="2" presStyleCnt="5">
        <dgm:presLayoutVars>
          <dgm:chMax val="0"/>
          <dgm:chPref val="0"/>
        </dgm:presLayoutVars>
      </dgm:prSet>
      <dgm:spPr/>
    </dgm:pt>
    <dgm:pt modelId="{647C42D2-50A3-4AAC-9CF2-2FF142658161}" type="pres">
      <dgm:prSet presAssocID="{E4A86ECB-AD2E-4E58-A5F7-3180418C5ACE}" presName="sibTrans" presStyleCnt="0"/>
      <dgm:spPr/>
    </dgm:pt>
    <dgm:pt modelId="{3E07E94F-2001-4216-8E50-16C50843C76D}" type="pres">
      <dgm:prSet presAssocID="{2F3EE8F9-87D3-410C-8668-4B45115FC049}" presName="compNode" presStyleCnt="0"/>
      <dgm:spPr/>
    </dgm:pt>
    <dgm:pt modelId="{05894006-8A3B-4BC4-9F0F-40E74D1144B5}" type="pres">
      <dgm:prSet presAssocID="{2F3EE8F9-87D3-410C-8668-4B45115FC049}" presName="bgRect" presStyleLbl="bgShp" presStyleIdx="3" presStyleCnt="5"/>
      <dgm:spPr>
        <a:solidFill>
          <a:schemeClr val="tx2"/>
        </a:solidFill>
        <a:ln w="38100">
          <a:solidFill>
            <a:schemeClr val="accent3"/>
          </a:solidFill>
        </a:ln>
      </dgm:spPr>
    </dgm:pt>
    <dgm:pt modelId="{18AC1E73-3E9B-4859-9F8C-83256B2289F3}" type="pres">
      <dgm:prSet presAssocID="{2F3EE8F9-87D3-410C-8668-4B45115FC04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CB695A2E-B090-423E-83CD-877A171D7AE2}" type="pres">
      <dgm:prSet presAssocID="{2F3EE8F9-87D3-410C-8668-4B45115FC049}" presName="spaceRect" presStyleCnt="0"/>
      <dgm:spPr/>
    </dgm:pt>
    <dgm:pt modelId="{F7943609-3200-4D9B-A001-F752428F972D}" type="pres">
      <dgm:prSet presAssocID="{2F3EE8F9-87D3-410C-8668-4B45115FC049}" presName="parTx" presStyleLbl="revTx" presStyleIdx="3" presStyleCnt="5">
        <dgm:presLayoutVars>
          <dgm:chMax val="0"/>
          <dgm:chPref val="0"/>
        </dgm:presLayoutVars>
      </dgm:prSet>
      <dgm:spPr/>
    </dgm:pt>
    <dgm:pt modelId="{877BFBDD-7797-46BD-ABFF-C85D40C49B4C}" type="pres">
      <dgm:prSet presAssocID="{D0D158F6-0E43-47EB-A8ED-74B2F772DFEB}" presName="sibTrans" presStyleCnt="0"/>
      <dgm:spPr/>
    </dgm:pt>
    <dgm:pt modelId="{5DD4E038-D764-4570-B6B3-3C7429F55BB4}" type="pres">
      <dgm:prSet presAssocID="{DB08DAC0-C994-4482-AE45-C06C3A1F08AA}" presName="compNode" presStyleCnt="0"/>
      <dgm:spPr/>
    </dgm:pt>
    <dgm:pt modelId="{FA896722-1F27-4E1F-8310-49B54477ED3E}" type="pres">
      <dgm:prSet presAssocID="{DB08DAC0-C994-4482-AE45-C06C3A1F08AA}" presName="bgRect" presStyleLbl="bgShp" presStyleIdx="4" presStyleCnt="5"/>
      <dgm:spPr>
        <a:solidFill>
          <a:schemeClr val="tx2"/>
        </a:solidFill>
        <a:ln w="38100">
          <a:solidFill>
            <a:schemeClr val="accent3"/>
          </a:solidFill>
        </a:ln>
      </dgm:spPr>
    </dgm:pt>
    <dgm:pt modelId="{662AE637-262D-4C3C-B2AB-DB43098A438A}" type="pres">
      <dgm:prSet presAssocID="{DB08DAC0-C994-4482-AE45-C06C3A1F08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bbon"/>
        </a:ext>
      </dgm:extLst>
    </dgm:pt>
    <dgm:pt modelId="{7F87A71B-7911-4204-A3F5-96BF41DD730E}" type="pres">
      <dgm:prSet presAssocID="{DB08DAC0-C994-4482-AE45-C06C3A1F08AA}" presName="spaceRect" presStyleCnt="0"/>
      <dgm:spPr/>
    </dgm:pt>
    <dgm:pt modelId="{4D2A2730-24D6-449C-911A-1D5FC1A6AC3D}" type="pres">
      <dgm:prSet presAssocID="{DB08DAC0-C994-4482-AE45-C06C3A1F08AA}" presName="parTx" presStyleLbl="revTx" presStyleIdx="4" presStyleCnt="5">
        <dgm:presLayoutVars>
          <dgm:chMax val="0"/>
          <dgm:chPref val="0"/>
        </dgm:presLayoutVars>
      </dgm:prSet>
      <dgm:spPr/>
    </dgm:pt>
  </dgm:ptLst>
  <dgm:cxnLst>
    <dgm:cxn modelId="{CCC98809-2B66-46F8-8576-1AC4D56B0F95}" type="presOf" srcId="{2F3EE8F9-87D3-410C-8668-4B45115FC049}" destId="{F7943609-3200-4D9B-A001-F752428F972D}" srcOrd="0" destOrd="0" presId="urn:microsoft.com/office/officeart/2018/2/layout/IconVerticalSolidList"/>
    <dgm:cxn modelId="{4474A426-EB4E-4764-8506-EAAF08A18930}" type="presOf" srcId="{2E64CC44-6774-4464-8DED-752B75C27F8F}" destId="{B638787C-8DEB-4E20-9A6F-BC80D7029682}" srcOrd="0" destOrd="0" presId="urn:microsoft.com/office/officeart/2018/2/layout/IconVerticalSolidList"/>
    <dgm:cxn modelId="{DFCA9C43-9DA6-4429-B82C-E35D305682CA}" srcId="{94CE6B17-B33E-4AC8-9E82-4CF30BE9471B}" destId="{DB08DAC0-C994-4482-AE45-C06C3A1F08AA}" srcOrd="4" destOrd="0" parTransId="{1B19AF30-7FAB-414D-9B2E-E281B285955D}" sibTransId="{B996D8BA-598F-406F-9D59-4988FF2BCC0B}"/>
    <dgm:cxn modelId="{256B9B80-FA93-4E2F-9F18-1F6055CA53A8}" type="presOf" srcId="{BF39E0F0-EEA5-4C74-B10A-EC964E61FF78}" destId="{8157A864-B41D-4E85-BDFC-7BC5655F4514}" srcOrd="0" destOrd="0" presId="urn:microsoft.com/office/officeart/2018/2/layout/IconVerticalSolidList"/>
    <dgm:cxn modelId="{13FFB297-3A07-426A-AD6D-1301CBEB3E07}" srcId="{94CE6B17-B33E-4AC8-9E82-4CF30BE9471B}" destId="{2E64CC44-6774-4464-8DED-752B75C27F8F}" srcOrd="2" destOrd="0" parTransId="{18F1A108-0B55-45D4-A38D-5CE66A05F383}" sibTransId="{E4A86ECB-AD2E-4E58-A5F7-3180418C5ACE}"/>
    <dgm:cxn modelId="{8C1A3BA9-553A-423F-84F3-F3038988AFB0}" type="presOf" srcId="{94CE6B17-B33E-4AC8-9E82-4CF30BE9471B}" destId="{3EFF86DF-7C0B-4BAA-9CB0-5E7B5AF092A8}" srcOrd="0" destOrd="0" presId="urn:microsoft.com/office/officeart/2018/2/layout/IconVerticalSolidList"/>
    <dgm:cxn modelId="{FB6D07AB-9D37-460F-BC05-06F3AC35C5C3}" srcId="{94CE6B17-B33E-4AC8-9E82-4CF30BE9471B}" destId="{2F3EE8F9-87D3-410C-8668-4B45115FC049}" srcOrd="3" destOrd="0" parTransId="{EA19A0C2-2712-45BE-B0F0-4F63178F93CB}" sibTransId="{D0D158F6-0E43-47EB-A8ED-74B2F772DFEB}"/>
    <dgm:cxn modelId="{7A4069B4-FB3E-4678-B783-A0DC62AE52C2}" type="presOf" srcId="{DB08DAC0-C994-4482-AE45-C06C3A1F08AA}" destId="{4D2A2730-24D6-449C-911A-1D5FC1A6AC3D}" srcOrd="0" destOrd="0" presId="urn:microsoft.com/office/officeart/2018/2/layout/IconVerticalSolidList"/>
    <dgm:cxn modelId="{801996D5-4FE4-423E-B12A-A5134FC78399}" srcId="{94CE6B17-B33E-4AC8-9E82-4CF30BE9471B}" destId="{BF39E0F0-EEA5-4C74-B10A-EC964E61FF78}" srcOrd="1" destOrd="0" parTransId="{1046BBDA-961E-4ACB-A96C-1EA99DC4A1E4}" sibTransId="{8299BAF0-B4D0-4655-A407-DD07166C52C8}"/>
    <dgm:cxn modelId="{5A651AD6-F8D7-4A99-A663-FD1472ABBA8C}" srcId="{94CE6B17-B33E-4AC8-9E82-4CF30BE9471B}" destId="{EE8F0BCF-C041-4F36-A4AC-DECFB1EEFFFA}" srcOrd="0" destOrd="0" parTransId="{D603B829-B7B5-4860-8A8A-5E79CECE7606}" sibTransId="{181B8B1B-8787-4590-82C1-6F8AC8743FB6}"/>
    <dgm:cxn modelId="{9A98DBE3-EA1B-4C0D-A08E-C32B36A67382}" type="presOf" srcId="{EE8F0BCF-C041-4F36-A4AC-DECFB1EEFFFA}" destId="{8AE14499-2364-4134-9C2A-1D2852E8C2FC}" srcOrd="0" destOrd="0" presId="urn:microsoft.com/office/officeart/2018/2/layout/IconVerticalSolidList"/>
    <dgm:cxn modelId="{862BAC04-D930-46DC-AEEA-CE227012CF8F}" type="presParOf" srcId="{3EFF86DF-7C0B-4BAA-9CB0-5E7B5AF092A8}" destId="{A8E46066-522D-4D38-A522-43515D41D1E3}" srcOrd="0" destOrd="0" presId="urn:microsoft.com/office/officeart/2018/2/layout/IconVerticalSolidList"/>
    <dgm:cxn modelId="{DAC15922-8F3C-4166-B261-ACA1E7E94F27}" type="presParOf" srcId="{A8E46066-522D-4D38-A522-43515D41D1E3}" destId="{0E158D6F-CC57-473C-9E11-5BE9CAA6290A}" srcOrd="0" destOrd="0" presId="urn:microsoft.com/office/officeart/2018/2/layout/IconVerticalSolidList"/>
    <dgm:cxn modelId="{2C717AD4-2610-4ED7-AE84-BE308B6E7CA1}" type="presParOf" srcId="{A8E46066-522D-4D38-A522-43515D41D1E3}" destId="{7134AC5C-A7DD-4102-AC88-D1838A99BB6F}" srcOrd="1" destOrd="0" presId="urn:microsoft.com/office/officeart/2018/2/layout/IconVerticalSolidList"/>
    <dgm:cxn modelId="{80D93502-A0F8-4D08-A980-B345020DA39B}" type="presParOf" srcId="{A8E46066-522D-4D38-A522-43515D41D1E3}" destId="{D2460BDD-7E70-4FA3-B3D9-41D002007DBE}" srcOrd="2" destOrd="0" presId="urn:microsoft.com/office/officeart/2018/2/layout/IconVerticalSolidList"/>
    <dgm:cxn modelId="{5C470EB0-4A46-4A4F-8C5C-F13F4AF03F59}" type="presParOf" srcId="{A8E46066-522D-4D38-A522-43515D41D1E3}" destId="{8AE14499-2364-4134-9C2A-1D2852E8C2FC}" srcOrd="3" destOrd="0" presId="urn:microsoft.com/office/officeart/2018/2/layout/IconVerticalSolidList"/>
    <dgm:cxn modelId="{22E2F590-BA57-460F-A939-22652388D7B1}" type="presParOf" srcId="{3EFF86DF-7C0B-4BAA-9CB0-5E7B5AF092A8}" destId="{45C1EA53-6201-4F82-BA68-8F60E240671C}" srcOrd="1" destOrd="0" presId="urn:microsoft.com/office/officeart/2018/2/layout/IconVerticalSolidList"/>
    <dgm:cxn modelId="{71EE20BB-B6B0-4E90-B0C3-546B469ACCB2}" type="presParOf" srcId="{3EFF86DF-7C0B-4BAA-9CB0-5E7B5AF092A8}" destId="{9F41EEFD-57F0-4B3C-BABD-F202D5D6FB93}" srcOrd="2" destOrd="0" presId="urn:microsoft.com/office/officeart/2018/2/layout/IconVerticalSolidList"/>
    <dgm:cxn modelId="{3FB9CE71-D829-4C07-BF81-55E8660CE876}" type="presParOf" srcId="{9F41EEFD-57F0-4B3C-BABD-F202D5D6FB93}" destId="{BE2E179B-02E2-4934-9A1F-4FE1BBA5EF77}" srcOrd="0" destOrd="0" presId="urn:microsoft.com/office/officeart/2018/2/layout/IconVerticalSolidList"/>
    <dgm:cxn modelId="{0935F65B-FA4F-4A92-8452-9AF60273B966}" type="presParOf" srcId="{9F41EEFD-57F0-4B3C-BABD-F202D5D6FB93}" destId="{0CEE9D43-AC50-4AC2-9DAB-2E16609C2300}" srcOrd="1" destOrd="0" presId="urn:microsoft.com/office/officeart/2018/2/layout/IconVerticalSolidList"/>
    <dgm:cxn modelId="{FEF2A26A-0B8B-4249-8142-B7839200FD24}" type="presParOf" srcId="{9F41EEFD-57F0-4B3C-BABD-F202D5D6FB93}" destId="{22E41218-5B9F-444F-AA7A-5399C2892DC5}" srcOrd="2" destOrd="0" presId="urn:microsoft.com/office/officeart/2018/2/layout/IconVerticalSolidList"/>
    <dgm:cxn modelId="{8D7F5C09-ACD1-4AEC-828B-D8C686526A77}" type="presParOf" srcId="{9F41EEFD-57F0-4B3C-BABD-F202D5D6FB93}" destId="{8157A864-B41D-4E85-BDFC-7BC5655F4514}" srcOrd="3" destOrd="0" presId="urn:microsoft.com/office/officeart/2018/2/layout/IconVerticalSolidList"/>
    <dgm:cxn modelId="{68624C8A-C1DA-4494-99F6-1491BAE626CA}" type="presParOf" srcId="{3EFF86DF-7C0B-4BAA-9CB0-5E7B5AF092A8}" destId="{C459394E-6F43-4EC0-87AA-2880F8D793F6}" srcOrd="3" destOrd="0" presId="urn:microsoft.com/office/officeart/2018/2/layout/IconVerticalSolidList"/>
    <dgm:cxn modelId="{F29E79BA-2AEF-4C2B-9B67-58F4BE275F10}" type="presParOf" srcId="{3EFF86DF-7C0B-4BAA-9CB0-5E7B5AF092A8}" destId="{B2AD7668-B065-4224-8CBE-315C18E6D65F}" srcOrd="4" destOrd="0" presId="urn:microsoft.com/office/officeart/2018/2/layout/IconVerticalSolidList"/>
    <dgm:cxn modelId="{6479F17E-A555-4A8C-AA22-0C8C048452B0}" type="presParOf" srcId="{B2AD7668-B065-4224-8CBE-315C18E6D65F}" destId="{E53DA92B-2CDB-4486-B4B3-F8410CE94AC1}" srcOrd="0" destOrd="0" presId="urn:microsoft.com/office/officeart/2018/2/layout/IconVerticalSolidList"/>
    <dgm:cxn modelId="{58318910-1A30-4DE9-A772-B6C610B4363F}" type="presParOf" srcId="{B2AD7668-B065-4224-8CBE-315C18E6D65F}" destId="{3D0FE017-32D8-4E5E-B901-723C44577D0D}" srcOrd="1" destOrd="0" presId="urn:microsoft.com/office/officeart/2018/2/layout/IconVerticalSolidList"/>
    <dgm:cxn modelId="{1B793158-CCB2-4B61-A1A1-E910EF312685}" type="presParOf" srcId="{B2AD7668-B065-4224-8CBE-315C18E6D65F}" destId="{6F346E41-2D25-43AC-A34F-62EE4047C677}" srcOrd="2" destOrd="0" presId="urn:microsoft.com/office/officeart/2018/2/layout/IconVerticalSolidList"/>
    <dgm:cxn modelId="{B2454E02-21CD-4BDC-9787-DCBC24B86484}" type="presParOf" srcId="{B2AD7668-B065-4224-8CBE-315C18E6D65F}" destId="{B638787C-8DEB-4E20-9A6F-BC80D7029682}" srcOrd="3" destOrd="0" presId="urn:microsoft.com/office/officeart/2018/2/layout/IconVerticalSolidList"/>
    <dgm:cxn modelId="{7CF3E1C2-87A0-4A3F-9457-0F6A9B5EA83B}" type="presParOf" srcId="{3EFF86DF-7C0B-4BAA-9CB0-5E7B5AF092A8}" destId="{647C42D2-50A3-4AAC-9CF2-2FF142658161}" srcOrd="5" destOrd="0" presId="urn:microsoft.com/office/officeart/2018/2/layout/IconVerticalSolidList"/>
    <dgm:cxn modelId="{3F9DBCCE-2092-47FF-9A3C-89D4CFB6326D}" type="presParOf" srcId="{3EFF86DF-7C0B-4BAA-9CB0-5E7B5AF092A8}" destId="{3E07E94F-2001-4216-8E50-16C50843C76D}" srcOrd="6" destOrd="0" presId="urn:microsoft.com/office/officeart/2018/2/layout/IconVerticalSolidList"/>
    <dgm:cxn modelId="{93C61C0D-30E3-4711-9F44-39368454CB4B}" type="presParOf" srcId="{3E07E94F-2001-4216-8E50-16C50843C76D}" destId="{05894006-8A3B-4BC4-9F0F-40E74D1144B5}" srcOrd="0" destOrd="0" presId="urn:microsoft.com/office/officeart/2018/2/layout/IconVerticalSolidList"/>
    <dgm:cxn modelId="{420269F8-4EAA-4179-8180-C18036B8A12B}" type="presParOf" srcId="{3E07E94F-2001-4216-8E50-16C50843C76D}" destId="{18AC1E73-3E9B-4859-9F8C-83256B2289F3}" srcOrd="1" destOrd="0" presId="urn:microsoft.com/office/officeart/2018/2/layout/IconVerticalSolidList"/>
    <dgm:cxn modelId="{33100B4A-B547-4826-A89C-608E953A6862}" type="presParOf" srcId="{3E07E94F-2001-4216-8E50-16C50843C76D}" destId="{CB695A2E-B090-423E-83CD-877A171D7AE2}" srcOrd="2" destOrd="0" presId="urn:microsoft.com/office/officeart/2018/2/layout/IconVerticalSolidList"/>
    <dgm:cxn modelId="{DB7644EC-0DCC-4890-8F45-4A8A38742206}" type="presParOf" srcId="{3E07E94F-2001-4216-8E50-16C50843C76D}" destId="{F7943609-3200-4D9B-A001-F752428F972D}" srcOrd="3" destOrd="0" presId="urn:microsoft.com/office/officeart/2018/2/layout/IconVerticalSolidList"/>
    <dgm:cxn modelId="{6CEC5159-3D87-4243-9770-88C86F31F1B6}" type="presParOf" srcId="{3EFF86DF-7C0B-4BAA-9CB0-5E7B5AF092A8}" destId="{877BFBDD-7797-46BD-ABFF-C85D40C49B4C}" srcOrd="7" destOrd="0" presId="urn:microsoft.com/office/officeart/2018/2/layout/IconVerticalSolidList"/>
    <dgm:cxn modelId="{B76A8E4B-0F4E-469D-8F50-D7195F90C1CD}" type="presParOf" srcId="{3EFF86DF-7C0B-4BAA-9CB0-5E7B5AF092A8}" destId="{5DD4E038-D764-4570-B6B3-3C7429F55BB4}" srcOrd="8" destOrd="0" presId="urn:microsoft.com/office/officeart/2018/2/layout/IconVerticalSolidList"/>
    <dgm:cxn modelId="{3869F8DA-9DC7-4400-AF00-5318EFC1D38D}" type="presParOf" srcId="{5DD4E038-D764-4570-B6B3-3C7429F55BB4}" destId="{FA896722-1F27-4E1F-8310-49B54477ED3E}" srcOrd="0" destOrd="0" presId="urn:microsoft.com/office/officeart/2018/2/layout/IconVerticalSolidList"/>
    <dgm:cxn modelId="{3319BF29-6FA1-4147-9BD0-79348BB2D2B8}" type="presParOf" srcId="{5DD4E038-D764-4570-B6B3-3C7429F55BB4}" destId="{662AE637-262D-4C3C-B2AB-DB43098A438A}" srcOrd="1" destOrd="0" presId="urn:microsoft.com/office/officeart/2018/2/layout/IconVerticalSolidList"/>
    <dgm:cxn modelId="{E48FE4FB-DD05-4775-99CE-E8B5D49ACFEB}" type="presParOf" srcId="{5DD4E038-D764-4570-B6B3-3C7429F55BB4}" destId="{7F87A71B-7911-4204-A3F5-96BF41DD730E}" srcOrd="2" destOrd="0" presId="urn:microsoft.com/office/officeart/2018/2/layout/IconVerticalSolidList"/>
    <dgm:cxn modelId="{A38E529E-A1CA-40BE-9FCF-5F0CFC7D3DB3}" type="presParOf" srcId="{5DD4E038-D764-4570-B6B3-3C7429F55BB4}" destId="{4D2A2730-24D6-449C-911A-1D5FC1A6AC3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Lots of services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Leaders</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Technical details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Potential impact</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Embedded in institution</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Can act now</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ipple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ctopu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1"/>
          </a:solidFill>
          <a:prstDash val="sysDash"/>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EC3BBFB-37AA-462A-B340-9CCD39C288F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78F92D9-C1FE-4AE7-B32A-35858E6E0241}">
      <dgm:prSet custT="1"/>
      <dgm:spPr/>
      <dgm:t>
        <a:bodyPr/>
        <a:lstStyle/>
        <a:p>
          <a:pPr algn="l"/>
          <a:r>
            <a:rPr lang="en-GB" sz="2800" dirty="0">
              <a:solidFill>
                <a:schemeClr val="bg1"/>
              </a:solidFill>
            </a:rPr>
            <a:t>Formalising the responsibility helps ensure that staff have time for the work and can receive training.</a:t>
          </a:r>
          <a:endParaRPr lang="en-US" sz="2800" dirty="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7E767243-DEDF-427E-987A-9C45C7F1E30A}" type="parTrans" cxnId="{647AB376-B886-4364-9FF0-CCD7DCB4BD20}">
      <dgm:prSet/>
      <dgm:spPr/>
      <dgm:t>
        <a:bodyPr/>
        <a:lstStyle/>
        <a:p>
          <a:endParaRPr lang="en-US" sz="3200">
            <a:solidFill>
              <a:schemeClr val="bg1"/>
            </a:solidFill>
          </a:endParaRPr>
        </a:p>
      </dgm:t>
    </dgm:pt>
    <dgm:pt modelId="{1110CF5C-D246-4DF9-AF27-A1361FB9A691}" type="sibTrans" cxnId="{647AB376-B886-4364-9FF0-CCD7DCB4BD20}">
      <dgm:prSet/>
      <dgm:spPr/>
      <dgm:t>
        <a:bodyPr/>
        <a:lstStyle/>
        <a:p>
          <a:endParaRPr lang="en-US" sz="3200">
            <a:solidFill>
              <a:schemeClr val="bg1"/>
            </a:solidFill>
          </a:endParaRPr>
        </a:p>
      </dgm:t>
    </dgm:pt>
    <dgm:pt modelId="{7B417919-DF82-40E9-914E-0238833C2AF2}">
      <dgm:prSet custT="1"/>
      <dgm:spPr/>
      <dgm:t>
        <a:bodyPr/>
        <a:lstStyle/>
        <a:p>
          <a:pPr algn="l"/>
          <a:r>
            <a:rPr lang="en-GB" sz="2800">
              <a:solidFill>
                <a:schemeClr val="bg1"/>
              </a:solidFill>
            </a:rPr>
            <a:t>Clear identification helps communicate who is responsible for accessibility and that it is being prioritised.</a:t>
          </a:r>
          <a:endParaRPr lang="en-US" sz="280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14FC9F83-B49E-4583-8D72-E991B4C446E9}" type="parTrans" cxnId="{97FBC7B2-56C8-4062-8266-136061FE3A01}">
      <dgm:prSet/>
      <dgm:spPr/>
      <dgm:t>
        <a:bodyPr/>
        <a:lstStyle/>
        <a:p>
          <a:endParaRPr lang="en-US" sz="3200">
            <a:solidFill>
              <a:schemeClr val="bg1"/>
            </a:solidFill>
          </a:endParaRPr>
        </a:p>
      </dgm:t>
    </dgm:pt>
    <dgm:pt modelId="{535A0AA2-C10D-41B0-BA5C-F13B4F0D3C03}" type="sibTrans" cxnId="{97FBC7B2-56C8-4062-8266-136061FE3A01}">
      <dgm:prSet/>
      <dgm:spPr/>
      <dgm:t>
        <a:bodyPr/>
        <a:lstStyle/>
        <a:p>
          <a:endParaRPr lang="en-US" sz="3200">
            <a:solidFill>
              <a:schemeClr val="bg1"/>
            </a:solidFill>
          </a:endParaRPr>
        </a:p>
      </dgm:t>
    </dgm:pt>
    <dgm:pt modelId="{79DB9E89-46B8-4136-B4E4-51BCFF1058BA}" type="pres">
      <dgm:prSet presAssocID="{FEC3BBFB-37AA-462A-B340-9CCD39C288FE}" presName="root" presStyleCnt="0">
        <dgm:presLayoutVars>
          <dgm:dir/>
          <dgm:resizeHandles val="exact"/>
        </dgm:presLayoutVars>
      </dgm:prSet>
      <dgm:spPr/>
    </dgm:pt>
    <dgm:pt modelId="{88644A75-A6D1-4BF2-BEFB-59B9AC926EC7}" type="pres">
      <dgm:prSet presAssocID="{F78F92D9-C1FE-4AE7-B32A-35858E6E0241}" presName="compNode" presStyleCnt="0"/>
      <dgm:spPr/>
    </dgm:pt>
    <dgm:pt modelId="{C3E8D4BE-351D-4702-865B-1FF4EDCA08D2}" type="pres">
      <dgm:prSet presAssocID="{F78F92D9-C1FE-4AE7-B32A-35858E6E02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C3CC7753-7AAB-4671-AE2B-B8D2C5D68579}" type="pres">
      <dgm:prSet presAssocID="{F78F92D9-C1FE-4AE7-B32A-35858E6E0241}" presName="spaceRect" presStyleCnt="0"/>
      <dgm:spPr/>
    </dgm:pt>
    <dgm:pt modelId="{F4285683-CA6B-4221-B94C-8FA271ED0FA0}" type="pres">
      <dgm:prSet presAssocID="{F78F92D9-C1FE-4AE7-B32A-35858E6E0241}" presName="textRect" presStyleLbl="revTx" presStyleIdx="0" presStyleCnt="2">
        <dgm:presLayoutVars>
          <dgm:chMax val="1"/>
          <dgm:chPref val="1"/>
        </dgm:presLayoutVars>
      </dgm:prSet>
      <dgm:spPr/>
    </dgm:pt>
    <dgm:pt modelId="{5654AC25-B2E9-4924-84B5-C1712268EB32}" type="pres">
      <dgm:prSet presAssocID="{1110CF5C-D246-4DF9-AF27-A1361FB9A691}" presName="sibTrans" presStyleCnt="0"/>
      <dgm:spPr/>
    </dgm:pt>
    <dgm:pt modelId="{2CE5CF1D-9F08-4E2C-94E2-44ABF859F021}" type="pres">
      <dgm:prSet presAssocID="{7B417919-DF82-40E9-914E-0238833C2AF2}" presName="compNode" presStyleCnt="0"/>
      <dgm:spPr/>
    </dgm:pt>
    <dgm:pt modelId="{CE7D2534-0570-446D-A88F-62619AA80CA0}" type="pres">
      <dgm:prSet presAssocID="{7B417919-DF82-40E9-914E-0238833C2A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udience with solid fill"/>
        </a:ext>
      </dgm:extLst>
    </dgm:pt>
    <dgm:pt modelId="{BC4C5A22-9CD3-478F-BF22-053003950BD9}" type="pres">
      <dgm:prSet presAssocID="{7B417919-DF82-40E9-914E-0238833C2AF2}" presName="spaceRect" presStyleCnt="0"/>
      <dgm:spPr/>
    </dgm:pt>
    <dgm:pt modelId="{E6EBB7B0-CF10-41E9-B0C0-1FF1ED6F25A1}" type="pres">
      <dgm:prSet presAssocID="{7B417919-DF82-40E9-914E-0238833C2AF2}" presName="textRect" presStyleLbl="revTx" presStyleIdx="1" presStyleCnt="2">
        <dgm:presLayoutVars>
          <dgm:chMax val="1"/>
          <dgm:chPref val="1"/>
        </dgm:presLayoutVars>
      </dgm:prSet>
      <dgm:spPr/>
    </dgm:pt>
  </dgm:ptLst>
  <dgm:cxnLst>
    <dgm:cxn modelId="{84D39F37-1FED-49CC-933E-035D08E40649}" type="presOf" srcId="{7B417919-DF82-40E9-914E-0238833C2AF2}" destId="{E6EBB7B0-CF10-41E9-B0C0-1FF1ED6F25A1}" srcOrd="0" destOrd="0" presId="urn:microsoft.com/office/officeart/2018/2/layout/IconLabelList"/>
    <dgm:cxn modelId="{7955F539-C0B0-44D5-BB31-826BA939B1F2}" type="presOf" srcId="{FEC3BBFB-37AA-462A-B340-9CCD39C288FE}" destId="{79DB9E89-46B8-4136-B4E4-51BCFF1058BA}" srcOrd="0" destOrd="0" presId="urn:microsoft.com/office/officeart/2018/2/layout/IconLabelList"/>
    <dgm:cxn modelId="{647AB376-B886-4364-9FF0-CCD7DCB4BD20}" srcId="{FEC3BBFB-37AA-462A-B340-9CCD39C288FE}" destId="{F78F92D9-C1FE-4AE7-B32A-35858E6E0241}" srcOrd="0" destOrd="0" parTransId="{7E767243-DEDF-427E-987A-9C45C7F1E30A}" sibTransId="{1110CF5C-D246-4DF9-AF27-A1361FB9A691}"/>
    <dgm:cxn modelId="{B9C31C89-3966-4C5F-BCA3-9A0EEB1534D7}" type="presOf" srcId="{F78F92D9-C1FE-4AE7-B32A-35858E6E0241}" destId="{F4285683-CA6B-4221-B94C-8FA271ED0FA0}" srcOrd="0" destOrd="0" presId="urn:microsoft.com/office/officeart/2018/2/layout/IconLabelList"/>
    <dgm:cxn modelId="{97FBC7B2-56C8-4062-8266-136061FE3A01}" srcId="{FEC3BBFB-37AA-462A-B340-9CCD39C288FE}" destId="{7B417919-DF82-40E9-914E-0238833C2AF2}" srcOrd="1" destOrd="0" parTransId="{14FC9F83-B49E-4583-8D72-E991B4C446E9}" sibTransId="{535A0AA2-C10D-41B0-BA5C-F13B4F0D3C03}"/>
    <dgm:cxn modelId="{BDD635A0-9F85-403C-99A8-B1F7440E0CB5}" type="presParOf" srcId="{79DB9E89-46B8-4136-B4E4-51BCFF1058BA}" destId="{88644A75-A6D1-4BF2-BEFB-59B9AC926EC7}" srcOrd="0" destOrd="0" presId="urn:microsoft.com/office/officeart/2018/2/layout/IconLabelList"/>
    <dgm:cxn modelId="{76986463-771D-43DF-A580-698140E6C057}" type="presParOf" srcId="{88644A75-A6D1-4BF2-BEFB-59B9AC926EC7}" destId="{C3E8D4BE-351D-4702-865B-1FF4EDCA08D2}" srcOrd="0" destOrd="0" presId="urn:microsoft.com/office/officeart/2018/2/layout/IconLabelList"/>
    <dgm:cxn modelId="{769C3E01-FB1B-46FC-ACF4-9BEC582E59C6}" type="presParOf" srcId="{88644A75-A6D1-4BF2-BEFB-59B9AC926EC7}" destId="{C3CC7753-7AAB-4671-AE2B-B8D2C5D68579}" srcOrd="1" destOrd="0" presId="urn:microsoft.com/office/officeart/2018/2/layout/IconLabelList"/>
    <dgm:cxn modelId="{A1FAE14B-51F1-467F-B36F-DFEAF35ACF5D}" type="presParOf" srcId="{88644A75-A6D1-4BF2-BEFB-59B9AC926EC7}" destId="{F4285683-CA6B-4221-B94C-8FA271ED0FA0}" srcOrd="2" destOrd="0" presId="urn:microsoft.com/office/officeart/2018/2/layout/IconLabelList"/>
    <dgm:cxn modelId="{7522910E-91EE-4F56-800E-3FC300C6383B}" type="presParOf" srcId="{79DB9E89-46B8-4136-B4E4-51BCFF1058BA}" destId="{5654AC25-B2E9-4924-84B5-C1712268EB32}" srcOrd="1" destOrd="0" presId="urn:microsoft.com/office/officeart/2018/2/layout/IconLabelList"/>
    <dgm:cxn modelId="{EAA902BA-B3B8-4691-808A-AB5CCABD9D38}" type="presParOf" srcId="{79DB9E89-46B8-4136-B4E4-51BCFF1058BA}" destId="{2CE5CF1D-9F08-4E2C-94E2-44ABF859F021}" srcOrd="2" destOrd="0" presId="urn:microsoft.com/office/officeart/2018/2/layout/IconLabelList"/>
    <dgm:cxn modelId="{079689E8-1AD9-4956-892C-099E78D76CEA}" type="presParOf" srcId="{2CE5CF1D-9F08-4E2C-94E2-44ABF859F021}" destId="{CE7D2534-0570-446D-A88F-62619AA80CA0}" srcOrd="0" destOrd="0" presId="urn:microsoft.com/office/officeart/2018/2/layout/IconLabelList"/>
    <dgm:cxn modelId="{5190955E-2326-4360-91CA-16A7D39A510F}" type="presParOf" srcId="{2CE5CF1D-9F08-4E2C-94E2-44ABF859F021}" destId="{BC4C5A22-9CD3-478F-BF22-053003950BD9}" srcOrd="1" destOrd="0" presId="urn:microsoft.com/office/officeart/2018/2/layout/IconLabelList"/>
    <dgm:cxn modelId="{EF76384D-AFBB-4016-BB04-9D0D12423D4C}" type="presParOf" srcId="{2CE5CF1D-9F08-4E2C-94E2-44ABF859F021}" destId="{E6EBB7B0-CF10-41E9-B0C0-1FF1ED6F25A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Communications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a:solidFill>
                <a:schemeClr val="bg1"/>
              </a:solidFill>
            </a:rPr>
            <a:t>Quality assurance</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Coding</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Procurement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96088500-385A-45E9-B5F9-FAAA89D87A97}">
      <dgm:prSet/>
      <dgm:spPr/>
      <dgm:t>
        <a:bodyPr/>
        <a:lstStyle/>
        <a:p>
          <a:pPr>
            <a:lnSpc>
              <a:spcPct val="100000"/>
            </a:lnSpc>
          </a:pPr>
          <a:r>
            <a:rPr lang="en-GB">
              <a:solidFill>
                <a:schemeClr val="bg1"/>
              </a:solidFill>
            </a:rPr>
            <a:t>Recruit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40F66F97-0528-46B5-80EF-E817D80098D4}" type="parTrans" cxnId="{3AE9FA12-540C-44FD-8231-6550B176D01C}">
      <dgm:prSet/>
      <dgm:spPr/>
      <dgm:t>
        <a:bodyPr/>
        <a:lstStyle/>
        <a:p>
          <a:endParaRPr lang="en-US">
            <a:solidFill>
              <a:schemeClr val="bg1"/>
            </a:solidFill>
          </a:endParaRPr>
        </a:p>
      </dgm:t>
    </dgm:pt>
    <dgm:pt modelId="{4647C25D-78F3-461D-9DB5-0CBDF5759690}" type="sibTrans" cxnId="{3AE9FA12-540C-44FD-8231-6550B176D01C}">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Embed accessibility within brand or design guidelines.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Test for and track accessibility issues during development and release process.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Maintain libraries with accessible components.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US">
              <a:solidFill>
                <a:schemeClr val="bg1"/>
              </a:solidFill>
            </a:rPr>
            <a:t>Include accessibility within procurement process</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657D6818-6B3B-4180-8F36-1A9606D69918}">
      <dgm:prSet/>
      <dgm:spPr/>
      <dgm:t>
        <a:bodyPr/>
        <a:lstStyle/>
        <a:p>
          <a:pPr>
            <a:lnSpc>
              <a:spcPct val="100000"/>
            </a:lnSpc>
          </a:pPr>
          <a:r>
            <a:rPr lang="en-US">
              <a:solidFill>
                <a:schemeClr val="bg1"/>
              </a:solidFill>
            </a:rPr>
            <a:t>Incorporate accessibility skills within job description and person specification.</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A9DF159-BFB3-488E-A45F-E368AE7C5021}" type="parTrans" cxnId="{55ABE3AD-B64D-45A8-8FD4-575335C354D3}">
      <dgm:prSet/>
      <dgm:spPr/>
      <dgm:t>
        <a:bodyPr/>
        <a:lstStyle/>
        <a:p>
          <a:endParaRPr lang="en-GB"/>
        </a:p>
      </dgm:t>
    </dgm:pt>
    <dgm:pt modelId="{330C78DC-C7E6-4310-94E4-1F9889AE4EE7}" type="sibTrans" cxnId="{55ABE3AD-B64D-45A8-8FD4-575335C354D3}">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5"/>
      <dgm:spPr>
        <a:solidFill>
          <a:schemeClr val="tx2"/>
        </a:solidFill>
        <a:ln w="38100">
          <a:solidFill>
            <a:schemeClr val="accent4"/>
          </a:solidFill>
        </a:ln>
      </dgm:spPr>
    </dgm:pt>
    <dgm:pt modelId="{F2E32585-F47A-41F3-9DA7-38602058F43C}" type="pres">
      <dgm:prSet presAssocID="{B6B7B37C-A008-439E-AF26-99E75E2774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10">
        <dgm:presLayoutVars>
          <dgm:chMax val="0"/>
          <dgm:chPref val="0"/>
        </dgm:presLayoutVars>
      </dgm:prSet>
      <dgm:spPr/>
    </dgm:pt>
    <dgm:pt modelId="{9459EC9E-A52A-4C94-8078-FA53BA17AFD1}" type="pres">
      <dgm:prSet presAssocID="{B6B7B37C-A008-439E-AF26-99E75E2774E9}" presName="desTx" presStyleLbl="revTx" presStyleIdx="1" presStyleCnt="10">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5"/>
      <dgm:spPr>
        <a:solidFill>
          <a:schemeClr val="tx2"/>
        </a:solidFill>
        <a:ln w="38100">
          <a:solidFill>
            <a:schemeClr val="accent4"/>
          </a:solidFill>
        </a:ln>
      </dgm:spPr>
    </dgm:pt>
    <dgm:pt modelId="{D6FDFD5D-55B1-4C78-980D-65A2F3A2DB93}" type="pres">
      <dgm:prSet presAssocID="{F4AEA710-AC17-4A99-AAF0-A7F738015C7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10">
        <dgm:presLayoutVars>
          <dgm:chMax val="0"/>
          <dgm:chPref val="0"/>
        </dgm:presLayoutVars>
      </dgm:prSet>
      <dgm:spPr/>
    </dgm:pt>
    <dgm:pt modelId="{3CE044EE-EBB6-49F8-A031-5F184A6BAF20}" type="pres">
      <dgm:prSet presAssocID="{F4AEA710-AC17-4A99-AAF0-A7F738015C74}" presName="desTx" presStyleLbl="revTx" presStyleIdx="3" presStyleCnt="10">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5"/>
      <dgm:spPr>
        <a:solidFill>
          <a:schemeClr val="tx2"/>
        </a:solidFill>
        <a:ln w="38100">
          <a:solidFill>
            <a:schemeClr val="accent4"/>
          </a:solidFill>
        </a:ln>
      </dgm:spPr>
    </dgm:pt>
    <dgm:pt modelId="{BDB1BE70-221E-4872-8B8F-20F182218D74}" type="pres">
      <dgm:prSet presAssocID="{ED187025-77AF-4D1C-AB7A-F33DB643BE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10">
        <dgm:presLayoutVars>
          <dgm:chMax val="0"/>
          <dgm:chPref val="0"/>
        </dgm:presLayoutVars>
      </dgm:prSet>
      <dgm:spPr/>
    </dgm:pt>
    <dgm:pt modelId="{7BA1FCC9-5CD1-4C6C-B44A-E98E6A496958}" type="pres">
      <dgm:prSet presAssocID="{ED187025-77AF-4D1C-AB7A-F33DB643BE5C}" presName="desTx" presStyleLbl="revTx" presStyleIdx="5" presStyleCnt="10">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5"/>
      <dgm:spPr>
        <a:solidFill>
          <a:schemeClr val="tx2"/>
        </a:solidFill>
        <a:ln w="38100">
          <a:solidFill>
            <a:schemeClr val="accent4"/>
          </a:solidFill>
        </a:ln>
      </dgm:spPr>
    </dgm:pt>
    <dgm:pt modelId="{43D2B57C-998C-4F34-90F9-611EF3488383}" type="pres">
      <dgm:prSet presAssocID="{8E76AFC3-EEE7-40C8-AF40-23AAA6F8FFD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10">
        <dgm:presLayoutVars>
          <dgm:chMax val="0"/>
          <dgm:chPref val="0"/>
        </dgm:presLayoutVars>
      </dgm:prSet>
      <dgm:spPr/>
    </dgm:pt>
    <dgm:pt modelId="{CD7CC7CB-B0D7-417B-99C1-2B0363F5A3AB}" type="pres">
      <dgm:prSet presAssocID="{8E76AFC3-EEE7-40C8-AF40-23AAA6F8FFDF}" presName="desTx" presStyleLbl="revTx" presStyleIdx="7" presStyleCnt="10">
        <dgm:presLayoutVars/>
      </dgm:prSet>
      <dgm:spPr/>
    </dgm:pt>
    <dgm:pt modelId="{0271A73D-7A13-4BE1-873E-D9869C01E93E}" type="pres">
      <dgm:prSet presAssocID="{4116D0EB-42DF-4735-B0FA-753A01C807E1}" presName="sibTrans" presStyleCnt="0"/>
      <dgm:spPr/>
    </dgm:pt>
    <dgm:pt modelId="{ACEE67D5-2642-41F2-B623-5BF9AB13978D}" type="pres">
      <dgm:prSet presAssocID="{96088500-385A-45E9-B5F9-FAAA89D87A97}" presName="compNode" presStyleCnt="0"/>
      <dgm:spPr/>
    </dgm:pt>
    <dgm:pt modelId="{30A6CCBA-3E29-4A59-BBFC-6CB47F822E73}" type="pres">
      <dgm:prSet presAssocID="{96088500-385A-45E9-B5F9-FAAA89D87A97}" presName="bgRect" presStyleLbl="bgShp" presStyleIdx="4" presStyleCnt="5"/>
      <dgm:spPr>
        <a:solidFill>
          <a:schemeClr val="tx2"/>
        </a:solidFill>
        <a:ln w="38100">
          <a:solidFill>
            <a:schemeClr val="accent4"/>
          </a:solidFill>
        </a:ln>
      </dgm:spPr>
    </dgm:pt>
    <dgm:pt modelId="{26BCE2B7-3A85-42D1-BCE5-D6DBA64BCBC7}" type="pres">
      <dgm:prSet presAssocID="{96088500-385A-45E9-B5F9-FAAA89D87A9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39115BD0-1D8F-4AEA-A4BC-5E0F70A303FF}" type="pres">
      <dgm:prSet presAssocID="{96088500-385A-45E9-B5F9-FAAA89D87A97}" presName="spaceRect" presStyleCnt="0"/>
      <dgm:spPr/>
    </dgm:pt>
    <dgm:pt modelId="{40CF565D-E955-4264-8F72-DE3C745FB580}" type="pres">
      <dgm:prSet presAssocID="{96088500-385A-45E9-B5F9-FAAA89D87A97}" presName="parTx" presStyleLbl="revTx" presStyleIdx="8" presStyleCnt="10">
        <dgm:presLayoutVars>
          <dgm:chMax val="0"/>
          <dgm:chPref val="0"/>
        </dgm:presLayoutVars>
      </dgm:prSet>
      <dgm:spPr/>
    </dgm:pt>
    <dgm:pt modelId="{83DF0A59-C70E-43CB-B158-4EB1DCB5B1C5}" type="pres">
      <dgm:prSet presAssocID="{96088500-385A-45E9-B5F9-FAAA89D87A97}" presName="desTx" presStyleLbl="revTx" presStyleIdx="9" presStyleCnt="10">
        <dgm:presLayoutVars/>
      </dgm:prSet>
      <dgm:spPr/>
    </dgm:pt>
  </dgm:ptLst>
  <dgm:cxnLst>
    <dgm:cxn modelId="{3AE9FA12-540C-44FD-8231-6550B176D01C}" srcId="{1C064FEC-1B52-4413-B1F2-4CF722579931}" destId="{96088500-385A-45E9-B5F9-FAAA89D87A97}" srcOrd="4" destOrd="0" parTransId="{40F66F97-0528-46B5-80EF-E817D80098D4}" sibTransId="{4647C25D-78F3-461D-9DB5-0CBDF5759690}"/>
    <dgm:cxn modelId="{E297141C-4DD8-4FC6-BF5B-83732B4569F1}" type="presOf" srcId="{96088500-385A-45E9-B5F9-FAAA89D87A97}" destId="{40CF565D-E955-4264-8F72-DE3C745FB580}" srcOrd="0" destOrd="0" presId="urn:microsoft.com/office/officeart/2018/2/layout/IconVerticalSolidLi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55ABE3AD-B64D-45A8-8FD4-575335C354D3}" srcId="{96088500-385A-45E9-B5F9-FAAA89D87A97}" destId="{657D6818-6B3B-4180-8F36-1A9606D69918}" srcOrd="0" destOrd="0" parTransId="{AA9DF159-BFB3-488E-A45F-E368AE7C5021}" sibTransId="{330C78DC-C7E6-4310-94E4-1F9889AE4EE7}"/>
    <dgm:cxn modelId="{7332E8B1-CA9F-4531-982D-D378F6245158}" type="presOf" srcId="{998279BB-E108-4703-A934-19F16D2F0593}" destId="{CD7CC7CB-B0D7-417B-99C1-2B0363F5A3AB}" srcOrd="0" destOrd="0" presId="urn:microsoft.com/office/officeart/2018/2/layout/IconVerticalSolidList"/>
    <dgm:cxn modelId="{93489CEC-115F-4E74-85AD-A16101BEE43D}" type="presOf" srcId="{657D6818-6B3B-4180-8F36-1A9606D69918}" destId="{83DF0A59-C70E-43CB-B158-4EB1DCB5B1C5}"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 modelId="{AB2184F8-4812-4590-A149-4FBCBC8A9063}" type="presParOf" srcId="{BB625D05-58E7-402E-A23B-DCDED2EC04AE}" destId="{0271A73D-7A13-4BE1-873E-D9869C01E93E}" srcOrd="7" destOrd="0" presId="urn:microsoft.com/office/officeart/2018/2/layout/IconVerticalSolidList"/>
    <dgm:cxn modelId="{94B99059-2BA9-4447-B1A1-7D9ACDC235A1}" type="presParOf" srcId="{BB625D05-58E7-402E-A23B-DCDED2EC04AE}" destId="{ACEE67D5-2642-41F2-B623-5BF9AB13978D}" srcOrd="8" destOrd="0" presId="urn:microsoft.com/office/officeart/2018/2/layout/IconVerticalSolidList"/>
    <dgm:cxn modelId="{207D98FA-60B3-4D3B-98B9-70C7CF7751CD}" type="presParOf" srcId="{ACEE67D5-2642-41F2-B623-5BF9AB13978D}" destId="{30A6CCBA-3E29-4A59-BBFC-6CB47F822E73}" srcOrd="0" destOrd="0" presId="urn:microsoft.com/office/officeart/2018/2/layout/IconVerticalSolidList"/>
    <dgm:cxn modelId="{33455013-419D-4283-807A-DF9F8286033D}" type="presParOf" srcId="{ACEE67D5-2642-41F2-B623-5BF9AB13978D}" destId="{26BCE2B7-3A85-42D1-BCE5-D6DBA64BCBC7}" srcOrd="1" destOrd="0" presId="urn:microsoft.com/office/officeart/2018/2/layout/IconVerticalSolidList"/>
    <dgm:cxn modelId="{D20E4354-94C1-4A8B-A7CB-084FAF501BA6}" type="presParOf" srcId="{ACEE67D5-2642-41F2-B623-5BF9AB13978D}" destId="{39115BD0-1D8F-4AEA-A4BC-5E0F70A303FF}" srcOrd="2" destOrd="0" presId="urn:microsoft.com/office/officeart/2018/2/layout/IconVerticalSolidList"/>
    <dgm:cxn modelId="{BA3D4201-D517-4ABD-8559-11D8EFEF5A48}" type="presParOf" srcId="{ACEE67D5-2642-41F2-B623-5BF9AB13978D}" destId="{40CF565D-E955-4264-8F72-DE3C745FB580}" srcOrd="3" destOrd="0" presId="urn:microsoft.com/office/officeart/2018/2/layout/IconVerticalSolidList"/>
    <dgm:cxn modelId="{AC233B97-E803-4CDA-971A-8C1137387148}" type="presParOf" srcId="{ACEE67D5-2642-41F2-B623-5BF9AB13978D}" destId="{83DF0A59-C70E-43CB-B158-4EB1DCB5B1C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prstDash val="sysDash"/>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Accessibility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US" cap="none">
              <a:solidFill>
                <a:schemeClr val="bg1"/>
              </a:solidFill>
            </a:rPr>
            <a:t>Involving people</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Reviewing policies and procedures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GB" cap="none">
              <a:solidFill>
                <a:schemeClr val="bg1"/>
              </a:solidFill>
            </a:rPr>
            <a:t>How frequent? How extensive?</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a:solidFill>
                <a:schemeClr val="bg1"/>
              </a:solidFill>
            </a:rPr>
            <a:t>Opportunities to involve users with disabilities in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It takes time to identify which processes should change and to agree how to change them.</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Recruitment </a:t>
          </a:r>
          <a:endParaRPr lang="en-US" cap="none">
            <a:solidFill>
              <a:schemeClr val="bg1"/>
            </a:solidFill>
          </a:endParaRPr>
        </a:p>
      </dgm: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GB" cap="none" dirty="0">
              <a:solidFill>
                <a:schemeClr val="bg1"/>
              </a:solidFill>
            </a:rPr>
            <a:t>Staff training </a:t>
          </a:r>
          <a:endParaRPr lang="en-US" cap="none" dirty="0">
            <a:solidFill>
              <a:schemeClr val="bg1"/>
            </a:solidFill>
          </a:endParaRPr>
        </a:p>
      </dgm: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Tooling</a:t>
          </a:r>
          <a:endParaRPr lang="en-US" cap="none">
            <a:solidFill>
              <a:schemeClr val="bg1"/>
            </a:solidFill>
          </a:endParaRPr>
        </a:p>
      </dgm: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US" cap="none">
              <a:solidFill>
                <a:schemeClr val="bg1"/>
              </a:solidFill>
            </a:rPr>
            <a:t>Update job descriptions? Recruit specialists?</a:t>
          </a:r>
        </a:p>
      </dgm: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dirty="0">
              <a:solidFill>
                <a:schemeClr val="bg1"/>
              </a:solidFill>
            </a:rPr>
            <a:t>General awareness raising, and specialist training where required?</a:t>
          </a:r>
          <a:endParaRPr lang="en-US" cap="none" dirty="0">
            <a:solidFill>
              <a:schemeClr val="bg1"/>
            </a:solidFill>
          </a:endParaRPr>
        </a:p>
      </dgm: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Content authoring tools, development environments, adjust CI/CD workflows?</a:t>
          </a:r>
        </a:p>
      </dgm: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eacher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ining tools with solid fill"/>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AC6E41-8A85-4CF7-8A4D-A3B1D307FF6D}">
      <dgm:prSet/>
      <dgm:spPr/>
      <dgm:t>
        <a:bodyPr/>
        <a:lstStyle/>
        <a:p>
          <a:pPr>
            <a:lnSpc>
              <a:spcPct val="100000"/>
            </a:lnSpc>
          </a:pPr>
          <a:r>
            <a:rPr lang="en-GB">
              <a:solidFill>
                <a:schemeClr val="bg1"/>
              </a:solidFill>
            </a:rPr>
            <a:t>Authoring tools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AEED5126-8F53-44C2-B830-0481F83366E3}" type="parTrans" cxnId="{849782CC-1AD3-40E5-99E9-90BF1C5D0754}">
      <dgm:prSet/>
      <dgm:spPr/>
      <dgm:t>
        <a:bodyPr/>
        <a:lstStyle/>
        <a:p>
          <a:endParaRPr lang="en-US"/>
        </a:p>
      </dgm:t>
    </dgm:pt>
    <dgm:pt modelId="{A4026412-CA27-4B51-8298-CBE604D82F9E}" type="sibTrans" cxnId="{849782CC-1AD3-40E5-99E9-90BF1C5D0754}">
      <dgm:prSet/>
      <dgm:spPr/>
      <dgm:t>
        <a:bodyPr/>
        <a:lstStyle/>
        <a:p>
          <a:endParaRPr lang="en-US"/>
        </a:p>
      </dgm:t>
    </dgm:pt>
    <dgm:pt modelId="{E54940E4-DEAD-4CB4-81A2-840C2C27FB97}">
      <dgm:prSet/>
      <dgm:spPr/>
      <dgm:t>
        <a:bodyPr/>
        <a:lstStyle/>
        <a:p>
          <a:pPr>
            <a:lnSpc>
              <a:spcPct val="100000"/>
            </a:lnSpc>
          </a:pPr>
          <a:r>
            <a:rPr lang="en-GB">
              <a:solidFill>
                <a:schemeClr val="bg1"/>
              </a:solidFill>
            </a:rPr>
            <a:t>Knowledge and expertise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1D8425B-55A6-414E-8450-2D0EA29C01EC}" type="parTrans" cxnId="{A8B45CC2-82BB-4715-B0CF-6C8B5E15442D}">
      <dgm:prSet/>
      <dgm:spPr/>
      <dgm:t>
        <a:bodyPr/>
        <a:lstStyle/>
        <a:p>
          <a:endParaRPr lang="en-US"/>
        </a:p>
      </dgm:t>
    </dgm:pt>
    <dgm:pt modelId="{46DEE5AA-0F7D-4220-AE9F-B04C15E685D8}" type="sibTrans" cxnId="{A8B45CC2-82BB-4715-B0CF-6C8B5E15442D}">
      <dgm:prSet/>
      <dgm:spPr/>
      <dgm:t>
        <a:bodyPr/>
        <a:lstStyle/>
        <a:p>
          <a:endParaRPr lang="en-US"/>
        </a:p>
      </dgm:t>
    </dgm:pt>
    <dgm:pt modelId="{F96D2030-397D-45DB-B3BB-4A6357FD0916}">
      <dgm:prSet/>
      <dgm:spPr/>
      <dgm:t>
        <a:bodyPr/>
        <a:lstStyle/>
        <a:p>
          <a:pPr>
            <a:lnSpc>
              <a:spcPct val="100000"/>
            </a:lnSpc>
          </a:pPr>
          <a:r>
            <a:rPr lang="en-GB">
              <a:solidFill>
                <a:schemeClr val="bg1"/>
              </a:solidFill>
            </a:rPr>
            <a:t>Tools for testing</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5704508E-7C00-47F0-82DE-3E81AD3D0CFD}" type="parTrans" cxnId="{AF724755-35F9-43C9-8AE3-1BCAC3F1DC32}">
      <dgm:prSet/>
      <dgm:spPr/>
      <dgm:t>
        <a:bodyPr/>
        <a:lstStyle/>
        <a:p>
          <a:endParaRPr lang="en-US"/>
        </a:p>
      </dgm:t>
    </dgm:pt>
    <dgm:pt modelId="{4676D978-FBCB-47C3-ADFE-FAA4C3627B02}" type="sibTrans" cxnId="{AF724755-35F9-43C9-8AE3-1BCAC3F1DC32}">
      <dgm:prSet/>
      <dgm:spPr/>
      <dgm:t>
        <a:bodyPr/>
        <a:lstStyle/>
        <a:p>
          <a:endParaRPr lang="en-US"/>
        </a:p>
      </dgm:t>
    </dgm:pt>
    <dgm:pt modelId="{F993E5BA-9E84-48D7-A798-90656BF28ADD}">
      <dgm:prSet/>
      <dgm:spPr/>
      <dgm:t>
        <a:bodyPr/>
        <a:lstStyle/>
        <a:p>
          <a:pPr>
            <a:lnSpc>
              <a:spcPct val="100000"/>
            </a:lnSpc>
          </a:pPr>
          <a:r>
            <a:rPr lang="en-US">
              <a:solidFill>
                <a:schemeClr val="bg1"/>
              </a:solidFill>
            </a:rPr>
            <a:t>Do your authoring tools allow you to create accessible content (e.g. CMS)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ED196F7D-A7B4-4DD8-A1CA-D61B28792DAA}" type="parTrans" cxnId="{7B6D9745-BD89-4F97-96CF-6A5F431D7715}">
      <dgm:prSet/>
      <dgm:spPr/>
      <dgm:t>
        <a:bodyPr/>
        <a:lstStyle/>
        <a:p>
          <a:endParaRPr lang="en-GB"/>
        </a:p>
      </dgm:t>
    </dgm:pt>
    <dgm:pt modelId="{CC57B63C-8DB8-4408-B3FD-58A81D4209E6}" type="sibTrans" cxnId="{7B6D9745-BD89-4F97-96CF-6A5F431D7715}">
      <dgm:prSet/>
      <dgm:spPr/>
      <dgm:t>
        <a:bodyPr/>
        <a:lstStyle/>
        <a:p>
          <a:endParaRPr lang="en-GB"/>
        </a:p>
      </dgm:t>
    </dgm:pt>
    <dgm:pt modelId="{6D630BC0-2269-4508-AB4B-E0E610A1D47B}">
      <dgm:prSet/>
      <dgm:spPr/>
      <dgm:t>
        <a:bodyPr/>
        <a:lstStyle/>
        <a:p>
          <a:pPr>
            <a:lnSpc>
              <a:spcPct val="100000"/>
            </a:lnSpc>
          </a:pPr>
          <a:r>
            <a:rPr lang="en-US" dirty="0">
              <a:solidFill>
                <a:schemeClr val="bg1"/>
              </a:solidFill>
            </a:rPr>
            <a:t>What is the level of staff knowledge? Is training required?</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350D6FD-1C52-4F78-8942-D46D870EEF3F}" type="parTrans" cxnId="{443FB207-AD71-4198-8811-7CD842849A1E}">
      <dgm:prSet/>
      <dgm:spPr/>
      <dgm:t>
        <a:bodyPr/>
        <a:lstStyle/>
        <a:p>
          <a:endParaRPr lang="en-GB"/>
        </a:p>
      </dgm:t>
    </dgm:pt>
    <dgm:pt modelId="{C5BEF9FD-7E67-493F-A8D6-46C52213A59E}" type="sibTrans" cxnId="{443FB207-AD71-4198-8811-7CD842849A1E}">
      <dgm:prSet/>
      <dgm:spPr/>
      <dgm:t>
        <a:bodyPr/>
        <a:lstStyle/>
        <a:p>
          <a:endParaRPr lang="en-GB"/>
        </a:p>
      </dgm:t>
    </dgm:pt>
    <dgm:pt modelId="{9C4308EB-3955-4AF8-97ED-483D7778EB44}">
      <dgm:prSet/>
      <dgm:spPr/>
      <dgm:t>
        <a:bodyPr/>
        <a:lstStyle/>
        <a:p>
          <a:pPr>
            <a:lnSpc>
              <a:spcPct val="100000"/>
            </a:lnSpc>
          </a:pPr>
          <a:r>
            <a:rPr lang="en-US">
              <a:solidFill>
                <a:schemeClr val="bg1"/>
              </a:solidFill>
            </a:rPr>
            <a:t>Can you build accessibility testing into your processes?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41A0EBB7-276F-4578-BBD8-B12507BEFFC9}" type="parTrans" cxnId="{794BC70A-9B21-4AFD-AAC1-B21E261172D5}">
      <dgm:prSet/>
      <dgm:spPr/>
      <dgm:t>
        <a:bodyPr/>
        <a:lstStyle/>
        <a:p>
          <a:endParaRPr lang="en-GB"/>
        </a:p>
      </dgm:t>
    </dgm:pt>
    <dgm:pt modelId="{1980C212-8192-4183-938D-609A7AD1CBC3}" type="sibTrans" cxnId="{794BC70A-9B21-4AFD-AAC1-B21E261172D5}">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BA83F1EE-F30E-4B3E-AA1C-2580A3DD9858}" type="pres">
      <dgm:prSet presAssocID="{82AC6E41-8A85-4CF7-8A4D-A3B1D307FF6D}" presName="compNode" presStyleCnt="0"/>
      <dgm:spPr/>
    </dgm:pt>
    <dgm:pt modelId="{38EEF95D-C6E4-4568-82ED-580D14D63D88}" type="pres">
      <dgm:prSet presAssocID="{82AC6E41-8A85-4CF7-8A4D-A3B1D307FF6D}" presName="bgRect" presStyleLbl="bgShp" presStyleIdx="0" presStyleCnt="3"/>
      <dgm:spPr>
        <a:solidFill>
          <a:schemeClr val="tx1"/>
        </a:solidFill>
        <a:ln w="38100">
          <a:solidFill>
            <a:schemeClr val="accent1"/>
          </a:solidFill>
        </a:ln>
      </dgm:spPr>
    </dgm:pt>
    <dgm:pt modelId="{85B33D9B-C7D7-4A36-A266-5757267FD532}" type="pres">
      <dgm:prSet presAssocID="{82AC6E41-8A85-4CF7-8A4D-A3B1D307FF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A60F24FF-BD2A-4616-990B-9A545B0C606B}" type="pres">
      <dgm:prSet presAssocID="{82AC6E41-8A85-4CF7-8A4D-A3B1D307FF6D}" presName="spaceRect" presStyleCnt="0"/>
      <dgm:spPr/>
    </dgm:pt>
    <dgm:pt modelId="{51AD7C4D-A577-4DB8-8D81-5B3E871EA558}" type="pres">
      <dgm:prSet presAssocID="{82AC6E41-8A85-4CF7-8A4D-A3B1D307FF6D}" presName="parTx" presStyleLbl="revTx" presStyleIdx="0" presStyleCnt="6">
        <dgm:presLayoutVars>
          <dgm:chMax val="0"/>
          <dgm:chPref val="0"/>
        </dgm:presLayoutVars>
      </dgm:prSet>
      <dgm:spPr/>
    </dgm:pt>
    <dgm:pt modelId="{B3749D3B-BC60-4867-8E30-8C3D2FF17301}" type="pres">
      <dgm:prSet presAssocID="{82AC6E41-8A85-4CF7-8A4D-A3B1D307FF6D}" presName="desTx" presStyleLbl="revTx" presStyleIdx="1" presStyleCnt="6">
        <dgm:presLayoutVars/>
      </dgm:prSet>
      <dgm:spPr/>
    </dgm:pt>
    <dgm:pt modelId="{5BF82AA7-1029-4029-86F1-137156CC7C8F}" type="pres">
      <dgm:prSet presAssocID="{A4026412-CA27-4B51-8298-CBE604D82F9E}" presName="sibTrans" presStyleCnt="0"/>
      <dgm:spPr/>
    </dgm:pt>
    <dgm:pt modelId="{CEF243CD-448F-4A73-B789-E740F146F8B6}" type="pres">
      <dgm:prSet presAssocID="{E54940E4-DEAD-4CB4-81A2-840C2C27FB97}" presName="compNode" presStyleCnt="0"/>
      <dgm:spPr/>
    </dgm:pt>
    <dgm:pt modelId="{501583A8-E101-4AA6-825D-C8A4FAED8BAB}" type="pres">
      <dgm:prSet presAssocID="{E54940E4-DEAD-4CB4-81A2-840C2C27FB97}" presName="bgRect" presStyleLbl="bgShp" presStyleIdx="1" presStyleCnt="3"/>
      <dgm:spPr>
        <a:solidFill>
          <a:schemeClr val="tx1"/>
        </a:solidFill>
        <a:ln w="38100">
          <a:solidFill>
            <a:schemeClr val="accent3"/>
          </a:solidFill>
        </a:ln>
      </dgm:spPr>
    </dgm:pt>
    <dgm:pt modelId="{91C75F7A-DDEF-4030-925D-3EC558ED91F6}" type="pres">
      <dgm:prSet presAssocID="{E54940E4-DEAD-4CB4-81A2-840C2C27FB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D49B5A5-7180-457D-8BEE-FAAA74D33E23}" type="pres">
      <dgm:prSet presAssocID="{E54940E4-DEAD-4CB4-81A2-840C2C27FB97}" presName="spaceRect" presStyleCnt="0"/>
      <dgm:spPr/>
    </dgm:pt>
    <dgm:pt modelId="{AA9E71BB-9F54-4010-B84F-5E3B8708CA89}" type="pres">
      <dgm:prSet presAssocID="{E54940E4-DEAD-4CB4-81A2-840C2C27FB97}" presName="parTx" presStyleLbl="revTx" presStyleIdx="2" presStyleCnt="6">
        <dgm:presLayoutVars>
          <dgm:chMax val="0"/>
          <dgm:chPref val="0"/>
        </dgm:presLayoutVars>
      </dgm:prSet>
      <dgm:spPr/>
    </dgm:pt>
    <dgm:pt modelId="{00AA88F8-211A-47C7-AC6A-15CEE8F3F61D}" type="pres">
      <dgm:prSet presAssocID="{E54940E4-DEAD-4CB4-81A2-840C2C27FB97}" presName="desTx" presStyleLbl="revTx" presStyleIdx="3" presStyleCnt="6">
        <dgm:presLayoutVars/>
      </dgm:prSet>
      <dgm:spPr/>
    </dgm:pt>
    <dgm:pt modelId="{44E3F891-BA38-40A1-8CB1-BC543034342D}" type="pres">
      <dgm:prSet presAssocID="{46DEE5AA-0F7D-4220-AE9F-B04C15E685D8}" presName="sibTrans" presStyleCnt="0"/>
      <dgm:spPr/>
    </dgm:pt>
    <dgm:pt modelId="{FE493E4A-5FF3-47C0-AE57-EAD5DA46B1E7}" type="pres">
      <dgm:prSet presAssocID="{F96D2030-397D-45DB-B3BB-4A6357FD0916}" presName="compNode" presStyleCnt="0"/>
      <dgm:spPr/>
    </dgm:pt>
    <dgm:pt modelId="{110A4B71-1988-474C-A6F3-D9427FE71CC4}" type="pres">
      <dgm:prSet presAssocID="{F96D2030-397D-45DB-B3BB-4A6357FD0916}" presName="bgRect" presStyleLbl="bgShp" presStyleIdx="2" presStyleCnt="3"/>
      <dgm:spPr>
        <a:solidFill>
          <a:schemeClr val="tx1"/>
        </a:solidFill>
        <a:ln w="38100">
          <a:solidFill>
            <a:schemeClr val="accent2"/>
          </a:solidFill>
        </a:ln>
      </dgm:spPr>
    </dgm:pt>
    <dgm:pt modelId="{49A1AF81-2B3D-4CDD-8FFA-059580420E86}" type="pres">
      <dgm:prSet presAssocID="{F96D2030-397D-45DB-B3BB-4A6357FD09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4B868CF4-1457-44C6-B900-E6BCC35AE3C0}" type="pres">
      <dgm:prSet presAssocID="{F96D2030-397D-45DB-B3BB-4A6357FD0916}" presName="spaceRect" presStyleCnt="0"/>
      <dgm:spPr/>
    </dgm:pt>
    <dgm:pt modelId="{AFD39426-1CB8-4A99-9A38-71105A57526B}" type="pres">
      <dgm:prSet presAssocID="{F96D2030-397D-45DB-B3BB-4A6357FD0916}" presName="parTx" presStyleLbl="revTx" presStyleIdx="4" presStyleCnt="6">
        <dgm:presLayoutVars>
          <dgm:chMax val="0"/>
          <dgm:chPref val="0"/>
        </dgm:presLayoutVars>
      </dgm:prSet>
      <dgm:spPr/>
    </dgm:pt>
    <dgm:pt modelId="{54882DC3-FD14-4C41-9269-202B5F2E693A}" type="pres">
      <dgm:prSet presAssocID="{F96D2030-397D-45DB-B3BB-4A6357FD0916}" presName="desTx" presStyleLbl="revTx" presStyleIdx="5" presStyleCnt="6">
        <dgm:presLayoutVars/>
      </dgm:prSet>
      <dgm:spPr/>
    </dgm:pt>
  </dgm:ptLst>
  <dgm:cxnLst>
    <dgm:cxn modelId="{443FB207-AD71-4198-8811-7CD842849A1E}" srcId="{E54940E4-DEAD-4CB4-81A2-840C2C27FB97}" destId="{6D630BC0-2269-4508-AB4B-E0E610A1D47B}" srcOrd="0" destOrd="0" parTransId="{6350D6FD-1C52-4F78-8942-D46D870EEF3F}" sibTransId="{C5BEF9FD-7E67-493F-A8D6-46C52213A59E}"/>
    <dgm:cxn modelId="{794BC70A-9B21-4AFD-AAC1-B21E261172D5}" srcId="{F96D2030-397D-45DB-B3BB-4A6357FD0916}" destId="{9C4308EB-3955-4AF8-97ED-483D7778EB44}" srcOrd="0" destOrd="0" parTransId="{41A0EBB7-276F-4578-BBD8-B12507BEFFC9}" sibTransId="{1980C212-8192-4183-938D-609A7AD1CBC3}"/>
    <dgm:cxn modelId="{F0F09B0B-12A7-4CA6-9B7A-DF983F5EB7BB}" type="presOf" srcId="{E54940E4-DEAD-4CB4-81A2-840C2C27FB97}" destId="{AA9E71BB-9F54-4010-B84F-5E3B8708CA89}" srcOrd="0" destOrd="0" presId="urn:microsoft.com/office/officeart/2018/2/layout/IconVerticalSolidList"/>
    <dgm:cxn modelId="{AE48300C-5689-4362-897C-39FD843CE608}" type="presOf" srcId="{9C4308EB-3955-4AF8-97ED-483D7778EB44}" destId="{54882DC3-FD14-4C41-9269-202B5F2E693A}" srcOrd="0" destOrd="0" presId="urn:microsoft.com/office/officeart/2018/2/layout/IconVerticalSolidList"/>
    <dgm:cxn modelId="{FA892412-5A44-4AFE-A468-E6C1CD9170A6}" type="presOf" srcId="{F993E5BA-9E84-48D7-A798-90656BF28ADD}" destId="{B3749D3B-BC60-4867-8E30-8C3D2FF17301}"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7B6D9745-BD89-4F97-96CF-6A5F431D7715}" srcId="{82AC6E41-8A85-4CF7-8A4D-A3B1D307FF6D}" destId="{F993E5BA-9E84-48D7-A798-90656BF28ADD}" srcOrd="0" destOrd="0" parTransId="{ED196F7D-A7B4-4DD8-A1CA-D61B28792DAA}" sibTransId="{CC57B63C-8DB8-4408-B3FD-58A81D4209E6}"/>
    <dgm:cxn modelId="{AF724755-35F9-43C9-8AE3-1BCAC3F1DC32}" srcId="{78336C2F-5367-4903-A634-ABB431700E2D}" destId="{F96D2030-397D-45DB-B3BB-4A6357FD0916}" srcOrd="2" destOrd="0" parTransId="{5704508E-7C00-47F0-82DE-3E81AD3D0CFD}" sibTransId="{4676D978-FBCB-47C3-ADFE-FAA4C3627B02}"/>
    <dgm:cxn modelId="{7514EE76-C324-404A-88B4-B984524DA06C}" type="presOf" srcId="{6D630BC0-2269-4508-AB4B-E0E610A1D47B}" destId="{00AA88F8-211A-47C7-AC6A-15CEE8F3F61D}" srcOrd="0" destOrd="0" presId="urn:microsoft.com/office/officeart/2018/2/layout/IconVerticalSolidList"/>
    <dgm:cxn modelId="{52E82EB6-E365-4974-8E6F-89219EF88657}" type="presOf" srcId="{82AC6E41-8A85-4CF7-8A4D-A3B1D307FF6D}" destId="{51AD7C4D-A577-4DB8-8D81-5B3E871EA558}" srcOrd="0" destOrd="0" presId="urn:microsoft.com/office/officeart/2018/2/layout/IconVerticalSolidList"/>
    <dgm:cxn modelId="{A8B45CC2-82BB-4715-B0CF-6C8B5E15442D}" srcId="{78336C2F-5367-4903-A634-ABB431700E2D}" destId="{E54940E4-DEAD-4CB4-81A2-840C2C27FB97}" srcOrd="1" destOrd="0" parTransId="{61D8425B-55A6-414E-8450-2D0EA29C01EC}" sibTransId="{46DEE5AA-0F7D-4220-AE9F-B04C15E685D8}"/>
    <dgm:cxn modelId="{849782CC-1AD3-40E5-99E9-90BF1C5D0754}" srcId="{78336C2F-5367-4903-A634-ABB431700E2D}" destId="{82AC6E41-8A85-4CF7-8A4D-A3B1D307FF6D}" srcOrd="0" destOrd="0" parTransId="{AEED5126-8F53-44C2-B830-0481F83366E3}" sibTransId="{A4026412-CA27-4B51-8298-CBE604D82F9E}"/>
    <dgm:cxn modelId="{902E96E1-29F4-4EE2-B038-1682D0B11580}" type="presOf" srcId="{F96D2030-397D-45DB-B3BB-4A6357FD0916}" destId="{AFD39426-1CB8-4A99-9A38-71105A57526B}" srcOrd="0" destOrd="0" presId="urn:microsoft.com/office/officeart/2018/2/layout/IconVerticalSolidList"/>
    <dgm:cxn modelId="{5A9A38D1-7D99-49AB-BB01-502E26E152D4}" type="presParOf" srcId="{8DB98629-A8FF-47DD-9E5D-3ED5AB1BAA5D}" destId="{BA83F1EE-F30E-4B3E-AA1C-2580A3DD9858}" srcOrd="0" destOrd="0" presId="urn:microsoft.com/office/officeart/2018/2/layout/IconVerticalSolidList"/>
    <dgm:cxn modelId="{CACDBED1-1B3C-4DB2-9B70-4ED158DF9537}" type="presParOf" srcId="{BA83F1EE-F30E-4B3E-AA1C-2580A3DD9858}" destId="{38EEF95D-C6E4-4568-82ED-580D14D63D88}" srcOrd="0" destOrd="0" presId="urn:microsoft.com/office/officeart/2018/2/layout/IconVerticalSolidList"/>
    <dgm:cxn modelId="{A9FAC505-D21A-4721-B273-0D41BD5F0DEE}" type="presParOf" srcId="{BA83F1EE-F30E-4B3E-AA1C-2580A3DD9858}" destId="{85B33D9B-C7D7-4A36-A266-5757267FD532}" srcOrd="1" destOrd="0" presId="urn:microsoft.com/office/officeart/2018/2/layout/IconVerticalSolidList"/>
    <dgm:cxn modelId="{9FFB885C-2A99-4305-BC8A-7A27C0C8927D}" type="presParOf" srcId="{BA83F1EE-F30E-4B3E-AA1C-2580A3DD9858}" destId="{A60F24FF-BD2A-4616-990B-9A545B0C606B}" srcOrd="2" destOrd="0" presId="urn:microsoft.com/office/officeart/2018/2/layout/IconVerticalSolidList"/>
    <dgm:cxn modelId="{E7C2560C-8A87-42CE-86C8-DBE4D0EA3250}" type="presParOf" srcId="{BA83F1EE-F30E-4B3E-AA1C-2580A3DD9858}" destId="{51AD7C4D-A577-4DB8-8D81-5B3E871EA558}" srcOrd="3" destOrd="0" presId="urn:microsoft.com/office/officeart/2018/2/layout/IconVerticalSolidList"/>
    <dgm:cxn modelId="{2FE26459-06D7-47A6-B8B8-29145BA5645C}" type="presParOf" srcId="{BA83F1EE-F30E-4B3E-AA1C-2580A3DD9858}" destId="{B3749D3B-BC60-4867-8E30-8C3D2FF17301}" srcOrd="4" destOrd="0" presId="urn:microsoft.com/office/officeart/2018/2/layout/IconVerticalSolidList"/>
    <dgm:cxn modelId="{ED6DD5EA-754C-48E9-8BA5-525F96C207B0}" type="presParOf" srcId="{8DB98629-A8FF-47DD-9E5D-3ED5AB1BAA5D}" destId="{5BF82AA7-1029-4029-86F1-137156CC7C8F}" srcOrd="1" destOrd="0" presId="urn:microsoft.com/office/officeart/2018/2/layout/IconVerticalSolidList"/>
    <dgm:cxn modelId="{939DA91E-0ADB-4125-8D1C-8F8B2458712C}" type="presParOf" srcId="{8DB98629-A8FF-47DD-9E5D-3ED5AB1BAA5D}" destId="{CEF243CD-448F-4A73-B789-E740F146F8B6}" srcOrd="2" destOrd="0" presId="urn:microsoft.com/office/officeart/2018/2/layout/IconVerticalSolidList"/>
    <dgm:cxn modelId="{08F3F9EE-6DAF-463B-8A4D-48B34E798C10}" type="presParOf" srcId="{CEF243CD-448F-4A73-B789-E740F146F8B6}" destId="{501583A8-E101-4AA6-825D-C8A4FAED8BAB}" srcOrd="0" destOrd="0" presId="urn:microsoft.com/office/officeart/2018/2/layout/IconVerticalSolidList"/>
    <dgm:cxn modelId="{560EFC80-43A9-423A-B3E8-04A404CB26CE}" type="presParOf" srcId="{CEF243CD-448F-4A73-B789-E740F146F8B6}" destId="{91C75F7A-DDEF-4030-925D-3EC558ED91F6}" srcOrd="1" destOrd="0" presId="urn:microsoft.com/office/officeart/2018/2/layout/IconVerticalSolidList"/>
    <dgm:cxn modelId="{BF0F148C-89A5-43C1-93A4-B6975AFD9845}" type="presParOf" srcId="{CEF243CD-448F-4A73-B789-E740F146F8B6}" destId="{2D49B5A5-7180-457D-8BEE-FAAA74D33E23}" srcOrd="2" destOrd="0" presId="urn:microsoft.com/office/officeart/2018/2/layout/IconVerticalSolidList"/>
    <dgm:cxn modelId="{E01F2453-884A-4A3C-BCE8-05CFC79D6913}" type="presParOf" srcId="{CEF243CD-448F-4A73-B789-E740F146F8B6}" destId="{AA9E71BB-9F54-4010-B84F-5E3B8708CA89}" srcOrd="3" destOrd="0" presId="urn:microsoft.com/office/officeart/2018/2/layout/IconVerticalSolidList"/>
    <dgm:cxn modelId="{4AC28E75-CF00-4FF8-998A-9AD758F8D1CF}" type="presParOf" srcId="{CEF243CD-448F-4A73-B789-E740F146F8B6}" destId="{00AA88F8-211A-47C7-AC6A-15CEE8F3F61D}" srcOrd="4" destOrd="0" presId="urn:microsoft.com/office/officeart/2018/2/layout/IconVerticalSolidList"/>
    <dgm:cxn modelId="{2055D19E-C6B7-40D2-9D69-C5E9AA1E95A2}" type="presParOf" srcId="{8DB98629-A8FF-47DD-9E5D-3ED5AB1BAA5D}" destId="{44E3F891-BA38-40A1-8CB1-BC543034342D}" srcOrd="3" destOrd="0" presId="urn:microsoft.com/office/officeart/2018/2/layout/IconVerticalSolidList"/>
    <dgm:cxn modelId="{5BDA90D0-D0B7-4E32-B374-9D1C6F39B047}" type="presParOf" srcId="{8DB98629-A8FF-47DD-9E5D-3ED5AB1BAA5D}" destId="{FE493E4A-5FF3-47C0-AE57-EAD5DA46B1E7}" srcOrd="4" destOrd="0" presId="urn:microsoft.com/office/officeart/2018/2/layout/IconVerticalSolidList"/>
    <dgm:cxn modelId="{3F996CF6-7DD2-45A7-8231-D4D9B864D77C}" type="presParOf" srcId="{FE493E4A-5FF3-47C0-AE57-EAD5DA46B1E7}" destId="{110A4B71-1988-474C-A6F3-D9427FE71CC4}" srcOrd="0" destOrd="0" presId="urn:microsoft.com/office/officeart/2018/2/layout/IconVerticalSolidList"/>
    <dgm:cxn modelId="{1738A7A9-AD4C-4CE9-B1F0-A3D873130E3B}" type="presParOf" srcId="{FE493E4A-5FF3-47C0-AE57-EAD5DA46B1E7}" destId="{49A1AF81-2B3D-4CDD-8FFA-059580420E86}" srcOrd="1" destOrd="0" presId="urn:microsoft.com/office/officeart/2018/2/layout/IconVerticalSolidList"/>
    <dgm:cxn modelId="{AB4DB9E9-F6A0-4B34-90BE-0D4D540FD774}" type="presParOf" srcId="{FE493E4A-5FF3-47C0-AE57-EAD5DA46B1E7}" destId="{4B868CF4-1457-44C6-B900-E6BCC35AE3C0}" srcOrd="2" destOrd="0" presId="urn:microsoft.com/office/officeart/2018/2/layout/IconVerticalSolidList"/>
    <dgm:cxn modelId="{059C2A74-6D62-4908-A955-4A8448C5A52C}" type="presParOf" srcId="{FE493E4A-5FF3-47C0-AE57-EAD5DA46B1E7}" destId="{AFD39426-1CB8-4A99-9A38-71105A57526B}" srcOrd="3" destOrd="0" presId="urn:microsoft.com/office/officeart/2018/2/layout/IconVerticalSolidList"/>
    <dgm:cxn modelId="{95640125-CF6B-4F37-A3FC-07736D48636D}" type="presParOf" srcId="{FE493E4A-5FF3-47C0-AE57-EAD5DA46B1E7}" destId="{54882DC3-FD14-4C41-9269-202B5F2E693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C7EF7D-66DC-4F19-BF8F-8A88536C7EB0}">
      <dgm:prSet/>
      <dgm:spPr/>
      <dgm:t>
        <a:bodyPr/>
        <a:lstStyle/>
        <a:p>
          <a:pPr>
            <a:lnSpc>
              <a:spcPct val="100000"/>
            </a:lnSpc>
          </a:pPr>
          <a:r>
            <a:rPr lang="en-GB">
              <a:solidFill>
                <a:schemeClr val="bg1"/>
              </a:solidFill>
            </a:rPr>
            <a:t>Design and dev processes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F3834A3F-4C3C-4CCA-A5F6-D20721231179}" type="parTrans" cxnId="{461A38A0-36CE-41EE-89E3-8E50F2182FC4}">
      <dgm:prSet/>
      <dgm:spPr/>
      <dgm:t>
        <a:bodyPr/>
        <a:lstStyle/>
        <a:p>
          <a:endParaRPr lang="en-US"/>
        </a:p>
      </dgm:t>
    </dgm:pt>
    <dgm:pt modelId="{ADFBAC4F-E406-45E2-98B0-DEB236ED5E84}" type="sibTrans" cxnId="{461A38A0-36CE-41EE-89E3-8E50F2182FC4}">
      <dgm:prSet/>
      <dgm:spPr/>
      <dgm:t>
        <a:bodyPr/>
        <a:lstStyle/>
        <a:p>
          <a:endParaRPr lang="en-US"/>
        </a:p>
      </dgm:t>
    </dgm:pt>
    <dgm:pt modelId="{0332A47A-4FA8-4A48-93C2-CD2C1D22F247}">
      <dgm:prSet/>
      <dgm:spPr/>
      <dgm:t>
        <a:bodyPr/>
        <a:lstStyle/>
        <a:p>
          <a:pPr>
            <a:lnSpc>
              <a:spcPct val="100000"/>
            </a:lnSpc>
          </a:pPr>
          <a:r>
            <a:rPr lang="en-GB">
              <a:solidFill>
                <a:schemeClr val="bg1"/>
              </a:solidFill>
            </a:rPr>
            <a:t>Policies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AC90D6A-80D2-4F5F-8CBC-A520B6F9A933}" type="parTrans" cxnId="{9AB951B1-408F-4C5E-B8E1-FFA1EB07A599}">
      <dgm:prSet/>
      <dgm:spPr/>
      <dgm:t>
        <a:bodyPr/>
        <a:lstStyle/>
        <a:p>
          <a:endParaRPr lang="en-US"/>
        </a:p>
      </dgm:t>
    </dgm:pt>
    <dgm:pt modelId="{27154F16-87FA-4DE8-948B-C28B57689D32}" type="sibTrans" cxnId="{9AB951B1-408F-4C5E-B8E1-FFA1EB07A599}">
      <dgm:prSet/>
      <dgm:spPr/>
      <dgm:t>
        <a:bodyPr/>
        <a:lstStyle/>
        <a:p>
          <a:endParaRPr lang="en-US"/>
        </a:p>
      </dgm:t>
    </dgm:pt>
    <dgm:pt modelId="{6DA171D8-B374-4EDD-8DCB-9AC22A9BE391}">
      <dgm:prSet custT="1"/>
      <dgm:spPr/>
      <dgm:t>
        <a:bodyPr/>
        <a:lstStyle/>
        <a:p>
          <a:pPr>
            <a:lnSpc>
              <a:spcPct val="100000"/>
            </a:lnSpc>
          </a:pPr>
          <a:r>
            <a:rPr lang="en-GB" sz="1800">
              <a:solidFill>
                <a:schemeClr val="bg1"/>
              </a:solidFill>
            </a:rPr>
            <a:t>Can accessibility be improved in design and development guidelines and specifications, shared templates and coding libraries, common authoring practices, and other centralized resources?</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F5C8941-A76F-420B-A623-45F22838BD9B}" type="parTrans" cxnId="{8A8DF76A-D69C-49D5-A300-CE97DCC1A957}">
      <dgm:prSet/>
      <dgm:spPr/>
      <dgm:t>
        <a:bodyPr/>
        <a:lstStyle/>
        <a:p>
          <a:endParaRPr lang="en-GB"/>
        </a:p>
      </dgm:t>
    </dgm:pt>
    <dgm:pt modelId="{A4736A98-0819-474D-9978-40183846699D}" type="sibTrans" cxnId="{8A8DF76A-D69C-49D5-A300-CE97DCC1A957}">
      <dgm:prSet/>
      <dgm:spPr/>
      <dgm:t>
        <a:bodyPr/>
        <a:lstStyle/>
        <a:p>
          <a:endParaRPr lang="en-GB"/>
        </a:p>
      </dgm:t>
    </dgm:pt>
    <dgm:pt modelId="{A483662C-9C74-4D42-BB7B-51959D29D36B}">
      <dgm:prSet custT="1"/>
      <dgm:spPr/>
      <dgm:t>
        <a:bodyPr/>
        <a:lstStyle/>
        <a:p>
          <a:pPr>
            <a:lnSpc>
              <a:spcPct val="100000"/>
            </a:lnSpc>
          </a:pPr>
          <a:r>
            <a:rPr lang="en-GB" sz="1800">
              <a:solidFill>
                <a:schemeClr val="bg1"/>
              </a:solidFill>
            </a:rPr>
            <a:t>How well do existing policies and processes support accessibility? For example, procurement.</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87ED30D4-DABF-47CC-A807-081090208E58}" type="parTrans" cxnId="{48350E78-4594-47CD-9962-38487BF1D4E7}">
      <dgm:prSet/>
      <dgm:spPr/>
      <dgm:t>
        <a:bodyPr/>
        <a:lstStyle/>
        <a:p>
          <a:endParaRPr lang="en-GB"/>
        </a:p>
      </dgm:t>
    </dgm:pt>
    <dgm:pt modelId="{21C3DF2D-03ED-47E2-BB77-93A620EA5A0C}" type="sibTrans" cxnId="{48350E78-4594-47CD-9962-38487BF1D4E7}">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72338AB9-EEE7-457E-8E94-36FABFB746B3}" type="pres">
      <dgm:prSet presAssocID="{DDC7EF7D-66DC-4F19-BF8F-8A88536C7EB0}" presName="compNode" presStyleCnt="0"/>
      <dgm:spPr/>
    </dgm:pt>
    <dgm:pt modelId="{DBEAFC2D-8D08-495D-811C-AAA7E62E14B5}" type="pres">
      <dgm:prSet presAssocID="{DDC7EF7D-66DC-4F19-BF8F-8A88536C7EB0}" presName="bgRect" presStyleLbl="bgShp" presStyleIdx="0" presStyleCnt="2"/>
      <dgm:spPr>
        <a:solidFill>
          <a:schemeClr val="tx1"/>
        </a:solidFill>
        <a:ln w="38100">
          <a:solidFill>
            <a:schemeClr val="accent4"/>
          </a:solidFill>
        </a:ln>
      </dgm:spPr>
    </dgm:pt>
    <dgm:pt modelId="{308B5E88-3B9F-4F44-B915-38D2C8F04FE3}" type="pres">
      <dgm:prSet presAssocID="{DDC7EF7D-66DC-4F19-BF8F-8A88536C7E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127412B0-97DA-4B28-B165-BEC9537CD926}" type="pres">
      <dgm:prSet presAssocID="{DDC7EF7D-66DC-4F19-BF8F-8A88536C7EB0}" presName="spaceRect" presStyleCnt="0"/>
      <dgm:spPr/>
    </dgm:pt>
    <dgm:pt modelId="{70FECE0E-46EB-425B-BD03-B502E99FEBAA}" type="pres">
      <dgm:prSet presAssocID="{DDC7EF7D-66DC-4F19-BF8F-8A88536C7EB0}" presName="parTx" presStyleLbl="revTx" presStyleIdx="0" presStyleCnt="4">
        <dgm:presLayoutVars>
          <dgm:chMax val="0"/>
          <dgm:chPref val="0"/>
        </dgm:presLayoutVars>
      </dgm:prSet>
      <dgm:spPr/>
    </dgm:pt>
    <dgm:pt modelId="{8B0E14B2-FC35-4CE2-B46F-4C21DEF97AAC}" type="pres">
      <dgm:prSet presAssocID="{DDC7EF7D-66DC-4F19-BF8F-8A88536C7EB0}" presName="desTx" presStyleLbl="revTx" presStyleIdx="1" presStyleCnt="4">
        <dgm:presLayoutVars/>
      </dgm:prSet>
      <dgm:spPr/>
    </dgm:pt>
    <dgm:pt modelId="{32C8AE95-31D1-4AAA-AFC3-B9A698FEA55E}" type="pres">
      <dgm:prSet presAssocID="{ADFBAC4F-E406-45E2-98B0-DEB236ED5E84}" presName="sibTrans" presStyleCnt="0"/>
      <dgm:spPr/>
    </dgm:pt>
    <dgm:pt modelId="{15E61E38-B1BC-4DDF-B1CB-E2679D89FCEE}" type="pres">
      <dgm:prSet presAssocID="{0332A47A-4FA8-4A48-93C2-CD2C1D22F247}" presName="compNode" presStyleCnt="0"/>
      <dgm:spPr/>
    </dgm:pt>
    <dgm:pt modelId="{123593C0-9964-45BD-BCA9-DF39EDE5801F}" type="pres">
      <dgm:prSet presAssocID="{0332A47A-4FA8-4A48-93C2-CD2C1D22F247}" presName="bgRect" presStyleLbl="bgShp" presStyleIdx="1" presStyleCnt="2"/>
      <dgm:spPr>
        <a:solidFill>
          <a:schemeClr val="tx1"/>
        </a:solidFill>
        <a:ln w="38100">
          <a:solidFill>
            <a:schemeClr val="accent6"/>
          </a:solidFill>
        </a:ln>
      </dgm:spPr>
    </dgm:pt>
    <dgm:pt modelId="{96683642-35A5-480E-8C42-EFF612A73602}" type="pres">
      <dgm:prSet presAssocID="{0332A47A-4FA8-4A48-93C2-CD2C1D22F2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8443EDD7-B6E7-42EA-846E-4AECAE58B79B}" type="pres">
      <dgm:prSet presAssocID="{0332A47A-4FA8-4A48-93C2-CD2C1D22F247}" presName="spaceRect" presStyleCnt="0"/>
      <dgm:spPr/>
    </dgm:pt>
    <dgm:pt modelId="{59CD09AB-5ACA-4D6F-B65A-B9872368DB1E}" type="pres">
      <dgm:prSet presAssocID="{0332A47A-4FA8-4A48-93C2-CD2C1D22F247}" presName="parTx" presStyleLbl="revTx" presStyleIdx="2" presStyleCnt="4">
        <dgm:presLayoutVars>
          <dgm:chMax val="0"/>
          <dgm:chPref val="0"/>
        </dgm:presLayoutVars>
      </dgm:prSet>
      <dgm:spPr/>
    </dgm:pt>
    <dgm:pt modelId="{305894AE-1815-4D14-954B-BDE277701147}" type="pres">
      <dgm:prSet presAssocID="{0332A47A-4FA8-4A48-93C2-CD2C1D22F247}" presName="desTx" presStyleLbl="revTx" presStyleIdx="3" presStyleCnt="4">
        <dgm:presLayoutVars/>
      </dgm:prSet>
      <dgm:spPr/>
    </dgm:pt>
  </dgm:ptLst>
  <dgm:cxnLst>
    <dgm:cxn modelId="{1D803501-0173-4D73-8678-5E7A279DF9ED}" type="presOf" srcId="{DDC7EF7D-66DC-4F19-BF8F-8A88536C7EB0}" destId="{70FECE0E-46EB-425B-BD03-B502E99FEBAA}"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8A8DF76A-D69C-49D5-A300-CE97DCC1A957}" srcId="{DDC7EF7D-66DC-4F19-BF8F-8A88536C7EB0}" destId="{6DA171D8-B374-4EDD-8DCB-9AC22A9BE391}" srcOrd="0" destOrd="0" parTransId="{0F5C8941-A76F-420B-A623-45F22838BD9B}" sibTransId="{A4736A98-0819-474D-9978-40183846699D}"/>
    <dgm:cxn modelId="{14513C55-4169-43CF-A816-2471E043C03A}" type="presOf" srcId="{0332A47A-4FA8-4A48-93C2-CD2C1D22F247}" destId="{59CD09AB-5ACA-4D6F-B65A-B9872368DB1E}" srcOrd="0" destOrd="0" presId="urn:microsoft.com/office/officeart/2018/2/layout/IconVerticalSolidList"/>
    <dgm:cxn modelId="{48350E78-4594-47CD-9962-38487BF1D4E7}" srcId="{0332A47A-4FA8-4A48-93C2-CD2C1D22F247}" destId="{A483662C-9C74-4D42-BB7B-51959D29D36B}" srcOrd="0" destOrd="0" parTransId="{87ED30D4-DABF-47CC-A807-081090208E58}" sibTransId="{21C3DF2D-03ED-47E2-BB77-93A620EA5A0C}"/>
    <dgm:cxn modelId="{BA90257D-480C-4D79-B5ED-F34EE04EF1FF}" type="presOf" srcId="{6DA171D8-B374-4EDD-8DCB-9AC22A9BE391}" destId="{8B0E14B2-FC35-4CE2-B46F-4C21DEF97AAC}" srcOrd="0" destOrd="0" presId="urn:microsoft.com/office/officeart/2018/2/layout/IconVerticalSolidList"/>
    <dgm:cxn modelId="{461A38A0-36CE-41EE-89E3-8E50F2182FC4}" srcId="{78336C2F-5367-4903-A634-ABB431700E2D}" destId="{DDC7EF7D-66DC-4F19-BF8F-8A88536C7EB0}" srcOrd="0" destOrd="0" parTransId="{F3834A3F-4C3C-4CCA-A5F6-D20721231179}" sibTransId="{ADFBAC4F-E406-45E2-98B0-DEB236ED5E84}"/>
    <dgm:cxn modelId="{95EF69B0-9411-4BD4-A304-3AAF0D33C305}" type="presOf" srcId="{A483662C-9C74-4D42-BB7B-51959D29D36B}" destId="{305894AE-1815-4D14-954B-BDE277701147}" srcOrd="0" destOrd="0" presId="urn:microsoft.com/office/officeart/2018/2/layout/IconVerticalSolidList"/>
    <dgm:cxn modelId="{9AB951B1-408F-4C5E-B8E1-FFA1EB07A599}" srcId="{78336C2F-5367-4903-A634-ABB431700E2D}" destId="{0332A47A-4FA8-4A48-93C2-CD2C1D22F247}" srcOrd="1" destOrd="0" parTransId="{0AC90D6A-80D2-4F5F-8CBC-A520B6F9A933}" sibTransId="{27154F16-87FA-4DE8-948B-C28B57689D32}"/>
    <dgm:cxn modelId="{69BF23FF-8730-46A2-A323-F2D54BCB9E33}" type="presParOf" srcId="{8DB98629-A8FF-47DD-9E5D-3ED5AB1BAA5D}" destId="{72338AB9-EEE7-457E-8E94-36FABFB746B3}" srcOrd="0" destOrd="0" presId="urn:microsoft.com/office/officeart/2018/2/layout/IconVerticalSolidList"/>
    <dgm:cxn modelId="{F5240453-B4AB-44C8-B159-43CFDABFC560}" type="presParOf" srcId="{72338AB9-EEE7-457E-8E94-36FABFB746B3}" destId="{DBEAFC2D-8D08-495D-811C-AAA7E62E14B5}" srcOrd="0" destOrd="0" presId="urn:microsoft.com/office/officeart/2018/2/layout/IconVerticalSolidList"/>
    <dgm:cxn modelId="{D9F8EE76-1D46-4ABF-950E-AD78893CE7E8}" type="presParOf" srcId="{72338AB9-EEE7-457E-8E94-36FABFB746B3}" destId="{308B5E88-3B9F-4F44-B915-38D2C8F04FE3}" srcOrd="1" destOrd="0" presId="urn:microsoft.com/office/officeart/2018/2/layout/IconVerticalSolidList"/>
    <dgm:cxn modelId="{02E7EF95-AB09-4FC2-83BE-E7A85C70DAC7}" type="presParOf" srcId="{72338AB9-EEE7-457E-8E94-36FABFB746B3}" destId="{127412B0-97DA-4B28-B165-BEC9537CD926}" srcOrd="2" destOrd="0" presId="urn:microsoft.com/office/officeart/2018/2/layout/IconVerticalSolidList"/>
    <dgm:cxn modelId="{576EE491-8688-4436-88B2-7F37CB381870}" type="presParOf" srcId="{72338AB9-EEE7-457E-8E94-36FABFB746B3}" destId="{70FECE0E-46EB-425B-BD03-B502E99FEBAA}" srcOrd="3" destOrd="0" presId="urn:microsoft.com/office/officeart/2018/2/layout/IconVerticalSolidList"/>
    <dgm:cxn modelId="{2AD8D3D1-7DE3-462A-9B12-5D3D48A39AFE}" type="presParOf" srcId="{72338AB9-EEE7-457E-8E94-36FABFB746B3}" destId="{8B0E14B2-FC35-4CE2-B46F-4C21DEF97AAC}" srcOrd="4" destOrd="0" presId="urn:microsoft.com/office/officeart/2018/2/layout/IconVerticalSolidList"/>
    <dgm:cxn modelId="{574B532B-9262-4930-AB2E-A28C70EBE7C3}" type="presParOf" srcId="{8DB98629-A8FF-47DD-9E5D-3ED5AB1BAA5D}" destId="{32C8AE95-31D1-4AAA-AFC3-B9A698FEA55E}" srcOrd="1" destOrd="0" presId="urn:microsoft.com/office/officeart/2018/2/layout/IconVerticalSolidList"/>
    <dgm:cxn modelId="{D76335FD-A336-493F-9D16-9B6DFDFD3C21}" type="presParOf" srcId="{8DB98629-A8FF-47DD-9E5D-3ED5AB1BAA5D}" destId="{15E61E38-B1BC-4DDF-B1CB-E2679D89FCEE}" srcOrd="2" destOrd="0" presId="urn:microsoft.com/office/officeart/2018/2/layout/IconVerticalSolidList"/>
    <dgm:cxn modelId="{CB1B7BF8-115F-4CDA-9A8E-AAEBD2158E86}" type="presParOf" srcId="{15E61E38-B1BC-4DDF-B1CB-E2679D89FCEE}" destId="{123593C0-9964-45BD-BCA9-DF39EDE5801F}" srcOrd="0" destOrd="0" presId="urn:microsoft.com/office/officeart/2018/2/layout/IconVerticalSolidList"/>
    <dgm:cxn modelId="{944D49E1-7119-4A65-BB39-36E9668E3DD1}" type="presParOf" srcId="{15E61E38-B1BC-4DDF-B1CB-E2679D89FCEE}" destId="{96683642-35A5-480E-8C42-EFF612A73602}" srcOrd="1" destOrd="0" presId="urn:microsoft.com/office/officeart/2018/2/layout/IconVerticalSolidList"/>
    <dgm:cxn modelId="{BE2340D9-7FE6-4F12-8B20-DBC767D955A3}" type="presParOf" srcId="{15E61E38-B1BC-4DDF-B1CB-E2679D89FCEE}" destId="{8443EDD7-B6E7-42EA-846E-4AECAE58B79B}" srcOrd="2" destOrd="0" presId="urn:microsoft.com/office/officeart/2018/2/layout/IconVerticalSolidList"/>
    <dgm:cxn modelId="{FC631364-C41B-4746-81D3-3A535B7352EF}" type="presParOf" srcId="{15E61E38-B1BC-4DDF-B1CB-E2679D89FCEE}" destId="{59CD09AB-5ACA-4D6F-B65A-B9872368DB1E}" srcOrd="3" destOrd="0" presId="urn:microsoft.com/office/officeart/2018/2/layout/IconVerticalSolidList"/>
    <dgm:cxn modelId="{DFBBFF6A-3A08-44E8-9174-FD3D30169FFD}" type="presParOf" srcId="{15E61E38-B1BC-4DDF-B1CB-E2679D89FCEE}" destId="{305894AE-1815-4D14-954B-BDE27770114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064FD3A2-AC43-46CC-88F6-B06B9324DF5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F584FE90-E8E8-4A0E-9FEA-F7AE0CB1EAFD}">
      <dgm:prSet phldrT="[Text]"/>
      <dgm:spPr>
        <a:solidFill>
          <a:schemeClr val="tx2"/>
        </a:solidFill>
        <a:ln w="38100">
          <a:solidFill>
            <a:schemeClr val="accent3"/>
          </a:solidFill>
        </a:ln>
      </dgm:spPr>
      <dgm:t>
        <a:bodyPr/>
        <a:lstStyle/>
        <a:p>
          <a:r>
            <a:rPr lang="en-GB">
              <a:solidFill>
                <a:schemeClr val="bg1"/>
              </a:solidFill>
            </a:rPr>
            <a:t>Audit for accessibility</a:t>
          </a:r>
        </a:p>
      </dgm:t>
    </dgm:pt>
    <dgm:pt modelId="{0D3B0520-6AFD-477D-8D07-171A39ECE745}" type="parTrans" cxnId="{43742ABA-EB5F-4485-9A8B-3E6E23F1E9EE}">
      <dgm:prSet/>
      <dgm:spPr/>
      <dgm:t>
        <a:bodyPr/>
        <a:lstStyle/>
        <a:p>
          <a:endParaRPr lang="en-GB"/>
        </a:p>
      </dgm:t>
    </dgm:pt>
    <dgm:pt modelId="{609259C0-6A31-405E-80BA-EA0F7518588B}" type="sibTrans" cxnId="{43742ABA-EB5F-4485-9A8B-3E6E23F1E9EE}">
      <dgm:prSet/>
      <dgm:spPr>
        <a:solidFill>
          <a:schemeClr val="tx1"/>
        </a:solidFill>
        <a:ln w="38100">
          <a:solidFill>
            <a:schemeClr val="accent1"/>
          </a:solidFill>
        </a:ln>
      </dgm:spPr>
      <dgm:t>
        <a:bodyPr/>
        <a:lstStyle/>
        <a:p>
          <a:endParaRPr lang="en-GB"/>
        </a:p>
      </dgm:t>
    </dgm:pt>
    <dgm:pt modelId="{1169C5BE-458A-4098-8C58-299ED8600D3E}">
      <dgm:prSet phldrT="[Text]"/>
      <dgm:spPr>
        <a:solidFill>
          <a:schemeClr val="tx2"/>
        </a:solidFill>
        <a:ln w="38100">
          <a:solidFill>
            <a:schemeClr val="accent3"/>
          </a:solidFill>
        </a:ln>
      </dgm:spPr>
      <dgm:t>
        <a:bodyPr/>
        <a:lstStyle/>
        <a:p>
          <a:r>
            <a:rPr lang="en-GB">
              <a:solidFill>
                <a:schemeClr val="bg1"/>
              </a:solidFill>
            </a:rPr>
            <a:t>Create a baseline </a:t>
          </a:r>
        </a:p>
      </dgm:t>
    </dgm:pt>
    <dgm:pt modelId="{0477D526-1504-4D98-828F-1C9CB2877702}" type="parTrans" cxnId="{9E7EBD54-3F36-4658-8847-351B45F9A152}">
      <dgm:prSet/>
      <dgm:spPr/>
      <dgm:t>
        <a:bodyPr/>
        <a:lstStyle/>
        <a:p>
          <a:endParaRPr lang="en-GB"/>
        </a:p>
      </dgm:t>
    </dgm:pt>
    <dgm:pt modelId="{98C0E6B1-7F64-445F-952A-F96E4B54C9DA}" type="sibTrans" cxnId="{9E7EBD54-3F36-4658-8847-351B45F9A152}">
      <dgm:prSet/>
      <dgm:spPr/>
      <dgm:t>
        <a:bodyPr/>
        <a:lstStyle/>
        <a:p>
          <a:endParaRPr lang="en-GB"/>
        </a:p>
      </dgm:t>
    </dgm:pt>
    <dgm:pt modelId="{D34AF15B-7033-4D49-9B24-80167C678F10}">
      <dgm:prSet phldrT="[Text]"/>
      <dgm:spPr>
        <a:solidFill>
          <a:schemeClr val="tx2"/>
        </a:solidFill>
        <a:ln w="38100">
          <a:solidFill>
            <a:schemeClr val="accent4"/>
          </a:solidFill>
        </a:ln>
      </dgm:spPr>
      <dgm:t>
        <a:bodyPr/>
        <a:lstStyle/>
        <a:p>
          <a:r>
            <a:rPr lang="en-GB">
              <a:solidFill>
                <a:schemeClr val="bg1"/>
              </a:solidFill>
            </a:rPr>
            <a:t>Review results</a:t>
          </a:r>
        </a:p>
      </dgm:t>
    </dgm:pt>
    <dgm:pt modelId="{854C6F9E-D91D-40E5-A227-30F1D81E607E}" type="parTrans" cxnId="{79F1C96E-0BD6-42DF-BF0F-1E5A40AB3737}">
      <dgm:prSet/>
      <dgm:spPr/>
      <dgm:t>
        <a:bodyPr/>
        <a:lstStyle/>
        <a:p>
          <a:endParaRPr lang="en-GB"/>
        </a:p>
      </dgm:t>
    </dgm:pt>
    <dgm:pt modelId="{3E656074-C888-49EA-B071-628E6B7F03FE}" type="sibTrans" cxnId="{79F1C96E-0BD6-42DF-BF0F-1E5A40AB3737}">
      <dgm:prSet/>
      <dgm:spPr/>
      <dgm:t>
        <a:bodyPr/>
        <a:lstStyle/>
        <a:p>
          <a:endParaRPr lang="en-GB"/>
        </a:p>
      </dgm:t>
    </dgm:pt>
    <dgm:pt modelId="{5F309670-CF89-4210-97B4-7887E561DEC1}">
      <dgm:prSet phldrT="[Text]"/>
      <dgm:spPr>
        <a:solidFill>
          <a:schemeClr val="tx2"/>
        </a:solidFill>
        <a:ln w="38100">
          <a:solidFill>
            <a:schemeClr val="accent4"/>
          </a:solidFill>
        </a:ln>
      </dgm:spPr>
      <dgm:t>
        <a:bodyPr/>
        <a:lstStyle/>
        <a:p>
          <a:r>
            <a:rPr lang="en-GB">
              <a:solidFill>
                <a:schemeClr val="bg1"/>
              </a:solidFill>
            </a:rPr>
            <a:t>Problems / anti-patterns to be avoided.</a:t>
          </a:r>
        </a:p>
      </dgm:t>
    </dgm:pt>
    <dgm:pt modelId="{FDE04DF8-176C-4C85-89C5-4702F6794C76}" type="parTrans" cxnId="{3217E01B-B309-48F8-96B6-2C7C7D0F84CA}">
      <dgm:prSet/>
      <dgm:spPr/>
      <dgm:t>
        <a:bodyPr/>
        <a:lstStyle/>
        <a:p>
          <a:endParaRPr lang="en-GB"/>
        </a:p>
      </dgm:t>
    </dgm:pt>
    <dgm:pt modelId="{22140F10-A89E-4686-83D3-CAB9AE44F32A}" type="sibTrans" cxnId="{3217E01B-B309-48F8-96B6-2C7C7D0F84CA}">
      <dgm:prSet/>
      <dgm:spPr/>
      <dgm:t>
        <a:bodyPr/>
        <a:lstStyle/>
        <a:p>
          <a:endParaRPr lang="en-GB"/>
        </a:p>
      </dgm:t>
    </dgm:pt>
    <dgm:pt modelId="{4810031D-FC7A-46E5-B379-C45BEB49ACDB}">
      <dgm:prSet phldrT="[Text]"/>
      <dgm:spPr>
        <a:solidFill>
          <a:schemeClr val="tx2"/>
        </a:solidFill>
        <a:ln w="38100">
          <a:solidFill>
            <a:schemeClr val="accent3"/>
          </a:solidFill>
        </a:ln>
      </dgm:spPr>
      <dgm:t>
        <a:bodyPr/>
        <a:lstStyle/>
        <a:p>
          <a:r>
            <a:rPr lang="en-GB">
              <a:solidFill>
                <a:schemeClr val="bg1"/>
              </a:solidFill>
            </a:rPr>
            <a:t>Identify training / expertise gaps</a:t>
          </a:r>
        </a:p>
      </dgm:t>
    </dgm:pt>
    <dgm:pt modelId="{7C9B4526-42BD-4088-AA58-30FAE14FF042}" type="parTrans" cxnId="{F621ABB1-9471-4CAC-80FD-5912D74A8798}">
      <dgm:prSet/>
      <dgm:spPr/>
      <dgm:t>
        <a:bodyPr/>
        <a:lstStyle/>
        <a:p>
          <a:endParaRPr lang="en-GB"/>
        </a:p>
      </dgm:t>
    </dgm:pt>
    <dgm:pt modelId="{238F6A70-D156-41CE-BB3E-96577F6C969D}" type="sibTrans" cxnId="{F621ABB1-9471-4CAC-80FD-5912D74A8798}">
      <dgm:prSet/>
      <dgm:spPr/>
      <dgm:t>
        <a:bodyPr/>
        <a:lstStyle/>
        <a:p>
          <a:endParaRPr lang="en-GB"/>
        </a:p>
      </dgm:t>
    </dgm:pt>
    <dgm:pt modelId="{284CD728-C128-483D-8E70-4E9C1AD87DB3}">
      <dgm:prSet phldrT="[Text]"/>
      <dgm:spPr>
        <a:solidFill>
          <a:schemeClr val="tx2"/>
        </a:solidFill>
        <a:ln w="38100">
          <a:solidFill>
            <a:schemeClr val="accent3"/>
          </a:solidFill>
        </a:ln>
      </dgm:spPr>
      <dgm:t>
        <a:bodyPr/>
        <a:lstStyle/>
        <a:p>
          <a:r>
            <a:rPr lang="en-GB">
              <a:solidFill>
                <a:schemeClr val="bg1"/>
              </a:solidFill>
            </a:rPr>
            <a:t>Look for good practice.</a:t>
          </a:r>
        </a:p>
      </dgm:t>
    </dgm:pt>
    <dgm:pt modelId="{EC222C0D-7289-4BBC-95BC-669FD17888AF}" type="parTrans" cxnId="{370CF6FA-EEE0-44DB-86AF-AB4855519898}">
      <dgm:prSet/>
      <dgm:spPr/>
      <dgm:t>
        <a:bodyPr/>
        <a:lstStyle/>
        <a:p>
          <a:endParaRPr lang="en-GB"/>
        </a:p>
      </dgm:t>
    </dgm:pt>
    <dgm:pt modelId="{F653495B-7547-40CA-BDEA-5FD9150D6549}" type="sibTrans" cxnId="{370CF6FA-EEE0-44DB-86AF-AB4855519898}">
      <dgm:prSet/>
      <dgm:spPr/>
      <dgm:t>
        <a:bodyPr/>
        <a:lstStyle/>
        <a:p>
          <a:endParaRPr lang="en-GB"/>
        </a:p>
      </dgm:t>
    </dgm:pt>
    <dgm:pt modelId="{9E50D667-23DB-43A5-B92E-D33CF07963D5}">
      <dgm:prSet phldrT="[Text]"/>
      <dgm:spPr>
        <a:solidFill>
          <a:schemeClr val="tx2"/>
        </a:solidFill>
        <a:ln w="38100">
          <a:solidFill>
            <a:schemeClr val="accent4"/>
          </a:solidFill>
        </a:ln>
      </dgm:spPr>
      <dgm:t>
        <a:bodyPr/>
        <a:lstStyle/>
        <a:p>
          <a:r>
            <a:rPr lang="en-GB">
              <a:solidFill>
                <a:schemeClr val="bg1"/>
              </a:solidFill>
            </a:rPr>
            <a:t>Defects / prioritisation</a:t>
          </a:r>
        </a:p>
      </dgm:t>
    </dgm:pt>
    <dgm:pt modelId="{1471ECF2-6E29-4B85-A02B-52A9F946B5C4}" type="parTrans" cxnId="{0E8999B8-658A-47FC-A7AF-D8A76645450A}">
      <dgm:prSet/>
      <dgm:spPr/>
      <dgm:t>
        <a:bodyPr/>
        <a:lstStyle/>
        <a:p>
          <a:endParaRPr lang="en-GB"/>
        </a:p>
      </dgm:t>
    </dgm:pt>
    <dgm:pt modelId="{C1209115-CEC9-4D01-B9CB-48CEE49DF700}" type="sibTrans" cxnId="{0E8999B8-658A-47FC-A7AF-D8A76645450A}">
      <dgm:prSet/>
      <dgm:spPr/>
      <dgm:t>
        <a:bodyPr/>
        <a:lstStyle/>
        <a:p>
          <a:endParaRPr lang="en-GB"/>
        </a:p>
      </dgm:t>
    </dgm:pt>
    <dgm:pt modelId="{28E65B3F-873C-4457-B7D2-A734A33B8904}">
      <dgm:prSet phldrT="[Text]"/>
      <dgm:spPr>
        <a:solidFill>
          <a:schemeClr val="tx2"/>
        </a:solidFill>
        <a:ln w="38100">
          <a:solidFill>
            <a:schemeClr val="accent4"/>
          </a:solidFill>
        </a:ln>
      </dgm:spPr>
      <dgm:t>
        <a:bodyPr/>
        <a:lstStyle/>
        <a:p>
          <a:r>
            <a:rPr lang="en-GB">
              <a:solidFill>
                <a:schemeClr val="bg1"/>
              </a:solidFill>
            </a:rPr>
            <a:t>Report to stakeholders</a:t>
          </a:r>
        </a:p>
      </dgm:t>
    </dgm:pt>
    <dgm:pt modelId="{480BA5F8-E357-4D29-B513-71434E538B1B}" type="parTrans" cxnId="{04CC7AF9-842F-488C-93BC-3BF7A67F72DB}">
      <dgm:prSet/>
      <dgm:spPr/>
      <dgm:t>
        <a:bodyPr/>
        <a:lstStyle/>
        <a:p>
          <a:endParaRPr lang="en-GB"/>
        </a:p>
      </dgm:t>
    </dgm:pt>
    <dgm:pt modelId="{F94E987B-4C68-4178-A317-72B21291D1B1}" type="sibTrans" cxnId="{04CC7AF9-842F-488C-93BC-3BF7A67F72DB}">
      <dgm:prSet/>
      <dgm:spPr/>
      <dgm:t>
        <a:bodyPr/>
        <a:lstStyle/>
        <a:p>
          <a:endParaRPr lang="en-GB"/>
        </a:p>
      </dgm:t>
    </dgm:pt>
    <dgm:pt modelId="{A7794848-78F8-4572-AAEF-258270A28543}" type="pres">
      <dgm:prSet presAssocID="{064FD3A2-AC43-46CC-88F6-B06B9324DF5D}" presName="linearFlow" presStyleCnt="0">
        <dgm:presLayoutVars>
          <dgm:dir/>
          <dgm:animLvl val="lvl"/>
          <dgm:resizeHandles val="exact"/>
        </dgm:presLayoutVars>
      </dgm:prSet>
      <dgm:spPr/>
    </dgm:pt>
    <dgm:pt modelId="{7FD4BB48-A1AC-480C-9D35-1C5BFF51F728}" type="pres">
      <dgm:prSet presAssocID="{F584FE90-E8E8-4A0E-9FEA-F7AE0CB1EAFD}" presName="composite" presStyleCnt="0"/>
      <dgm:spPr/>
    </dgm:pt>
    <dgm:pt modelId="{077180FE-0E3F-4994-98BC-2D4F3BBC939E}" type="pres">
      <dgm:prSet presAssocID="{F584FE90-E8E8-4A0E-9FEA-F7AE0CB1EAFD}" presName="parTx" presStyleLbl="node1" presStyleIdx="0" presStyleCnt="2">
        <dgm:presLayoutVars>
          <dgm:chMax val="0"/>
          <dgm:chPref val="0"/>
          <dgm:bulletEnabled val="1"/>
        </dgm:presLayoutVars>
      </dgm:prSet>
      <dgm:spPr/>
    </dgm:pt>
    <dgm:pt modelId="{E20381BE-B119-4BF8-A979-5F7237753DBF}" type="pres">
      <dgm:prSet presAssocID="{F584FE90-E8E8-4A0E-9FEA-F7AE0CB1EAFD}" presName="parSh" presStyleLbl="node1" presStyleIdx="0" presStyleCnt="2"/>
      <dgm:spPr/>
    </dgm:pt>
    <dgm:pt modelId="{C865C6C4-9B7E-4591-88E0-6C6875E32093}" type="pres">
      <dgm:prSet presAssocID="{F584FE90-E8E8-4A0E-9FEA-F7AE0CB1EAFD}" presName="desTx" presStyleLbl="fgAcc1" presStyleIdx="0" presStyleCnt="2">
        <dgm:presLayoutVars>
          <dgm:bulletEnabled val="1"/>
        </dgm:presLayoutVars>
      </dgm:prSet>
      <dgm:spPr/>
    </dgm:pt>
    <dgm:pt modelId="{A7218CDA-38F2-4F11-B161-45C35E0BD3AE}" type="pres">
      <dgm:prSet presAssocID="{609259C0-6A31-405E-80BA-EA0F7518588B}" presName="sibTrans" presStyleLbl="sibTrans2D1" presStyleIdx="0" presStyleCnt="1"/>
      <dgm:spPr/>
    </dgm:pt>
    <dgm:pt modelId="{29AF064B-46E5-4A31-A65F-DF0E44427122}" type="pres">
      <dgm:prSet presAssocID="{609259C0-6A31-405E-80BA-EA0F7518588B}" presName="connTx" presStyleLbl="sibTrans2D1" presStyleIdx="0" presStyleCnt="1"/>
      <dgm:spPr/>
    </dgm:pt>
    <dgm:pt modelId="{CDEFD150-7582-417A-B695-ED056D0CA84C}" type="pres">
      <dgm:prSet presAssocID="{D34AF15B-7033-4D49-9B24-80167C678F10}" presName="composite" presStyleCnt="0"/>
      <dgm:spPr/>
    </dgm:pt>
    <dgm:pt modelId="{9D89FC9D-C503-49A0-B938-9B776099D154}" type="pres">
      <dgm:prSet presAssocID="{D34AF15B-7033-4D49-9B24-80167C678F10}" presName="parTx" presStyleLbl="node1" presStyleIdx="0" presStyleCnt="2">
        <dgm:presLayoutVars>
          <dgm:chMax val="0"/>
          <dgm:chPref val="0"/>
          <dgm:bulletEnabled val="1"/>
        </dgm:presLayoutVars>
      </dgm:prSet>
      <dgm:spPr/>
    </dgm:pt>
    <dgm:pt modelId="{5D50DD54-5702-47A1-9A99-264866007086}" type="pres">
      <dgm:prSet presAssocID="{D34AF15B-7033-4D49-9B24-80167C678F10}" presName="parSh" presStyleLbl="node1" presStyleIdx="1" presStyleCnt="2"/>
      <dgm:spPr/>
    </dgm:pt>
    <dgm:pt modelId="{808C9162-F16E-42E3-A27B-F5C9C28D1F92}" type="pres">
      <dgm:prSet presAssocID="{D34AF15B-7033-4D49-9B24-80167C678F10}" presName="desTx" presStyleLbl="fgAcc1" presStyleIdx="1" presStyleCnt="2">
        <dgm:presLayoutVars>
          <dgm:bulletEnabled val="1"/>
        </dgm:presLayoutVars>
      </dgm:prSet>
      <dgm:spPr/>
    </dgm:pt>
  </dgm:ptLst>
  <dgm:cxnLst>
    <dgm:cxn modelId="{4EF48712-1F59-452D-B5D5-13F893298DD7}" type="presOf" srcId="{4810031D-FC7A-46E5-B379-C45BEB49ACDB}" destId="{C865C6C4-9B7E-4591-88E0-6C6875E32093}" srcOrd="0" destOrd="1" presId="urn:microsoft.com/office/officeart/2005/8/layout/process3"/>
    <dgm:cxn modelId="{AA10B41A-0AF0-4726-86F8-922568CDE8D7}" type="presOf" srcId="{F584FE90-E8E8-4A0E-9FEA-F7AE0CB1EAFD}" destId="{077180FE-0E3F-4994-98BC-2D4F3BBC939E}" srcOrd="0" destOrd="0" presId="urn:microsoft.com/office/officeart/2005/8/layout/process3"/>
    <dgm:cxn modelId="{3217E01B-B309-48F8-96B6-2C7C7D0F84CA}" srcId="{D34AF15B-7033-4D49-9B24-80167C678F10}" destId="{5F309670-CF89-4210-97B4-7887E561DEC1}" srcOrd="0" destOrd="0" parTransId="{FDE04DF8-176C-4C85-89C5-4702F6794C76}" sibTransId="{22140F10-A89E-4686-83D3-CAB9AE44F32A}"/>
    <dgm:cxn modelId="{492BF22D-82AC-41B4-992D-23D19A8051A0}" type="presOf" srcId="{5F309670-CF89-4210-97B4-7887E561DEC1}" destId="{808C9162-F16E-42E3-A27B-F5C9C28D1F92}" srcOrd="0" destOrd="0" presId="urn:microsoft.com/office/officeart/2005/8/layout/process3"/>
    <dgm:cxn modelId="{1D61E83C-A615-4C86-864C-59C644451363}" type="presOf" srcId="{28E65B3F-873C-4457-B7D2-A734A33B8904}" destId="{808C9162-F16E-42E3-A27B-F5C9C28D1F92}" srcOrd="0" destOrd="2" presId="urn:microsoft.com/office/officeart/2005/8/layout/process3"/>
    <dgm:cxn modelId="{37890964-C7E3-49F6-8269-077AEAB3D4F9}" type="presOf" srcId="{609259C0-6A31-405E-80BA-EA0F7518588B}" destId="{A7218CDA-38F2-4F11-B161-45C35E0BD3AE}" srcOrd="0" destOrd="0" presId="urn:microsoft.com/office/officeart/2005/8/layout/process3"/>
    <dgm:cxn modelId="{79F1C96E-0BD6-42DF-BF0F-1E5A40AB3737}" srcId="{064FD3A2-AC43-46CC-88F6-B06B9324DF5D}" destId="{D34AF15B-7033-4D49-9B24-80167C678F10}" srcOrd="1" destOrd="0" parTransId="{854C6F9E-D91D-40E5-A227-30F1D81E607E}" sibTransId="{3E656074-C888-49EA-B071-628E6B7F03FE}"/>
    <dgm:cxn modelId="{D98F1153-CCDA-4A80-945A-09E2969F1D84}" type="presOf" srcId="{9E50D667-23DB-43A5-B92E-D33CF07963D5}" destId="{808C9162-F16E-42E3-A27B-F5C9C28D1F92}" srcOrd="0" destOrd="1" presId="urn:microsoft.com/office/officeart/2005/8/layout/process3"/>
    <dgm:cxn modelId="{9E7EBD54-3F36-4658-8847-351B45F9A152}" srcId="{F584FE90-E8E8-4A0E-9FEA-F7AE0CB1EAFD}" destId="{1169C5BE-458A-4098-8C58-299ED8600D3E}" srcOrd="0" destOrd="0" parTransId="{0477D526-1504-4D98-828F-1C9CB2877702}" sibTransId="{98C0E6B1-7F64-445F-952A-F96E4B54C9DA}"/>
    <dgm:cxn modelId="{F0360258-D0B9-47A1-B780-0D20E4BFD09C}" type="presOf" srcId="{064FD3A2-AC43-46CC-88F6-B06B9324DF5D}" destId="{A7794848-78F8-4572-AAEF-258270A28543}" srcOrd="0" destOrd="0" presId="urn:microsoft.com/office/officeart/2005/8/layout/process3"/>
    <dgm:cxn modelId="{D0983584-712E-4666-A6D3-4A2B43CB0097}" type="presOf" srcId="{284CD728-C128-483D-8E70-4E9C1AD87DB3}" destId="{C865C6C4-9B7E-4591-88E0-6C6875E32093}" srcOrd="0" destOrd="2" presId="urn:microsoft.com/office/officeart/2005/8/layout/process3"/>
    <dgm:cxn modelId="{E1AC6394-41E1-4537-A5C3-2E81E87F621A}" type="presOf" srcId="{1169C5BE-458A-4098-8C58-299ED8600D3E}" destId="{C865C6C4-9B7E-4591-88E0-6C6875E32093}" srcOrd="0" destOrd="0" presId="urn:microsoft.com/office/officeart/2005/8/layout/process3"/>
    <dgm:cxn modelId="{5198C1A4-1410-4F9E-99B0-6F9C1220806B}" type="presOf" srcId="{D34AF15B-7033-4D49-9B24-80167C678F10}" destId="{9D89FC9D-C503-49A0-B938-9B776099D154}" srcOrd="0" destOrd="0" presId="urn:microsoft.com/office/officeart/2005/8/layout/process3"/>
    <dgm:cxn modelId="{F621ABB1-9471-4CAC-80FD-5912D74A8798}" srcId="{F584FE90-E8E8-4A0E-9FEA-F7AE0CB1EAFD}" destId="{4810031D-FC7A-46E5-B379-C45BEB49ACDB}" srcOrd="1" destOrd="0" parTransId="{7C9B4526-42BD-4088-AA58-30FAE14FF042}" sibTransId="{238F6A70-D156-41CE-BB3E-96577F6C969D}"/>
    <dgm:cxn modelId="{8F2F48B4-7610-4C1A-AC74-7792AAFC5ED5}" type="presOf" srcId="{609259C0-6A31-405E-80BA-EA0F7518588B}" destId="{29AF064B-46E5-4A31-A65F-DF0E44427122}" srcOrd="1" destOrd="0" presId="urn:microsoft.com/office/officeart/2005/8/layout/process3"/>
    <dgm:cxn modelId="{0E8999B8-658A-47FC-A7AF-D8A76645450A}" srcId="{D34AF15B-7033-4D49-9B24-80167C678F10}" destId="{9E50D667-23DB-43A5-B92E-D33CF07963D5}" srcOrd="1" destOrd="0" parTransId="{1471ECF2-6E29-4B85-A02B-52A9F946B5C4}" sibTransId="{C1209115-CEC9-4D01-B9CB-48CEE49DF700}"/>
    <dgm:cxn modelId="{43742ABA-EB5F-4485-9A8B-3E6E23F1E9EE}" srcId="{064FD3A2-AC43-46CC-88F6-B06B9324DF5D}" destId="{F584FE90-E8E8-4A0E-9FEA-F7AE0CB1EAFD}" srcOrd="0" destOrd="0" parTransId="{0D3B0520-6AFD-477D-8D07-171A39ECE745}" sibTransId="{609259C0-6A31-405E-80BA-EA0F7518588B}"/>
    <dgm:cxn modelId="{405252D4-E62F-43A3-9476-893790419323}" type="presOf" srcId="{F584FE90-E8E8-4A0E-9FEA-F7AE0CB1EAFD}" destId="{E20381BE-B119-4BF8-A979-5F7237753DBF}" srcOrd="1" destOrd="0" presId="urn:microsoft.com/office/officeart/2005/8/layout/process3"/>
    <dgm:cxn modelId="{CC9DE5DE-5663-4ED4-B02D-E9C25E0D1198}" type="presOf" srcId="{D34AF15B-7033-4D49-9B24-80167C678F10}" destId="{5D50DD54-5702-47A1-9A99-264866007086}" srcOrd="1" destOrd="0" presId="urn:microsoft.com/office/officeart/2005/8/layout/process3"/>
    <dgm:cxn modelId="{04CC7AF9-842F-488C-93BC-3BF7A67F72DB}" srcId="{D34AF15B-7033-4D49-9B24-80167C678F10}" destId="{28E65B3F-873C-4457-B7D2-A734A33B8904}" srcOrd="2" destOrd="0" parTransId="{480BA5F8-E357-4D29-B513-71434E538B1B}" sibTransId="{F94E987B-4C68-4178-A317-72B21291D1B1}"/>
    <dgm:cxn modelId="{370CF6FA-EEE0-44DB-86AF-AB4855519898}" srcId="{F584FE90-E8E8-4A0E-9FEA-F7AE0CB1EAFD}" destId="{284CD728-C128-483D-8E70-4E9C1AD87DB3}" srcOrd="2" destOrd="0" parTransId="{EC222C0D-7289-4BBC-95BC-669FD17888AF}" sibTransId="{F653495B-7547-40CA-BDEA-5FD9150D6549}"/>
    <dgm:cxn modelId="{C33E38F1-4AAA-4DD7-A1A5-4342C00E295E}" type="presParOf" srcId="{A7794848-78F8-4572-AAEF-258270A28543}" destId="{7FD4BB48-A1AC-480C-9D35-1C5BFF51F728}" srcOrd="0" destOrd="0" presId="urn:microsoft.com/office/officeart/2005/8/layout/process3"/>
    <dgm:cxn modelId="{9BD6E4F7-E9E2-44E2-8373-8CC38548E89D}" type="presParOf" srcId="{7FD4BB48-A1AC-480C-9D35-1C5BFF51F728}" destId="{077180FE-0E3F-4994-98BC-2D4F3BBC939E}" srcOrd="0" destOrd="0" presId="urn:microsoft.com/office/officeart/2005/8/layout/process3"/>
    <dgm:cxn modelId="{ECC077EB-6799-4557-8589-6AC4F7013445}" type="presParOf" srcId="{7FD4BB48-A1AC-480C-9D35-1C5BFF51F728}" destId="{E20381BE-B119-4BF8-A979-5F7237753DBF}" srcOrd="1" destOrd="0" presId="urn:microsoft.com/office/officeart/2005/8/layout/process3"/>
    <dgm:cxn modelId="{8B7A1488-CF39-4D38-90F6-261E6A942A9C}" type="presParOf" srcId="{7FD4BB48-A1AC-480C-9D35-1C5BFF51F728}" destId="{C865C6C4-9B7E-4591-88E0-6C6875E32093}" srcOrd="2" destOrd="0" presId="urn:microsoft.com/office/officeart/2005/8/layout/process3"/>
    <dgm:cxn modelId="{FC0A8CA6-6AFB-4CC7-B650-2C9D44E4913F}" type="presParOf" srcId="{A7794848-78F8-4572-AAEF-258270A28543}" destId="{A7218CDA-38F2-4F11-B161-45C35E0BD3AE}" srcOrd="1" destOrd="0" presId="urn:microsoft.com/office/officeart/2005/8/layout/process3"/>
    <dgm:cxn modelId="{251C7BF8-5082-4EA5-BAF5-01ACF3E8BF6C}" type="presParOf" srcId="{A7218CDA-38F2-4F11-B161-45C35E0BD3AE}" destId="{29AF064B-46E5-4A31-A65F-DF0E44427122}" srcOrd="0" destOrd="0" presId="urn:microsoft.com/office/officeart/2005/8/layout/process3"/>
    <dgm:cxn modelId="{55E5C025-4CB3-42F8-8A88-B0B8844ECB3C}" type="presParOf" srcId="{A7794848-78F8-4572-AAEF-258270A28543}" destId="{CDEFD150-7582-417A-B695-ED056D0CA84C}" srcOrd="2" destOrd="0" presId="urn:microsoft.com/office/officeart/2005/8/layout/process3"/>
    <dgm:cxn modelId="{1781DB03-ED59-44CA-AFF0-8D0B093773D2}" type="presParOf" srcId="{CDEFD150-7582-417A-B695-ED056D0CA84C}" destId="{9D89FC9D-C503-49A0-B938-9B776099D154}" srcOrd="0" destOrd="0" presId="urn:microsoft.com/office/officeart/2005/8/layout/process3"/>
    <dgm:cxn modelId="{684B0A04-0F40-4E61-BEFD-2D9B763C8F6C}" type="presParOf" srcId="{CDEFD150-7582-417A-B695-ED056D0CA84C}" destId="{5D50DD54-5702-47A1-9A99-264866007086}" srcOrd="1" destOrd="0" presId="urn:microsoft.com/office/officeart/2005/8/layout/process3"/>
    <dgm:cxn modelId="{BE882F87-9283-4875-9332-ABA50D4F7F34}" type="presParOf" srcId="{CDEFD150-7582-417A-B695-ED056D0CA84C}" destId="{808C9162-F16E-42E3-A27B-F5C9C28D1F9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18440D8-4B99-4C9E-AEE3-5809D9BBA1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29B349-42DF-4CDC-AA77-396498DEAC76}">
      <dgm:prSet/>
      <dgm:spPr/>
      <dgm:t>
        <a:bodyPr/>
        <a:lstStyle/>
        <a:p>
          <a:pPr>
            <a:lnSpc>
              <a:spcPct val="100000"/>
            </a:lnSpc>
          </a:pPr>
          <a:r>
            <a:rPr lang="en-US">
              <a:solidFill>
                <a:schemeClr val="bg1"/>
              </a:solidFill>
            </a:rPr>
            <a:t>100s of services.</a:t>
          </a:r>
        </a:p>
      </dgm:t>
    </dgm:pt>
    <dgm:pt modelId="{DB3E8F27-12C0-4399-A858-B7B5FDFD1B98}" type="parTrans" cxnId="{4E1BB4E3-0A05-4696-97A7-E3D36E6B3E29}">
      <dgm:prSet/>
      <dgm:spPr/>
      <dgm:t>
        <a:bodyPr/>
        <a:lstStyle/>
        <a:p>
          <a:endParaRPr lang="en-US">
            <a:solidFill>
              <a:schemeClr val="bg1"/>
            </a:solidFill>
          </a:endParaRPr>
        </a:p>
      </dgm:t>
    </dgm:pt>
    <dgm:pt modelId="{00A65617-2CEB-4EB5-8CF5-D1F34A44EAE2}" type="sibTrans" cxnId="{4E1BB4E3-0A05-4696-97A7-E3D36E6B3E29}">
      <dgm:prSet/>
      <dgm:spPr/>
      <dgm:t>
        <a:bodyPr/>
        <a:lstStyle/>
        <a:p>
          <a:endParaRPr lang="en-US">
            <a:solidFill>
              <a:schemeClr val="bg1"/>
            </a:solidFill>
          </a:endParaRPr>
        </a:p>
      </dgm:t>
    </dgm:pt>
    <dgm:pt modelId="{1FAD1AB9-D97D-48E9-B087-0CA04A95DAFB}">
      <dgm:prSet/>
      <dgm:spPr/>
      <dgm:t>
        <a:bodyPr/>
        <a:lstStyle/>
        <a:p>
          <a:pPr>
            <a:lnSpc>
              <a:spcPct val="100000"/>
            </a:lnSpc>
          </a:pPr>
          <a:r>
            <a:rPr lang="en-GB">
              <a:solidFill>
                <a:schemeClr val="bg1"/>
              </a:solidFill>
            </a:rPr>
            <a:t>Complex</a:t>
          </a:r>
          <a:endParaRPr lang="en-US">
            <a:solidFill>
              <a:schemeClr val="bg1"/>
            </a:solidFill>
          </a:endParaRPr>
        </a:p>
      </dgm:t>
    </dgm:pt>
    <dgm:pt modelId="{C58EC7A0-3687-459A-9688-824D5DB7B437}" type="parTrans" cxnId="{633179E7-77AB-4EB6-8320-F87D48DDBD1B}">
      <dgm:prSet/>
      <dgm:spPr/>
      <dgm:t>
        <a:bodyPr/>
        <a:lstStyle/>
        <a:p>
          <a:endParaRPr lang="en-US">
            <a:solidFill>
              <a:schemeClr val="bg1"/>
            </a:solidFill>
          </a:endParaRPr>
        </a:p>
      </dgm:t>
    </dgm:pt>
    <dgm:pt modelId="{DFB39BF9-3A78-44A7-BF81-E843B91AA70B}" type="sibTrans" cxnId="{633179E7-77AB-4EB6-8320-F87D48DDBD1B}">
      <dgm:prSet/>
      <dgm:spPr/>
      <dgm:t>
        <a:bodyPr/>
        <a:lstStyle/>
        <a:p>
          <a:endParaRPr lang="en-US">
            <a:solidFill>
              <a:schemeClr val="bg1"/>
            </a:solidFill>
          </a:endParaRPr>
        </a:p>
      </dgm:t>
    </dgm:pt>
    <dgm:pt modelId="{EB066F99-F41E-4A6B-BF49-8B54C0CB69AB}">
      <dgm:prSet/>
      <dgm:spPr/>
      <dgm:t>
        <a:bodyPr/>
        <a:lstStyle/>
        <a:p>
          <a:pPr algn="l">
            <a:lnSpc>
              <a:spcPct val="100000"/>
            </a:lnSpc>
          </a:pPr>
          <a:r>
            <a:rPr lang="en-GB">
              <a:solidFill>
                <a:schemeClr val="bg1"/>
              </a:solidFill>
            </a:rPr>
            <a:t>Technology Stack</a:t>
          </a:r>
          <a:endParaRPr lang="en-US">
            <a:solidFill>
              <a:schemeClr val="bg1"/>
            </a:solidFill>
          </a:endParaRPr>
        </a:p>
      </dgm:t>
    </dgm:pt>
    <dgm:pt modelId="{327FD7E0-1773-424C-A394-5CDDF5B78A9D}" type="parTrans" cxnId="{CB0C9CB0-223C-4210-BDC9-A3C2589FB79C}">
      <dgm:prSet/>
      <dgm:spPr/>
      <dgm:t>
        <a:bodyPr/>
        <a:lstStyle/>
        <a:p>
          <a:endParaRPr lang="en-US">
            <a:solidFill>
              <a:schemeClr val="bg1"/>
            </a:solidFill>
          </a:endParaRPr>
        </a:p>
      </dgm:t>
    </dgm:pt>
    <dgm:pt modelId="{065EA69B-3910-46AC-9C12-5FF043539CDF}" type="sibTrans" cxnId="{CB0C9CB0-223C-4210-BDC9-A3C2589FB79C}">
      <dgm:prSet/>
      <dgm:spPr/>
      <dgm:t>
        <a:bodyPr/>
        <a:lstStyle/>
        <a:p>
          <a:endParaRPr lang="en-US">
            <a:solidFill>
              <a:schemeClr val="bg1"/>
            </a:solidFill>
          </a:endParaRPr>
        </a:p>
      </dgm:t>
    </dgm:pt>
    <dgm:pt modelId="{EF2FB49B-37A7-457E-B51B-2125617B1BCB}">
      <dgm:prSet/>
      <dgm:spPr/>
      <dgm:t>
        <a:bodyPr/>
        <a:lstStyle/>
        <a:p>
          <a:pPr algn="l">
            <a:lnSpc>
              <a:spcPct val="100000"/>
            </a:lnSpc>
          </a:pPr>
          <a:r>
            <a:rPr lang="en-GB">
              <a:solidFill>
                <a:schemeClr val="bg1"/>
              </a:solidFill>
            </a:rPr>
            <a:t>Homegrown / Commercial</a:t>
          </a:r>
          <a:endParaRPr lang="en-US">
            <a:solidFill>
              <a:schemeClr val="bg1"/>
            </a:solidFill>
          </a:endParaRPr>
        </a:p>
      </dgm:t>
    </dgm:pt>
    <dgm:pt modelId="{21CF2D4B-F498-4B7F-8160-253422C378C8}" type="parTrans" cxnId="{6AF949C1-03F1-4F5E-B9CF-C096CCD5359A}">
      <dgm:prSet/>
      <dgm:spPr/>
      <dgm:t>
        <a:bodyPr/>
        <a:lstStyle/>
        <a:p>
          <a:endParaRPr lang="en-US">
            <a:solidFill>
              <a:schemeClr val="bg1"/>
            </a:solidFill>
          </a:endParaRPr>
        </a:p>
      </dgm:t>
    </dgm:pt>
    <dgm:pt modelId="{8B824142-C2B7-441C-8A48-E4810D3CFD6B}" type="sibTrans" cxnId="{6AF949C1-03F1-4F5E-B9CF-C096CCD5359A}">
      <dgm:prSet/>
      <dgm:spPr/>
      <dgm:t>
        <a:bodyPr/>
        <a:lstStyle/>
        <a:p>
          <a:endParaRPr lang="en-US">
            <a:solidFill>
              <a:schemeClr val="bg1"/>
            </a:solidFill>
          </a:endParaRPr>
        </a:p>
      </dgm:t>
    </dgm:pt>
    <dgm:pt modelId="{2AF34465-EDA6-452D-BE43-E7548B71F1F1}" type="pres">
      <dgm:prSet presAssocID="{718440D8-4B99-4C9E-AEE3-5809D9BBA1B5}" presName="root" presStyleCnt="0">
        <dgm:presLayoutVars>
          <dgm:dir/>
          <dgm:resizeHandles val="exact"/>
        </dgm:presLayoutVars>
      </dgm:prSet>
      <dgm:spPr/>
    </dgm:pt>
    <dgm:pt modelId="{6F293B5C-B068-46B4-8130-9C194FDA8F09}" type="pres">
      <dgm:prSet presAssocID="{2A29B349-42DF-4CDC-AA77-396498DEAC76}" presName="compNode" presStyleCnt="0"/>
      <dgm:spPr/>
    </dgm:pt>
    <dgm:pt modelId="{0C164E09-75B0-4423-A30F-A4CAF69B123A}" type="pres">
      <dgm:prSet presAssocID="{2A29B349-42DF-4CDC-AA77-396498DEA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6CC3338-A190-4698-9EF0-665DD8E86DA7}" type="pres">
      <dgm:prSet presAssocID="{2A29B349-42DF-4CDC-AA77-396498DEAC76}" presName="spaceRect" presStyleCnt="0"/>
      <dgm:spPr/>
    </dgm:pt>
    <dgm:pt modelId="{6769E427-ECDA-4C6D-869A-8DA0E6CDD52A}" type="pres">
      <dgm:prSet presAssocID="{2A29B349-42DF-4CDC-AA77-396498DEAC76}" presName="textRect" presStyleLbl="revTx" presStyleIdx="0" presStyleCnt="4">
        <dgm:presLayoutVars>
          <dgm:chMax val="1"/>
          <dgm:chPref val="1"/>
        </dgm:presLayoutVars>
      </dgm:prSet>
      <dgm:spPr/>
    </dgm:pt>
    <dgm:pt modelId="{DCEAA825-1926-49A7-B381-199B3F48BB0B}" type="pres">
      <dgm:prSet presAssocID="{00A65617-2CEB-4EB5-8CF5-D1F34A44EAE2}" presName="sibTrans" presStyleCnt="0"/>
      <dgm:spPr/>
    </dgm:pt>
    <dgm:pt modelId="{FABF61B5-EF5A-4EFB-A96B-D896AFA674EE}" type="pres">
      <dgm:prSet presAssocID="{1FAD1AB9-D97D-48E9-B087-0CA04A95DAFB}" presName="compNode" presStyleCnt="0"/>
      <dgm:spPr/>
    </dgm:pt>
    <dgm:pt modelId="{17E7D5C5-9E03-446B-8D5F-360105529754}" type="pres">
      <dgm:prSet presAssocID="{1FAD1AB9-D97D-48E9-B087-0CA04A95DA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ceberg with solid fill"/>
        </a:ext>
      </dgm:extLst>
    </dgm:pt>
    <dgm:pt modelId="{70D5AFE6-43AE-4808-BC33-733AC83F76AE}" type="pres">
      <dgm:prSet presAssocID="{1FAD1AB9-D97D-48E9-B087-0CA04A95DAFB}" presName="spaceRect" presStyleCnt="0"/>
      <dgm:spPr/>
    </dgm:pt>
    <dgm:pt modelId="{1B6EA708-45F3-4B47-BDFB-22E9CF2344D6}" type="pres">
      <dgm:prSet presAssocID="{1FAD1AB9-D97D-48E9-B087-0CA04A95DAFB}" presName="textRect" presStyleLbl="revTx" presStyleIdx="1" presStyleCnt="4">
        <dgm:presLayoutVars>
          <dgm:chMax val="1"/>
          <dgm:chPref val="1"/>
        </dgm:presLayoutVars>
      </dgm:prSet>
      <dgm:spPr/>
    </dgm:pt>
    <dgm:pt modelId="{16BBFDA0-013D-4F86-AF98-A6EDCEC1B7D8}" type="pres">
      <dgm:prSet presAssocID="{DFB39BF9-3A78-44A7-BF81-E843B91AA70B}" presName="sibTrans" presStyleCnt="0"/>
      <dgm:spPr/>
    </dgm:pt>
    <dgm:pt modelId="{0FF17D5F-62AB-42CF-A49B-45AD20370609}" type="pres">
      <dgm:prSet presAssocID="{EB066F99-F41E-4A6B-BF49-8B54C0CB69AB}" presName="compNode" presStyleCnt="0"/>
      <dgm:spPr/>
    </dgm:pt>
    <dgm:pt modelId="{DB7583DD-522D-48E0-9AEC-292C4425222C}" type="pres">
      <dgm:prSet presAssocID="{EB066F99-F41E-4A6B-BF49-8B54C0CB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CD68C8-F0DB-4D14-99CB-FFF457F31105}" type="pres">
      <dgm:prSet presAssocID="{EB066F99-F41E-4A6B-BF49-8B54C0CB69AB}" presName="spaceRect" presStyleCnt="0"/>
      <dgm:spPr/>
    </dgm:pt>
    <dgm:pt modelId="{83A1D7C1-FE39-41BD-8E8A-0FBB0CE6BFDE}" type="pres">
      <dgm:prSet presAssocID="{EB066F99-F41E-4A6B-BF49-8B54C0CB69AB}" presName="textRect" presStyleLbl="revTx" presStyleIdx="2" presStyleCnt="4" custLinFactNeighborX="17099">
        <dgm:presLayoutVars>
          <dgm:chMax val="1"/>
          <dgm:chPref val="1"/>
        </dgm:presLayoutVars>
      </dgm:prSet>
      <dgm:spPr/>
    </dgm:pt>
    <dgm:pt modelId="{56C3DCF7-0789-47BC-ACD7-FE289CC6835F}" type="pres">
      <dgm:prSet presAssocID="{065EA69B-3910-46AC-9C12-5FF043539CDF}" presName="sibTrans" presStyleCnt="0"/>
      <dgm:spPr/>
    </dgm:pt>
    <dgm:pt modelId="{030FBAFA-BD42-43A7-A53A-2AE8AF48D9DD}" type="pres">
      <dgm:prSet presAssocID="{EF2FB49B-37A7-457E-B51B-2125617B1BCB}" presName="compNode" presStyleCnt="0"/>
      <dgm:spPr/>
    </dgm:pt>
    <dgm:pt modelId="{80C74D45-414F-4C18-A6E8-4E2C9F4FF149}" type="pres">
      <dgm:prSet presAssocID="{EF2FB49B-37A7-457E-B51B-2125617B1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9668CE5-AB32-4CA7-A1DD-FB113396B2FD}" type="pres">
      <dgm:prSet presAssocID="{EF2FB49B-37A7-457E-B51B-2125617B1BCB}" presName="spaceRect" presStyleCnt="0"/>
      <dgm:spPr/>
    </dgm:pt>
    <dgm:pt modelId="{53FB0908-2F7D-4BEE-BFC8-2EEB09000412}" type="pres">
      <dgm:prSet presAssocID="{EF2FB49B-37A7-457E-B51B-2125617B1BCB}" presName="textRect" presStyleLbl="revTx" presStyleIdx="3" presStyleCnt="4" custLinFactNeighborX="19684">
        <dgm:presLayoutVars>
          <dgm:chMax val="1"/>
          <dgm:chPref val="1"/>
        </dgm:presLayoutVars>
      </dgm:prSet>
      <dgm:spPr/>
    </dgm:pt>
  </dgm:ptLst>
  <dgm:cxnLst>
    <dgm:cxn modelId="{76BE7A09-1181-420A-9C87-7EFBE0F13CD0}" type="presOf" srcId="{2A29B349-42DF-4CDC-AA77-396498DEAC76}" destId="{6769E427-ECDA-4C6D-869A-8DA0E6CDD52A}" srcOrd="0" destOrd="0" presId="urn:microsoft.com/office/officeart/2018/2/layout/IconLabelList"/>
    <dgm:cxn modelId="{AA3F6921-63C6-4ABD-B7B9-CC3EE73A48FE}" type="presOf" srcId="{1FAD1AB9-D97D-48E9-B087-0CA04A95DAFB}" destId="{1B6EA708-45F3-4B47-BDFB-22E9CF2344D6}" srcOrd="0" destOrd="0" presId="urn:microsoft.com/office/officeart/2018/2/layout/IconLabelList"/>
    <dgm:cxn modelId="{E6B7C549-5264-4D1E-89A6-BAECB176D423}" type="presOf" srcId="{718440D8-4B99-4C9E-AEE3-5809D9BBA1B5}" destId="{2AF34465-EDA6-452D-BE43-E7548B71F1F1}" srcOrd="0" destOrd="0" presId="urn:microsoft.com/office/officeart/2018/2/layout/IconLabelList"/>
    <dgm:cxn modelId="{4FDF149C-1F01-48CB-9B62-016167D85101}" type="presOf" srcId="{EF2FB49B-37A7-457E-B51B-2125617B1BCB}" destId="{53FB0908-2F7D-4BEE-BFC8-2EEB09000412}" srcOrd="0" destOrd="0" presId="urn:microsoft.com/office/officeart/2018/2/layout/IconLabelList"/>
    <dgm:cxn modelId="{CB0C9CB0-223C-4210-BDC9-A3C2589FB79C}" srcId="{718440D8-4B99-4C9E-AEE3-5809D9BBA1B5}" destId="{EB066F99-F41E-4A6B-BF49-8B54C0CB69AB}" srcOrd="2" destOrd="0" parTransId="{327FD7E0-1773-424C-A394-5CDDF5B78A9D}" sibTransId="{065EA69B-3910-46AC-9C12-5FF043539CDF}"/>
    <dgm:cxn modelId="{6AF949C1-03F1-4F5E-B9CF-C096CCD5359A}" srcId="{718440D8-4B99-4C9E-AEE3-5809D9BBA1B5}" destId="{EF2FB49B-37A7-457E-B51B-2125617B1BCB}" srcOrd="3" destOrd="0" parTransId="{21CF2D4B-F498-4B7F-8160-253422C378C8}" sibTransId="{8B824142-C2B7-441C-8A48-E4810D3CFD6B}"/>
    <dgm:cxn modelId="{4E1BB4E3-0A05-4696-97A7-E3D36E6B3E29}" srcId="{718440D8-4B99-4C9E-AEE3-5809D9BBA1B5}" destId="{2A29B349-42DF-4CDC-AA77-396498DEAC76}" srcOrd="0" destOrd="0" parTransId="{DB3E8F27-12C0-4399-A858-B7B5FDFD1B98}" sibTransId="{00A65617-2CEB-4EB5-8CF5-D1F34A44EAE2}"/>
    <dgm:cxn modelId="{633179E7-77AB-4EB6-8320-F87D48DDBD1B}" srcId="{718440D8-4B99-4C9E-AEE3-5809D9BBA1B5}" destId="{1FAD1AB9-D97D-48E9-B087-0CA04A95DAFB}" srcOrd="1" destOrd="0" parTransId="{C58EC7A0-3687-459A-9688-824D5DB7B437}" sibTransId="{DFB39BF9-3A78-44A7-BF81-E843B91AA70B}"/>
    <dgm:cxn modelId="{143D70FB-F771-4C76-AEB6-5FAC254227F0}" type="presOf" srcId="{EB066F99-F41E-4A6B-BF49-8B54C0CB69AB}" destId="{83A1D7C1-FE39-41BD-8E8A-0FBB0CE6BFDE}" srcOrd="0" destOrd="0" presId="urn:microsoft.com/office/officeart/2018/2/layout/IconLabelList"/>
    <dgm:cxn modelId="{BC8185F9-53C7-4F10-B123-0A44E4F37502}" type="presParOf" srcId="{2AF34465-EDA6-452D-BE43-E7548B71F1F1}" destId="{6F293B5C-B068-46B4-8130-9C194FDA8F09}" srcOrd="0" destOrd="0" presId="urn:microsoft.com/office/officeart/2018/2/layout/IconLabelList"/>
    <dgm:cxn modelId="{23D09660-D219-461C-AED5-2A1812C99A4B}" type="presParOf" srcId="{6F293B5C-B068-46B4-8130-9C194FDA8F09}" destId="{0C164E09-75B0-4423-A30F-A4CAF69B123A}" srcOrd="0" destOrd="0" presId="urn:microsoft.com/office/officeart/2018/2/layout/IconLabelList"/>
    <dgm:cxn modelId="{5C08AA28-DC86-4C6B-9898-92D33E2728B7}" type="presParOf" srcId="{6F293B5C-B068-46B4-8130-9C194FDA8F09}" destId="{76CC3338-A190-4698-9EF0-665DD8E86DA7}" srcOrd="1" destOrd="0" presId="urn:microsoft.com/office/officeart/2018/2/layout/IconLabelList"/>
    <dgm:cxn modelId="{D90B968A-07C1-4E42-A202-BEA2B41A1A45}" type="presParOf" srcId="{6F293B5C-B068-46B4-8130-9C194FDA8F09}" destId="{6769E427-ECDA-4C6D-869A-8DA0E6CDD52A}" srcOrd="2" destOrd="0" presId="urn:microsoft.com/office/officeart/2018/2/layout/IconLabelList"/>
    <dgm:cxn modelId="{CF504869-DD6E-4B42-9E30-AD1CE3B67F12}" type="presParOf" srcId="{2AF34465-EDA6-452D-BE43-E7548B71F1F1}" destId="{DCEAA825-1926-49A7-B381-199B3F48BB0B}" srcOrd="1" destOrd="0" presId="urn:microsoft.com/office/officeart/2018/2/layout/IconLabelList"/>
    <dgm:cxn modelId="{C74DFED7-AA62-42AE-8FBE-AF5709B3336A}" type="presParOf" srcId="{2AF34465-EDA6-452D-BE43-E7548B71F1F1}" destId="{FABF61B5-EF5A-4EFB-A96B-D896AFA674EE}" srcOrd="2" destOrd="0" presId="urn:microsoft.com/office/officeart/2018/2/layout/IconLabelList"/>
    <dgm:cxn modelId="{2465CAEB-05C6-47E5-B750-146F29BE6847}" type="presParOf" srcId="{FABF61B5-EF5A-4EFB-A96B-D896AFA674EE}" destId="{17E7D5C5-9E03-446B-8D5F-360105529754}" srcOrd="0" destOrd="0" presId="urn:microsoft.com/office/officeart/2018/2/layout/IconLabelList"/>
    <dgm:cxn modelId="{BAF18421-7BFF-41FC-B14C-04076051FFD5}" type="presParOf" srcId="{FABF61B5-EF5A-4EFB-A96B-D896AFA674EE}" destId="{70D5AFE6-43AE-4808-BC33-733AC83F76AE}" srcOrd="1" destOrd="0" presId="urn:microsoft.com/office/officeart/2018/2/layout/IconLabelList"/>
    <dgm:cxn modelId="{FD7DF2E8-19A6-4E12-96C8-F54EBB09B183}" type="presParOf" srcId="{FABF61B5-EF5A-4EFB-A96B-D896AFA674EE}" destId="{1B6EA708-45F3-4B47-BDFB-22E9CF2344D6}" srcOrd="2" destOrd="0" presId="urn:microsoft.com/office/officeart/2018/2/layout/IconLabelList"/>
    <dgm:cxn modelId="{BC315338-2057-4963-9FD2-6B8A0FAF8DFA}" type="presParOf" srcId="{2AF34465-EDA6-452D-BE43-E7548B71F1F1}" destId="{16BBFDA0-013D-4F86-AF98-A6EDCEC1B7D8}" srcOrd="3" destOrd="0" presId="urn:microsoft.com/office/officeart/2018/2/layout/IconLabelList"/>
    <dgm:cxn modelId="{665E2E64-A33B-419F-9927-6537FAC7B7C9}" type="presParOf" srcId="{2AF34465-EDA6-452D-BE43-E7548B71F1F1}" destId="{0FF17D5F-62AB-42CF-A49B-45AD20370609}" srcOrd="4" destOrd="0" presId="urn:microsoft.com/office/officeart/2018/2/layout/IconLabelList"/>
    <dgm:cxn modelId="{FDFA5EC8-3BD9-4D14-9069-56FDAC8B3B61}" type="presParOf" srcId="{0FF17D5F-62AB-42CF-A49B-45AD20370609}" destId="{DB7583DD-522D-48E0-9AEC-292C4425222C}" srcOrd="0" destOrd="0" presId="urn:microsoft.com/office/officeart/2018/2/layout/IconLabelList"/>
    <dgm:cxn modelId="{FE3F412C-422C-4DCA-9C7D-19C3FD3B1C93}" type="presParOf" srcId="{0FF17D5F-62AB-42CF-A49B-45AD20370609}" destId="{78CD68C8-F0DB-4D14-99CB-FFF457F31105}" srcOrd="1" destOrd="0" presId="urn:microsoft.com/office/officeart/2018/2/layout/IconLabelList"/>
    <dgm:cxn modelId="{630704D7-8D50-4755-A464-AF987E3FA9A4}" type="presParOf" srcId="{0FF17D5F-62AB-42CF-A49B-45AD20370609}" destId="{83A1D7C1-FE39-41BD-8E8A-0FBB0CE6BFDE}" srcOrd="2" destOrd="0" presId="urn:microsoft.com/office/officeart/2018/2/layout/IconLabelList"/>
    <dgm:cxn modelId="{C7CE460C-E468-4BB3-AB22-C5C5BA3B1EEB}" type="presParOf" srcId="{2AF34465-EDA6-452D-BE43-E7548B71F1F1}" destId="{56C3DCF7-0789-47BC-ACD7-FE289CC6835F}" srcOrd="5" destOrd="0" presId="urn:microsoft.com/office/officeart/2018/2/layout/IconLabelList"/>
    <dgm:cxn modelId="{897FA92D-1212-46B3-9F07-7B0A3B85164B}" type="presParOf" srcId="{2AF34465-EDA6-452D-BE43-E7548B71F1F1}" destId="{030FBAFA-BD42-43A7-A53A-2AE8AF48D9DD}" srcOrd="6" destOrd="0" presId="urn:microsoft.com/office/officeart/2018/2/layout/IconLabelList"/>
    <dgm:cxn modelId="{555EFFD0-05E4-47AA-AFA9-400513102936}" type="presParOf" srcId="{030FBAFA-BD42-43A7-A53A-2AE8AF48D9DD}" destId="{80C74D45-414F-4C18-A6E8-4E2C9F4FF149}" srcOrd="0" destOrd="0" presId="urn:microsoft.com/office/officeart/2018/2/layout/IconLabelList"/>
    <dgm:cxn modelId="{68C0A390-9DDB-4566-9D16-F06D83AD6B4A}" type="presParOf" srcId="{030FBAFA-BD42-43A7-A53A-2AE8AF48D9DD}" destId="{C9668CE5-AB32-4CA7-A1DD-FB113396B2FD}" srcOrd="1" destOrd="0" presId="urn:microsoft.com/office/officeart/2018/2/layout/IconLabelList"/>
    <dgm:cxn modelId="{596AAC6D-7DEF-44F4-B4EF-237385B3DDF2}" type="presParOf" srcId="{030FBAFA-BD42-43A7-A53A-2AE8AF48D9DD}" destId="{53FB0908-2F7D-4BEE-BFC8-2EEB09000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ash"/>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ash"/>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ash"/>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ash"/>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dgm:spPr/>
      <dgm:t>
        <a:bodyPr/>
        <a:lstStyle/>
        <a:p>
          <a:r>
            <a:rPr lang="en-GB">
              <a:solidFill>
                <a:schemeClr val="accent5"/>
              </a:solidFill>
            </a:rPr>
            <a:t>AA</a:t>
          </a:r>
        </a:p>
        <a:p>
          <a:r>
            <a:rPr lang="en-GB">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dgm:spPr/>
      <dgm:t>
        <a:bodyPr/>
        <a:lstStyle/>
        <a:p>
          <a:r>
            <a:rPr lang="en-GB">
              <a:solidFill>
                <a:schemeClr val="accent5"/>
              </a:solidFill>
            </a:rPr>
            <a:t>AAA</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custT="1"/>
      <dgm:spPr/>
      <dgm:t>
        <a:bodyPr/>
        <a:lstStyle/>
        <a:p>
          <a:r>
            <a:rPr lang="en-GB" sz="3200">
              <a:solidFill>
                <a:schemeClr val="accent5"/>
              </a:solidFill>
            </a:rPr>
            <a:t>AA</a:t>
          </a:r>
        </a:p>
        <a:p>
          <a:r>
            <a:rPr lang="en-GB" sz="3200">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custT="1"/>
      <dgm:spPr/>
      <dgm:t>
        <a:bodyPr/>
        <a:lstStyle/>
        <a:p>
          <a:r>
            <a:rPr lang="en-GB" sz="3200">
              <a:solidFill>
                <a:schemeClr val="accent5"/>
              </a:solidFill>
            </a:rPr>
            <a:t>AAA</a:t>
          </a:r>
        </a:p>
        <a:p>
          <a:r>
            <a:rPr lang="en-GB" sz="3200">
              <a:solidFill>
                <a:schemeClr val="accent5"/>
              </a:solidFill>
            </a:rPr>
            <a:t>Even more accessible / Enhanced.</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409366A9-4E16-4FB3-A96D-D57B678397AF}"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GB"/>
        </a:p>
      </dgm:t>
    </dgm:pt>
    <dgm:pt modelId="{8609A990-23BE-4110-99FE-09AC6BA51DDE}">
      <dgm:prSet phldrT="[Text]"/>
      <dgm:spPr>
        <a:solidFill>
          <a:schemeClr val="bg1">
            <a:lumMod val="10000"/>
          </a:schemeClr>
        </a:solidFill>
        <a:ln w="38100">
          <a:solidFill>
            <a:schemeClr val="accent2"/>
          </a:solidFill>
        </a:ln>
      </dgm:spPr>
      <dgm:t>
        <a:bodyPr/>
        <a:lstStyle/>
        <a:p>
          <a:r>
            <a:rPr lang="en-GB" b="1" i="0">
              <a:solidFill>
                <a:schemeClr val="accent5"/>
              </a:solidFill>
            </a:rPr>
            <a:t>Perceivable</a:t>
          </a:r>
          <a:endParaRPr lang="en-GB">
            <a:solidFill>
              <a:schemeClr val="accent5"/>
            </a:solidFill>
          </a:endParaRPr>
        </a:p>
      </dgm:t>
    </dgm:pt>
    <dgm:pt modelId="{12CD6BB6-3CA0-41A4-89CD-47141F7D8B8E}" type="parTrans" cxnId="{46894CEB-5EE7-49E1-A26E-1CD283D6FA32}">
      <dgm:prSet/>
      <dgm:spPr/>
      <dgm:t>
        <a:bodyPr/>
        <a:lstStyle/>
        <a:p>
          <a:endParaRPr lang="en-GB"/>
        </a:p>
      </dgm:t>
    </dgm:pt>
    <dgm:pt modelId="{1AAF19BE-3F95-4E39-982F-81BA72B9D2B1}" type="sibTrans" cxnId="{46894CEB-5EE7-49E1-A26E-1CD283D6FA32}">
      <dgm:prSet/>
      <dgm:spPr/>
      <dgm:t>
        <a:bodyPr/>
        <a:lstStyle/>
        <a:p>
          <a:endParaRPr lang="en-GB"/>
        </a:p>
      </dgm:t>
    </dgm:pt>
    <dgm:pt modelId="{934B1556-13A0-4765-AEC8-CEF22FD30D4F}">
      <dgm:prSet phldrT="[Text]"/>
      <dgm:spPr>
        <a:solidFill>
          <a:schemeClr val="bg1">
            <a:lumMod val="10000"/>
          </a:schemeClr>
        </a:solidFill>
        <a:ln w="38100">
          <a:solidFill>
            <a:schemeClr val="accent3"/>
          </a:solidFill>
        </a:ln>
      </dgm:spPr>
      <dgm:t>
        <a:bodyPr/>
        <a:lstStyle/>
        <a:p>
          <a:pPr algn="l"/>
          <a:r>
            <a:rPr lang="en-GB" b="0" i="0">
              <a:solidFill>
                <a:schemeClr val="accent5"/>
              </a:solidFill>
            </a:rPr>
            <a:t>Cater to our senses.</a:t>
          </a:r>
          <a:endParaRPr lang="en-GB">
            <a:solidFill>
              <a:schemeClr val="accent5"/>
            </a:solidFill>
          </a:endParaRPr>
        </a:p>
      </dgm:t>
    </dgm:pt>
    <dgm:pt modelId="{F9624A1F-E431-4E5D-B2EC-9FA18DE13882}" type="parTrans" cxnId="{F6B306C1-3FE4-45BC-BA92-EEA2DEC5CD84}">
      <dgm:prSet/>
      <dgm:spPr/>
      <dgm:t>
        <a:bodyPr/>
        <a:lstStyle/>
        <a:p>
          <a:endParaRPr lang="en-GB"/>
        </a:p>
      </dgm:t>
    </dgm:pt>
    <dgm:pt modelId="{375DCD82-CF57-4E1D-8C7B-540A9CE76040}" type="sibTrans" cxnId="{F6B306C1-3FE4-45BC-BA92-EEA2DEC5CD84}">
      <dgm:prSet/>
      <dgm:spPr/>
      <dgm:t>
        <a:bodyPr/>
        <a:lstStyle/>
        <a:p>
          <a:endParaRPr lang="en-GB"/>
        </a:p>
      </dgm:t>
    </dgm:pt>
    <dgm:pt modelId="{4DAD89C3-61F6-4A19-B4C3-936C7F8EA12D}">
      <dgm:prSet phldrT="[Text]"/>
      <dgm:spPr>
        <a:solidFill>
          <a:schemeClr val="bg1">
            <a:lumMod val="10000"/>
          </a:schemeClr>
        </a:solidFill>
        <a:ln w="38100">
          <a:solidFill>
            <a:schemeClr val="accent2"/>
          </a:solidFill>
        </a:ln>
      </dgm:spPr>
      <dgm:t>
        <a:bodyPr/>
        <a:lstStyle/>
        <a:p>
          <a:r>
            <a:rPr lang="en-GB" b="1" i="0">
              <a:solidFill>
                <a:schemeClr val="accent5"/>
              </a:solidFill>
            </a:rPr>
            <a:t>Operable</a:t>
          </a:r>
          <a:endParaRPr lang="en-GB">
            <a:solidFill>
              <a:schemeClr val="accent5"/>
            </a:solidFill>
          </a:endParaRPr>
        </a:p>
      </dgm:t>
    </dgm:pt>
    <dgm:pt modelId="{F7032FD7-2814-4DC6-8D44-6FF40A17AA4F}" type="parTrans" cxnId="{37F94D2B-8E4A-4482-AB3C-C3D250A7C7A4}">
      <dgm:prSet/>
      <dgm:spPr/>
      <dgm:t>
        <a:bodyPr/>
        <a:lstStyle/>
        <a:p>
          <a:endParaRPr lang="en-GB"/>
        </a:p>
      </dgm:t>
    </dgm:pt>
    <dgm:pt modelId="{97A53133-FA46-478E-947D-0765B744681B}" type="sibTrans" cxnId="{37F94D2B-8E4A-4482-AB3C-C3D250A7C7A4}">
      <dgm:prSet/>
      <dgm:spPr/>
      <dgm:t>
        <a:bodyPr/>
        <a:lstStyle/>
        <a:p>
          <a:endParaRPr lang="en-GB"/>
        </a:p>
      </dgm:t>
    </dgm:pt>
    <dgm:pt modelId="{16142BEB-11C2-4DBC-BC7B-CD566B515FD5}">
      <dgm:prSet phldrT="[Text]"/>
      <dgm:spPr>
        <a:solidFill>
          <a:schemeClr val="bg1">
            <a:lumMod val="10000"/>
          </a:schemeClr>
        </a:solidFill>
        <a:ln w="38100">
          <a:solidFill>
            <a:schemeClr val="accent3"/>
          </a:solidFill>
        </a:ln>
      </dgm:spPr>
      <dgm:t>
        <a:bodyPr/>
        <a:lstStyle/>
        <a:p>
          <a:pPr algn="l"/>
          <a:r>
            <a:rPr lang="en-GB">
              <a:solidFill>
                <a:schemeClr val="accent5"/>
              </a:solidFill>
            </a:rPr>
            <a:t>We can use the site.</a:t>
          </a:r>
        </a:p>
      </dgm:t>
    </dgm:pt>
    <dgm:pt modelId="{C8B64ED5-4C78-44AD-BEB5-CA93FFB870B8}" type="parTrans" cxnId="{008977FB-8D7C-444C-B39E-FA9954D782CF}">
      <dgm:prSet/>
      <dgm:spPr/>
      <dgm:t>
        <a:bodyPr/>
        <a:lstStyle/>
        <a:p>
          <a:endParaRPr lang="en-GB"/>
        </a:p>
      </dgm:t>
    </dgm:pt>
    <dgm:pt modelId="{CDF91375-25A3-436E-AD8D-3EC0A7ECFF2B}" type="sibTrans" cxnId="{008977FB-8D7C-444C-B39E-FA9954D782CF}">
      <dgm:prSet/>
      <dgm:spPr/>
      <dgm:t>
        <a:bodyPr/>
        <a:lstStyle/>
        <a:p>
          <a:endParaRPr lang="en-GB"/>
        </a:p>
      </dgm:t>
    </dgm:pt>
    <dgm:pt modelId="{AC8C398A-B90A-4260-BCA1-084AD93834F6}">
      <dgm:prSet phldrT="[Text]"/>
      <dgm:spPr>
        <a:solidFill>
          <a:schemeClr val="bg1">
            <a:lumMod val="10000"/>
          </a:schemeClr>
        </a:solidFill>
        <a:ln w="38100">
          <a:solidFill>
            <a:schemeClr val="accent2"/>
          </a:solidFill>
        </a:ln>
      </dgm:spPr>
      <dgm:t>
        <a:bodyPr/>
        <a:lstStyle/>
        <a:p>
          <a:r>
            <a:rPr lang="en-GB" b="1" i="0">
              <a:solidFill>
                <a:schemeClr val="accent5"/>
              </a:solidFill>
            </a:rPr>
            <a:t>Understandable</a:t>
          </a:r>
          <a:endParaRPr lang="en-GB">
            <a:solidFill>
              <a:schemeClr val="accent5"/>
            </a:solidFill>
          </a:endParaRPr>
        </a:p>
      </dgm:t>
    </dgm:pt>
    <dgm:pt modelId="{8A26312A-B52D-4EB6-AA33-0D18CFEDC35D}" type="parTrans" cxnId="{CA7EA873-172E-49B9-8D27-D64394E8DA39}">
      <dgm:prSet/>
      <dgm:spPr/>
      <dgm:t>
        <a:bodyPr/>
        <a:lstStyle/>
        <a:p>
          <a:endParaRPr lang="en-GB"/>
        </a:p>
      </dgm:t>
    </dgm:pt>
    <dgm:pt modelId="{BF56BFC5-DF99-44DF-9BA3-578B0972CF0C}" type="sibTrans" cxnId="{CA7EA873-172E-49B9-8D27-D64394E8DA39}">
      <dgm:prSet/>
      <dgm:spPr/>
      <dgm:t>
        <a:bodyPr/>
        <a:lstStyle/>
        <a:p>
          <a:endParaRPr lang="en-GB"/>
        </a:p>
      </dgm:t>
    </dgm:pt>
    <dgm:pt modelId="{AABA2E94-6747-4401-B263-CFF9D016F8D4}">
      <dgm:prSet phldrT="[Text]"/>
      <dgm:spPr>
        <a:solidFill>
          <a:schemeClr val="bg1">
            <a:lumMod val="10000"/>
          </a:schemeClr>
        </a:solidFill>
        <a:ln w="38100">
          <a:solidFill>
            <a:schemeClr val="accent3"/>
          </a:solidFill>
        </a:ln>
      </dgm:spPr>
      <dgm:t>
        <a:bodyPr/>
        <a:lstStyle/>
        <a:p>
          <a:pPr algn="l"/>
          <a:r>
            <a:rPr lang="en-GB">
              <a:solidFill>
                <a:schemeClr val="accent5"/>
              </a:solidFill>
            </a:rPr>
            <a:t>Readable and predictable.</a:t>
          </a:r>
        </a:p>
      </dgm:t>
    </dgm:pt>
    <dgm:pt modelId="{660ADF50-87FF-4CE8-8A1F-962BA2703058}" type="parTrans" cxnId="{84240859-617C-45BC-9C1A-2967F32985AA}">
      <dgm:prSet/>
      <dgm:spPr/>
      <dgm:t>
        <a:bodyPr/>
        <a:lstStyle/>
        <a:p>
          <a:endParaRPr lang="en-GB"/>
        </a:p>
      </dgm:t>
    </dgm:pt>
    <dgm:pt modelId="{6A8C4C7F-F1F3-48C1-A979-41BEDDCC3472}" type="sibTrans" cxnId="{84240859-617C-45BC-9C1A-2967F32985AA}">
      <dgm:prSet/>
      <dgm:spPr/>
      <dgm:t>
        <a:bodyPr/>
        <a:lstStyle/>
        <a:p>
          <a:endParaRPr lang="en-GB"/>
        </a:p>
      </dgm:t>
    </dgm:pt>
    <dgm:pt modelId="{DAECEF39-F0A1-480D-B221-C20E52037A2E}">
      <dgm:prSet phldrT="[Text]"/>
      <dgm:spPr>
        <a:solidFill>
          <a:schemeClr val="bg1">
            <a:lumMod val="10000"/>
          </a:schemeClr>
        </a:solidFill>
        <a:ln w="38100">
          <a:solidFill>
            <a:schemeClr val="accent2"/>
          </a:solidFill>
        </a:ln>
      </dgm:spPr>
      <dgm:t>
        <a:bodyPr/>
        <a:lstStyle/>
        <a:p>
          <a:r>
            <a:rPr lang="en-GB" b="1" i="0">
              <a:solidFill>
                <a:schemeClr val="accent5"/>
              </a:solidFill>
            </a:rPr>
            <a:t>Robust</a:t>
          </a:r>
          <a:endParaRPr lang="en-GB">
            <a:solidFill>
              <a:schemeClr val="accent5"/>
            </a:solidFill>
          </a:endParaRPr>
        </a:p>
      </dgm:t>
    </dgm:pt>
    <dgm:pt modelId="{AB5E66E4-90D4-47E5-9E4C-DA7E296D8220}" type="parTrans" cxnId="{0B2685B9-BBC1-4FD0-A11D-295456A2099C}">
      <dgm:prSet/>
      <dgm:spPr/>
      <dgm:t>
        <a:bodyPr/>
        <a:lstStyle/>
        <a:p>
          <a:endParaRPr lang="en-GB"/>
        </a:p>
      </dgm:t>
    </dgm:pt>
    <dgm:pt modelId="{FE42C2DD-CEE2-4102-8652-1A3B8BB1D7DD}" type="sibTrans" cxnId="{0B2685B9-BBC1-4FD0-A11D-295456A2099C}">
      <dgm:prSet/>
      <dgm:spPr/>
      <dgm:t>
        <a:bodyPr/>
        <a:lstStyle/>
        <a:p>
          <a:endParaRPr lang="en-GB"/>
        </a:p>
      </dgm:t>
    </dgm:pt>
    <dgm:pt modelId="{0A7BD9F1-C1E5-4E11-9F04-EA76D4FDA1C3}">
      <dgm:prSet phldrT="[Text]"/>
      <dgm:spPr>
        <a:solidFill>
          <a:schemeClr val="bg1">
            <a:lumMod val="10000"/>
          </a:schemeClr>
        </a:solidFill>
        <a:ln w="38100">
          <a:solidFill>
            <a:schemeClr val="accent3"/>
          </a:solidFill>
        </a:ln>
      </dgm:spPr>
      <dgm:t>
        <a:bodyPr/>
        <a:lstStyle/>
        <a:p>
          <a:pPr algn="l"/>
          <a:r>
            <a:rPr lang="en-GB">
              <a:solidFill>
                <a:schemeClr val="accent5"/>
              </a:solidFill>
            </a:rPr>
            <a:t>Compatible across devices - even those to come in the future.</a:t>
          </a:r>
        </a:p>
      </dgm:t>
    </dgm:pt>
    <dgm:pt modelId="{2DADC46C-596E-4174-9AD1-8AB6657A36DC}" type="parTrans" cxnId="{20156ACF-3063-4839-B2F9-099B3D4E707C}">
      <dgm:prSet/>
      <dgm:spPr/>
      <dgm:t>
        <a:bodyPr/>
        <a:lstStyle/>
        <a:p>
          <a:endParaRPr lang="en-GB"/>
        </a:p>
      </dgm:t>
    </dgm:pt>
    <dgm:pt modelId="{4AB120B0-7142-42D7-9B83-641104E9CF14}" type="sibTrans" cxnId="{20156ACF-3063-4839-B2F9-099B3D4E707C}">
      <dgm:prSet/>
      <dgm:spPr/>
      <dgm:t>
        <a:bodyPr/>
        <a:lstStyle/>
        <a:p>
          <a:endParaRPr lang="en-GB"/>
        </a:p>
      </dgm:t>
    </dgm:pt>
    <dgm:pt modelId="{5E039463-5AF0-4209-B86A-67303E3B22C0}" type="pres">
      <dgm:prSet presAssocID="{409366A9-4E16-4FB3-A96D-D57B678397AF}" presName="theList" presStyleCnt="0">
        <dgm:presLayoutVars>
          <dgm:dir/>
          <dgm:animLvl val="lvl"/>
          <dgm:resizeHandles val="exact"/>
        </dgm:presLayoutVars>
      </dgm:prSet>
      <dgm:spPr/>
    </dgm:pt>
    <dgm:pt modelId="{56DFE172-CC48-419F-9D4F-48B82B650848}" type="pres">
      <dgm:prSet presAssocID="{8609A990-23BE-4110-99FE-09AC6BA51DDE}" presName="compNode" presStyleCnt="0"/>
      <dgm:spPr/>
    </dgm:pt>
    <dgm:pt modelId="{45B0C67F-865C-427B-85B6-FE1233FB75A4}" type="pres">
      <dgm:prSet presAssocID="{8609A990-23BE-4110-99FE-09AC6BA51DDE}" presName="aNode" presStyleLbl="bgShp" presStyleIdx="0" presStyleCnt="4"/>
      <dgm:spPr/>
    </dgm:pt>
    <dgm:pt modelId="{D77701AC-F134-4FD9-8865-41BF78C9F69B}" type="pres">
      <dgm:prSet presAssocID="{8609A990-23BE-4110-99FE-09AC6BA51DDE}" presName="textNode" presStyleLbl="bgShp" presStyleIdx="0" presStyleCnt="4"/>
      <dgm:spPr/>
    </dgm:pt>
    <dgm:pt modelId="{5026240C-C64B-4B83-99F3-B9C8D7271A6C}" type="pres">
      <dgm:prSet presAssocID="{8609A990-23BE-4110-99FE-09AC6BA51DDE}" presName="compChildNode" presStyleCnt="0"/>
      <dgm:spPr/>
    </dgm:pt>
    <dgm:pt modelId="{FF193878-716C-491F-9DDA-6F5983EE5F03}" type="pres">
      <dgm:prSet presAssocID="{8609A990-23BE-4110-99FE-09AC6BA51DDE}" presName="theInnerList" presStyleCnt="0"/>
      <dgm:spPr/>
    </dgm:pt>
    <dgm:pt modelId="{AC77EE5B-72FE-4FC9-AFDC-4D65A0C52FAD}" type="pres">
      <dgm:prSet presAssocID="{934B1556-13A0-4765-AEC8-CEF22FD30D4F}" presName="childNode" presStyleLbl="node1" presStyleIdx="0" presStyleCnt="4">
        <dgm:presLayoutVars>
          <dgm:bulletEnabled val="1"/>
        </dgm:presLayoutVars>
      </dgm:prSet>
      <dgm:spPr/>
    </dgm:pt>
    <dgm:pt modelId="{6138685E-089E-4C3E-9F7F-704344048D43}" type="pres">
      <dgm:prSet presAssocID="{8609A990-23BE-4110-99FE-09AC6BA51DDE}" presName="aSpace" presStyleCnt="0"/>
      <dgm:spPr/>
    </dgm:pt>
    <dgm:pt modelId="{46E59265-A204-4132-A200-2DB2D08CEBB8}" type="pres">
      <dgm:prSet presAssocID="{4DAD89C3-61F6-4A19-B4C3-936C7F8EA12D}" presName="compNode" presStyleCnt="0"/>
      <dgm:spPr/>
    </dgm:pt>
    <dgm:pt modelId="{C61711C9-7CC4-4233-A659-805A1F7BD894}" type="pres">
      <dgm:prSet presAssocID="{4DAD89C3-61F6-4A19-B4C3-936C7F8EA12D}" presName="aNode" presStyleLbl="bgShp" presStyleIdx="1" presStyleCnt="4"/>
      <dgm:spPr/>
    </dgm:pt>
    <dgm:pt modelId="{AD3C17C8-7AEC-4A07-8E02-CECC49B32B27}" type="pres">
      <dgm:prSet presAssocID="{4DAD89C3-61F6-4A19-B4C3-936C7F8EA12D}" presName="textNode" presStyleLbl="bgShp" presStyleIdx="1" presStyleCnt="4"/>
      <dgm:spPr/>
    </dgm:pt>
    <dgm:pt modelId="{66BA1F6E-D0CC-4221-9544-77BE0548ECC0}" type="pres">
      <dgm:prSet presAssocID="{4DAD89C3-61F6-4A19-B4C3-936C7F8EA12D}" presName="compChildNode" presStyleCnt="0"/>
      <dgm:spPr/>
    </dgm:pt>
    <dgm:pt modelId="{9A8C067B-0204-4527-8129-C8102DB4EA47}" type="pres">
      <dgm:prSet presAssocID="{4DAD89C3-61F6-4A19-B4C3-936C7F8EA12D}" presName="theInnerList" presStyleCnt="0"/>
      <dgm:spPr/>
    </dgm:pt>
    <dgm:pt modelId="{9E36DAA5-B2CC-4471-B2F2-E7C549E4900E}" type="pres">
      <dgm:prSet presAssocID="{16142BEB-11C2-4DBC-BC7B-CD566B515FD5}" presName="childNode" presStyleLbl="node1" presStyleIdx="1" presStyleCnt="4">
        <dgm:presLayoutVars>
          <dgm:bulletEnabled val="1"/>
        </dgm:presLayoutVars>
      </dgm:prSet>
      <dgm:spPr/>
    </dgm:pt>
    <dgm:pt modelId="{B30DEA4B-8223-4CF9-AA9B-B7FD08EFC91A}" type="pres">
      <dgm:prSet presAssocID="{4DAD89C3-61F6-4A19-B4C3-936C7F8EA12D}" presName="aSpace" presStyleCnt="0"/>
      <dgm:spPr/>
    </dgm:pt>
    <dgm:pt modelId="{AB8117BA-CF44-4BDB-868E-91665D4E2C99}" type="pres">
      <dgm:prSet presAssocID="{AC8C398A-B90A-4260-BCA1-084AD93834F6}" presName="compNode" presStyleCnt="0"/>
      <dgm:spPr/>
    </dgm:pt>
    <dgm:pt modelId="{F6575D61-D52A-4E77-B490-27238CF66A56}" type="pres">
      <dgm:prSet presAssocID="{AC8C398A-B90A-4260-BCA1-084AD93834F6}" presName="aNode" presStyleLbl="bgShp" presStyleIdx="2" presStyleCnt="4"/>
      <dgm:spPr/>
    </dgm:pt>
    <dgm:pt modelId="{621A7C05-D1C2-4113-A5B0-3449D52481F8}" type="pres">
      <dgm:prSet presAssocID="{AC8C398A-B90A-4260-BCA1-084AD93834F6}" presName="textNode" presStyleLbl="bgShp" presStyleIdx="2" presStyleCnt="4"/>
      <dgm:spPr/>
    </dgm:pt>
    <dgm:pt modelId="{D1F7A685-2553-4ABC-A972-349490527FA4}" type="pres">
      <dgm:prSet presAssocID="{AC8C398A-B90A-4260-BCA1-084AD93834F6}" presName="compChildNode" presStyleCnt="0"/>
      <dgm:spPr/>
    </dgm:pt>
    <dgm:pt modelId="{7A33AA00-3703-4CD8-802A-D49D5D13848C}" type="pres">
      <dgm:prSet presAssocID="{AC8C398A-B90A-4260-BCA1-084AD93834F6}" presName="theInnerList" presStyleCnt="0"/>
      <dgm:spPr/>
    </dgm:pt>
    <dgm:pt modelId="{A85963BB-9159-4D19-93D2-6025BD802727}" type="pres">
      <dgm:prSet presAssocID="{AABA2E94-6747-4401-B263-CFF9D016F8D4}" presName="childNode" presStyleLbl="node1" presStyleIdx="2" presStyleCnt="4">
        <dgm:presLayoutVars>
          <dgm:bulletEnabled val="1"/>
        </dgm:presLayoutVars>
      </dgm:prSet>
      <dgm:spPr/>
    </dgm:pt>
    <dgm:pt modelId="{D9CC1856-263C-4027-A98F-A30973EC1471}" type="pres">
      <dgm:prSet presAssocID="{AC8C398A-B90A-4260-BCA1-084AD93834F6}" presName="aSpace" presStyleCnt="0"/>
      <dgm:spPr/>
    </dgm:pt>
    <dgm:pt modelId="{84B93CA3-F5D2-4A00-BBF4-136ED65944B9}" type="pres">
      <dgm:prSet presAssocID="{DAECEF39-F0A1-480D-B221-C20E52037A2E}" presName="compNode" presStyleCnt="0"/>
      <dgm:spPr/>
    </dgm:pt>
    <dgm:pt modelId="{8F0EDDE8-E7E3-4021-9D80-AEC8BB6F7BF4}" type="pres">
      <dgm:prSet presAssocID="{DAECEF39-F0A1-480D-B221-C20E52037A2E}" presName="aNode" presStyleLbl="bgShp" presStyleIdx="3" presStyleCnt="4"/>
      <dgm:spPr/>
    </dgm:pt>
    <dgm:pt modelId="{577242AA-13A2-48BD-A561-3A9CE1FFEEDA}" type="pres">
      <dgm:prSet presAssocID="{DAECEF39-F0A1-480D-B221-C20E52037A2E}" presName="textNode" presStyleLbl="bgShp" presStyleIdx="3" presStyleCnt="4"/>
      <dgm:spPr/>
    </dgm:pt>
    <dgm:pt modelId="{59AC10DA-14D4-486F-B62F-6F5B18FF0E0B}" type="pres">
      <dgm:prSet presAssocID="{DAECEF39-F0A1-480D-B221-C20E52037A2E}" presName="compChildNode" presStyleCnt="0"/>
      <dgm:spPr/>
    </dgm:pt>
    <dgm:pt modelId="{3FC6F6F1-DB8D-4E84-A74E-EB44EE41B2EA}" type="pres">
      <dgm:prSet presAssocID="{DAECEF39-F0A1-480D-B221-C20E52037A2E}" presName="theInnerList" presStyleCnt="0"/>
      <dgm:spPr/>
    </dgm:pt>
    <dgm:pt modelId="{4D204EB8-0838-4943-A1BB-67177E325E86}" type="pres">
      <dgm:prSet presAssocID="{0A7BD9F1-C1E5-4E11-9F04-EA76D4FDA1C3}" presName="childNode" presStyleLbl="node1" presStyleIdx="3" presStyleCnt="4" custLinFactNeighborX="41" custLinFactNeighborY="9">
        <dgm:presLayoutVars>
          <dgm:bulletEnabled val="1"/>
        </dgm:presLayoutVars>
      </dgm:prSet>
      <dgm:spPr/>
    </dgm:pt>
  </dgm:ptLst>
  <dgm:cxnLst>
    <dgm:cxn modelId="{5FC3FF05-8E5E-4711-895B-B6B9C1ED1CDC}" type="presOf" srcId="{8609A990-23BE-4110-99FE-09AC6BA51DDE}" destId="{45B0C67F-865C-427B-85B6-FE1233FB75A4}" srcOrd="0" destOrd="0" presId="urn:microsoft.com/office/officeart/2005/8/layout/lProcess2"/>
    <dgm:cxn modelId="{2B94AA1D-AD0F-4FF1-9EB8-A1325DB8C6FF}" type="presOf" srcId="{0A7BD9F1-C1E5-4E11-9F04-EA76D4FDA1C3}" destId="{4D204EB8-0838-4943-A1BB-67177E325E86}" srcOrd="0" destOrd="0" presId="urn:microsoft.com/office/officeart/2005/8/layout/lProcess2"/>
    <dgm:cxn modelId="{79E6AC25-5699-42B5-A17A-96BE01AF7189}" type="presOf" srcId="{16142BEB-11C2-4DBC-BC7B-CD566B515FD5}" destId="{9E36DAA5-B2CC-4471-B2F2-E7C549E4900E}" srcOrd="0" destOrd="0" presId="urn:microsoft.com/office/officeart/2005/8/layout/lProcess2"/>
    <dgm:cxn modelId="{37F94D2B-8E4A-4482-AB3C-C3D250A7C7A4}" srcId="{409366A9-4E16-4FB3-A96D-D57B678397AF}" destId="{4DAD89C3-61F6-4A19-B4C3-936C7F8EA12D}" srcOrd="1" destOrd="0" parTransId="{F7032FD7-2814-4DC6-8D44-6FF40A17AA4F}" sibTransId="{97A53133-FA46-478E-947D-0765B744681B}"/>
    <dgm:cxn modelId="{28EC7F2E-9C65-4D76-8036-C58347574507}" type="presOf" srcId="{4DAD89C3-61F6-4A19-B4C3-936C7F8EA12D}" destId="{C61711C9-7CC4-4233-A659-805A1F7BD894}" srcOrd="0" destOrd="0" presId="urn:microsoft.com/office/officeart/2005/8/layout/lProcess2"/>
    <dgm:cxn modelId="{D76A4663-AEB3-48CD-984E-6BA69470677C}" type="presOf" srcId="{DAECEF39-F0A1-480D-B221-C20E52037A2E}" destId="{8F0EDDE8-E7E3-4021-9D80-AEC8BB6F7BF4}" srcOrd="0" destOrd="0" presId="urn:microsoft.com/office/officeart/2005/8/layout/lProcess2"/>
    <dgm:cxn modelId="{FA6EEF69-565A-4F1A-95D4-0AA6CBE0F80A}" type="presOf" srcId="{8609A990-23BE-4110-99FE-09AC6BA51DDE}" destId="{D77701AC-F134-4FD9-8865-41BF78C9F69B}" srcOrd="1" destOrd="0" presId="urn:microsoft.com/office/officeart/2005/8/layout/lProcess2"/>
    <dgm:cxn modelId="{95BF2A4F-8F7B-4A97-86F6-94398C328E26}" type="presOf" srcId="{AC8C398A-B90A-4260-BCA1-084AD93834F6}" destId="{621A7C05-D1C2-4113-A5B0-3449D52481F8}" srcOrd="1" destOrd="0" presId="urn:microsoft.com/office/officeart/2005/8/layout/lProcess2"/>
    <dgm:cxn modelId="{3508AB71-8123-4796-8CAD-07D0077CFBE3}" type="presOf" srcId="{409366A9-4E16-4FB3-A96D-D57B678397AF}" destId="{5E039463-5AF0-4209-B86A-67303E3B22C0}" srcOrd="0" destOrd="0" presId="urn:microsoft.com/office/officeart/2005/8/layout/lProcess2"/>
    <dgm:cxn modelId="{CA7EA873-172E-49B9-8D27-D64394E8DA39}" srcId="{409366A9-4E16-4FB3-A96D-D57B678397AF}" destId="{AC8C398A-B90A-4260-BCA1-084AD93834F6}" srcOrd="2" destOrd="0" parTransId="{8A26312A-B52D-4EB6-AA33-0D18CFEDC35D}" sibTransId="{BF56BFC5-DF99-44DF-9BA3-578B0972CF0C}"/>
    <dgm:cxn modelId="{84240859-617C-45BC-9C1A-2967F32985AA}" srcId="{AC8C398A-B90A-4260-BCA1-084AD93834F6}" destId="{AABA2E94-6747-4401-B263-CFF9D016F8D4}" srcOrd="0" destOrd="0" parTransId="{660ADF50-87FF-4CE8-8A1F-962BA2703058}" sibTransId="{6A8C4C7F-F1F3-48C1-A979-41BEDDCC3472}"/>
    <dgm:cxn modelId="{3678B88C-1EE2-4AF2-BB09-F6542DB5C22B}" type="presOf" srcId="{AC8C398A-B90A-4260-BCA1-084AD93834F6}" destId="{F6575D61-D52A-4E77-B490-27238CF66A56}" srcOrd="0" destOrd="0" presId="urn:microsoft.com/office/officeart/2005/8/layout/lProcess2"/>
    <dgm:cxn modelId="{2C3AC88F-A17A-4F6C-BB1F-8F345BA09575}" type="presOf" srcId="{934B1556-13A0-4765-AEC8-CEF22FD30D4F}" destId="{AC77EE5B-72FE-4FC9-AFDC-4D65A0C52FAD}" srcOrd="0" destOrd="0" presId="urn:microsoft.com/office/officeart/2005/8/layout/lProcess2"/>
    <dgm:cxn modelId="{0B2685B9-BBC1-4FD0-A11D-295456A2099C}" srcId="{409366A9-4E16-4FB3-A96D-D57B678397AF}" destId="{DAECEF39-F0A1-480D-B221-C20E52037A2E}" srcOrd="3" destOrd="0" parTransId="{AB5E66E4-90D4-47E5-9E4C-DA7E296D8220}" sibTransId="{FE42C2DD-CEE2-4102-8652-1A3B8BB1D7DD}"/>
    <dgm:cxn modelId="{F6B306C1-3FE4-45BC-BA92-EEA2DEC5CD84}" srcId="{8609A990-23BE-4110-99FE-09AC6BA51DDE}" destId="{934B1556-13A0-4765-AEC8-CEF22FD30D4F}" srcOrd="0" destOrd="0" parTransId="{F9624A1F-E431-4E5D-B2EC-9FA18DE13882}" sibTransId="{375DCD82-CF57-4E1D-8C7B-540A9CE76040}"/>
    <dgm:cxn modelId="{70EAD3C5-0AD8-43E1-B05A-290590C2F709}" type="presOf" srcId="{AABA2E94-6747-4401-B263-CFF9D016F8D4}" destId="{A85963BB-9159-4D19-93D2-6025BD802727}" srcOrd="0" destOrd="0" presId="urn:microsoft.com/office/officeart/2005/8/layout/lProcess2"/>
    <dgm:cxn modelId="{20156ACF-3063-4839-B2F9-099B3D4E707C}" srcId="{DAECEF39-F0A1-480D-B221-C20E52037A2E}" destId="{0A7BD9F1-C1E5-4E11-9F04-EA76D4FDA1C3}" srcOrd="0" destOrd="0" parTransId="{2DADC46C-596E-4174-9AD1-8AB6657A36DC}" sibTransId="{4AB120B0-7142-42D7-9B83-641104E9CF14}"/>
    <dgm:cxn modelId="{46894CEB-5EE7-49E1-A26E-1CD283D6FA32}" srcId="{409366A9-4E16-4FB3-A96D-D57B678397AF}" destId="{8609A990-23BE-4110-99FE-09AC6BA51DDE}" srcOrd="0" destOrd="0" parTransId="{12CD6BB6-3CA0-41A4-89CD-47141F7D8B8E}" sibTransId="{1AAF19BE-3F95-4E39-982F-81BA72B9D2B1}"/>
    <dgm:cxn modelId="{EEA767EF-FB15-43B3-A3D7-1D55E3192CE5}" type="presOf" srcId="{DAECEF39-F0A1-480D-B221-C20E52037A2E}" destId="{577242AA-13A2-48BD-A561-3A9CE1FFEEDA}" srcOrd="1" destOrd="0" presId="urn:microsoft.com/office/officeart/2005/8/layout/lProcess2"/>
    <dgm:cxn modelId="{83F4E1F9-148D-4088-BB61-F4D4BE6333B1}" type="presOf" srcId="{4DAD89C3-61F6-4A19-B4C3-936C7F8EA12D}" destId="{AD3C17C8-7AEC-4A07-8E02-CECC49B32B27}" srcOrd="1" destOrd="0" presId="urn:microsoft.com/office/officeart/2005/8/layout/lProcess2"/>
    <dgm:cxn modelId="{008977FB-8D7C-444C-B39E-FA9954D782CF}" srcId="{4DAD89C3-61F6-4A19-B4C3-936C7F8EA12D}" destId="{16142BEB-11C2-4DBC-BC7B-CD566B515FD5}" srcOrd="0" destOrd="0" parTransId="{C8B64ED5-4C78-44AD-BEB5-CA93FFB870B8}" sibTransId="{CDF91375-25A3-436E-AD8D-3EC0A7ECFF2B}"/>
    <dgm:cxn modelId="{B13D0BA9-6ED6-4C98-8DE5-154833E95295}" type="presParOf" srcId="{5E039463-5AF0-4209-B86A-67303E3B22C0}" destId="{56DFE172-CC48-419F-9D4F-48B82B650848}" srcOrd="0" destOrd="0" presId="urn:microsoft.com/office/officeart/2005/8/layout/lProcess2"/>
    <dgm:cxn modelId="{5BD243A5-798C-4EDB-B1DD-BCF897D81D84}" type="presParOf" srcId="{56DFE172-CC48-419F-9D4F-48B82B650848}" destId="{45B0C67F-865C-427B-85B6-FE1233FB75A4}" srcOrd="0" destOrd="0" presId="urn:microsoft.com/office/officeart/2005/8/layout/lProcess2"/>
    <dgm:cxn modelId="{E9470D80-D9BA-44CB-BAA7-A9B14FD182A4}" type="presParOf" srcId="{56DFE172-CC48-419F-9D4F-48B82B650848}" destId="{D77701AC-F134-4FD9-8865-41BF78C9F69B}" srcOrd="1" destOrd="0" presId="urn:microsoft.com/office/officeart/2005/8/layout/lProcess2"/>
    <dgm:cxn modelId="{23399A79-4076-4161-BE1D-641B997D0909}" type="presParOf" srcId="{56DFE172-CC48-419F-9D4F-48B82B650848}" destId="{5026240C-C64B-4B83-99F3-B9C8D7271A6C}" srcOrd="2" destOrd="0" presId="urn:microsoft.com/office/officeart/2005/8/layout/lProcess2"/>
    <dgm:cxn modelId="{38D702C8-AF99-448E-880E-A1E2B1084DC4}" type="presParOf" srcId="{5026240C-C64B-4B83-99F3-B9C8D7271A6C}" destId="{FF193878-716C-491F-9DDA-6F5983EE5F03}" srcOrd="0" destOrd="0" presId="urn:microsoft.com/office/officeart/2005/8/layout/lProcess2"/>
    <dgm:cxn modelId="{709A5302-D03A-4486-A38E-6E87F00A67B3}" type="presParOf" srcId="{FF193878-716C-491F-9DDA-6F5983EE5F03}" destId="{AC77EE5B-72FE-4FC9-AFDC-4D65A0C52FAD}" srcOrd="0" destOrd="0" presId="urn:microsoft.com/office/officeart/2005/8/layout/lProcess2"/>
    <dgm:cxn modelId="{CA21D540-680C-4257-B3F0-047EFF7302A0}" type="presParOf" srcId="{5E039463-5AF0-4209-B86A-67303E3B22C0}" destId="{6138685E-089E-4C3E-9F7F-704344048D43}" srcOrd="1" destOrd="0" presId="urn:microsoft.com/office/officeart/2005/8/layout/lProcess2"/>
    <dgm:cxn modelId="{D010612D-368D-4206-8D17-8D9938807BF9}" type="presParOf" srcId="{5E039463-5AF0-4209-B86A-67303E3B22C0}" destId="{46E59265-A204-4132-A200-2DB2D08CEBB8}" srcOrd="2" destOrd="0" presId="urn:microsoft.com/office/officeart/2005/8/layout/lProcess2"/>
    <dgm:cxn modelId="{3AAA4EB7-3FE7-43BA-B694-00B1A7853DA6}" type="presParOf" srcId="{46E59265-A204-4132-A200-2DB2D08CEBB8}" destId="{C61711C9-7CC4-4233-A659-805A1F7BD894}" srcOrd="0" destOrd="0" presId="urn:microsoft.com/office/officeart/2005/8/layout/lProcess2"/>
    <dgm:cxn modelId="{7F5E075F-A1B9-4B23-8948-B7C8BBC7645D}" type="presParOf" srcId="{46E59265-A204-4132-A200-2DB2D08CEBB8}" destId="{AD3C17C8-7AEC-4A07-8E02-CECC49B32B27}" srcOrd="1" destOrd="0" presId="urn:microsoft.com/office/officeart/2005/8/layout/lProcess2"/>
    <dgm:cxn modelId="{D44927E8-10F9-496B-BEEB-4448666C4B8E}" type="presParOf" srcId="{46E59265-A204-4132-A200-2DB2D08CEBB8}" destId="{66BA1F6E-D0CC-4221-9544-77BE0548ECC0}" srcOrd="2" destOrd="0" presId="urn:microsoft.com/office/officeart/2005/8/layout/lProcess2"/>
    <dgm:cxn modelId="{5C321B62-1115-4AB7-ACE0-6CA9339751C7}" type="presParOf" srcId="{66BA1F6E-D0CC-4221-9544-77BE0548ECC0}" destId="{9A8C067B-0204-4527-8129-C8102DB4EA47}" srcOrd="0" destOrd="0" presId="urn:microsoft.com/office/officeart/2005/8/layout/lProcess2"/>
    <dgm:cxn modelId="{D20FC09F-FBE4-49F2-B1CC-1F2E19F06689}" type="presParOf" srcId="{9A8C067B-0204-4527-8129-C8102DB4EA47}" destId="{9E36DAA5-B2CC-4471-B2F2-E7C549E4900E}" srcOrd="0" destOrd="0" presId="urn:microsoft.com/office/officeart/2005/8/layout/lProcess2"/>
    <dgm:cxn modelId="{5D1D1F20-08EC-4C8C-92AB-695B6F7801DC}" type="presParOf" srcId="{5E039463-5AF0-4209-B86A-67303E3B22C0}" destId="{B30DEA4B-8223-4CF9-AA9B-B7FD08EFC91A}" srcOrd="3" destOrd="0" presId="urn:microsoft.com/office/officeart/2005/8/layout/lProcess2"/>
    <dgm:cxn modelId="{4F752509-AED1-45BF-B392-67239BA83487}" type="presParOf" srcId="{5E039463-5AF0-4209-B86A-67303E3B22C0}" destId="{AB8117BA-CF44-4BDB-868E-91665D4E2C99}" srcOrd="4" destOrd="0" presId="urn:microsoft.com/office/officeart/2005/8/layout/lProcess2"/>
    <dgm:cxn modelId="{863AEC91-5BBA-4B8F-9E25-4E5CCEC69646}" type="presParOf" srcId="{AB8117BA-CF44-4BDB-868E-91665D4E2C99}" destId="{F6575D61-D52A-4E77-B490-27238CF66A56}" srcOrd="0" destOrd="0" presId="urn:microsoft.com/office/officeart/2005/8/layout/lProcess2"/>
    <dgm:cxn modelId="{7DA3568E-DF1A-47DA-9F65-E1DAC69B61A9}" type="presParOf" srcId="{AB8117BA-CF44-4BDB-868E-91665D4E2C99}" destId="{621A7C05-D1C2-4113-A5B0-3449D52481F8}" srcOrd="1" destOrd="0" presId="urn:microsoft.com/office/officeart/2005/8/layout/lProcess2"/>
    <dgm:cxn modelId="{B79F13E0-BB53-418C-9A7D-C4687D859CA5}" type="presParOf" srcId="{AB8117BA-CF44-4BDB-868E-91665D4E2C99}" destId="{D1F7A685-2553-4ABC-A972-349490527FA4}" srcOrd="2" destOrd="0" presId="urn:microsoft.com/office/officeart/2005/8/layout/lProcess2"/>
    <dgm:cxn modelId="{6CDB7640-7DF1-4605-954F-5FC5AA3C63CF}" type="presParOf" srcId="{D1F7A685-2553-4ABC-A972-349490527FA4}" destId="{7A33AA00-3703-4CD8-802A-D49D5D13848C}" srcOrd="0" destOrd="0" presId="urn:microsoft.com/office/officeart/2005/8/layout/lProcess2"/>
    <dgm:cxn modelId="{213EDBC3-8E8D-4571-BEC9-BCE8FC415E39}" type="presParOf" srcId="{7A33AA00-3703-4CD8-802A-D49D5D13848C}" destId="{A85963BB-9159-4D19-93D2-6025BD802727}" srcOrd="0" destOrd="0" presId="urn:microsoft.com/office/officeart/2005/8/layout/lProcess2"/>
    <dgm:cxn modelId="{A685B8A5-51AD-4903-B8A0-5963F06B9DB6}" type="presParOf" srcId="{5E039463-5AF0-4209-B86A-67303E3B22C0}" destId="{D9CC1856-263C-4027-A98F-A30973EC1471}" srcOrd="5" destOrd="0" presId="urn:microsoft.com/office/officeart/2005/8/layout/lProcess2"/>
    <dgm:cxn modelId="{3B9FFFD0-0DC0-4F88-A4D8-28B89AF0590B}" type="presParOf" srcId="{5E039463-5AF0-4209-B86A-67303E3B22C0}" destId="{84B93CA3-F5D2-4A00-BBF4-136ED65944B9}" srcOrd="6" destOrd="0" presId="urn:microsoft.com/office/officeart/2005/8/layout/lProcess2"/>
    <dgm:cxn modelId="{625C27F3-894D-41A6-8B35-57581C08C571}" type="presParOf" srcId="{84B93CA3-F5D2-4A00-BBF4-136ED65944B9}" destId="{8F0EDDE8-E7E3-4021-9D80-AEC8BB6F7BF4}" srcOrd="0" destOrd="0" presId="urn:microsoft.com/office/officeart/2005/8/layout/lProcess2"/>
    <dgm:cxn modelId="{406D6B0E-78B5-4FB4-9F41-7799F6F0A91C}" type="presParOf" srcId="{84B93CA3-F5D2-4A00-BBF4-136ED65944B9}" destId="{577242AA-13A2-48BD-A561-3A9CE1FFEEDA}" srcOrd="1" destOrd="0" presId="urn:microsoft.com/office/officeart/2005/8/layout/lProcess2"/>
    <dgm:cxn modelId="{2FEA3775-CBD1-499E-A6F7-D4178EA821F7}" type="presParOf" srcId="{84B93CA3-F5D2-4A00-BBF4-136ED65944B9}" destId="{59AC10DA-14D4-486F-B62F-6F5B18FF0E0B}" srcOrd="2" destOrd="0" presId="urn:microsoft.com/office/officeart/2005/8/layout/lProcess2"/>
    <dgm:cxn modelId="{2475C7AE-B3B9-42D1-A4C8-5AD9C9558228}" type="presParOf" srcId="{59AC10DA-14D4-486F-B62F-6F5B18FF0E0B}" destId="{3FC6F6F1-DB8D-4E84-A74E-EB44EE41B2EA}" srcOrd="0" destOrd="0" presId="urn:microsoft.com/office/officeart/2005/8/layout/lProcess2"/>
    <dgm:cxn modelId="{8434D7C7-6722-41C3-9BAC-AF294A850423}" type="presParOf" srcId="{3FC6F6F1-DB8D-4E84-A74E-EB44EE41B2EA}" destId="{4D204EB8-0838-4943-A1BB-67177E325E8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bg1"/>
              </a:solidFill>
            </a:rPr>
            <a:t>CDDO Level tests</a:t>
          </a:r>
        </a:p>
      </dgm:t>
    </dgm:pt>
    <dgm:pt modelId="{94F03587-DEB0-4E73-BA27-33F122FEC5CC}" type="parTrans" cxnId="{00030ECA-3B77-4161-90CE-E5F9C0F67EE0}">
      <dgm:prSet/>
      <dgm:spPr/>
      <dgm:t>
        <a:bodyPr/>
        <a:lstStyle/>
        <a:p>
          <a:endParaRPr lang="en-GB">
            <a:solidFill>
              <a:schemeClr val="bg1"/>
            </a:solidFill>
          </a:endParaRPr>
        </a:p>
      </dgm:t>
    </dgm:pt>
    <dgm:pt modelId="{BDC57139-BD86-42F0-B454-1EAB2C7FF14A}" type="sibTrans" cxnId="{00030ECA-3B77-4161-90CE-E5F9C0F67EE0}">
      <dgm:prSet/>
      <dgm:spPr/>
      <dgm:t>
        <a:bodyPr/>
        <a:lstStyle/>
        <a:p>
          <a:endParaRPr lang="en-GB">
            <a:solidFill>
              <a:schemeClr val="bg1"/>
            </a:solidFill>
          </a:endParaRPr>
        </a:p>
      </dgm:t>
    </dgm:pt>
    <dgm:pt modelId="{19E09D07-227F-4866-83DB-84632389616A}">
      <dgm:prSet phldrT="[Text]"/>
      <dgm:spPr/>
      <dgm:t>
        <a:bodyPr/>
        <a:lstStyle/>
        <a:p>
          <a:r>
            <a:rPr lang="en-GB">
              <a:solidFill>
                <a:schemeClr val="bg1"/>
              </a:solidFill>
            </a:rPr>
            <a:t>“Easy Checks”</a:t>
          </a:r>
        </a:p>
      </dgm:t>
    </dgm:pt>
    <dgm:pt modelId="{9544F4C5-4EB8-4AC3-983D-BECFEF4C723D}" type="parTrans" cxnId="{3780B4AC-0153-4F90-8CF4-2D8B7E3EAFDD}">
      <dgm:prSet/>
      <dgm:spPr/>
      <dgm:t>
        <a:bodyPr/>
        <a:lstStyle/>
        <a:p>
          <a:endParaRPr lang="en-GB">
            <a:solidFill>
              <a:schemeClr val="bg1"/>
            </a:solidFill>
          </a:endParaRPr>
        </a:p>
      </dgm:t>
    </dgm:pt>
    <dgm:pt modelId="{1DF56586-60A1-49F9-AD15-4EB68863A13A}" type="sibTrans" cxnId="{3780B4AC-0153-4F90-8CF4-2D8B7E3EAFDD}">
      <dgm:prSet/>
      <dgm:spPr/>
      <dgm:t>
        <a:bodyPr/>
        <a:lstStyle/>
        <a:p>
          <a:endParaRPr lang="en-GB">
            <a:solidFill>
              <a:schemeClr val="bg1"/>
            </a:solidFill>
          </a:endParaRPr>
        </a:p>
      </dgm:t>
    </dgm:pt>
    <dgm:pt modelId="{310248FC-2813-4C0C-9DF1-06A826D83160}">
      <dgm:prSet phldrT="[Text]"/>
      <dgm:spPr/>
      <dgm:t>
        <a:bodyPr/>
        <a:lstStyle/>
        <a:p>
          <a:r>
            <a:rPr lang="en-GB">
              <a:solidFill>
                <a:schemeClr val="bg1"/>
              </a:solidFill>
            </a:rPr>
            <a:t>More detailed testing, including with a screen reader.</a:t>
          </a:r>
        </a:p>
      </dgm:t>
    </dgm:pt>
    <dgm:pt modelId="{ABA98148-E022-499B-8031-D759DC3A1A15}" type="parTrans" cxnId="{09CE00F8-84FC-4C6A-8837-CDC40D70976F}">
      <dgm:prSet/>
      <dgm:spPr/>
      <dgm:t>
        <a:bodyPr/>
        <a:lstStyle/>
        <a:p>
          <a:endParaRPr lang="en-GB">
            <a:solidFill>
              <a:schemeClr val="bg1"/>
            </a:solidFill>
          </a:endParaRPr>
        </a:p>
      </dgm:t>
    </dgm:pt>
    <dgm:pt modelId="{D260F4E8-9445-4B1E-B611-9F1AFA38277F}" type="sibTrans" cxnId="{09CE00F8-84FC-4C6A-8837-CDC40D70976F}">
      <dgm:prSet/>
      <dgm:spPr/>
      <dgm:t>
        <a:bodyPr/>
        <a:lstStyle/>
        <a:p>
          <a:endParaRPr lang="en-GB">
            <a:solidFill>
              <a:schemeClr val="bg1"/>
            </a:solidFill>
          </a:endParaRPr>
        </a:p>
      </dgm:t>
    </dgm:pt>
    <dgm:pt modelId="{C319E83A-F3CF-433A-8F06-78D81A2840BF}">
      <dgm:prSet phldrT="[Text]"/>
      <dgm:spPr/>
      <dgm:t>
        <a:bodyPr/>
        <a:lstStyle/>
        <a:p>
          <a:r>
            <a:rPr lang="en-GB">
              <a:solidFill>
                <a:schemeClr val="bg1"/>
              </a:solidFill>
            </a:rPr>
            <a:t>Full Audit</a:t>
          </a:r>
        </a:p>
      </dgm:t>
    </dgm:pt>
    <dgm:pt modelId="{9FDB35C9-4F66-4A64-8F0D-8EAC956DD1D1}" type="parTrans" cxnId="{610B450B-DFFD-4557-A7AC-6B8651FC91FC}">
      <dgm:prSet/>
      <dgm:spPr/>
      <dgm:t>
        <a:bodyPr/>
        <a:lstStyle/>
        <a:p>
          <a:endParaRPr lang="en-GB">
            <a:solidFill>
              <a:schemeClr val="bg1"/>
            </a:solidFill>
          </a:endParaRPr>
        </a:p>
      </dgm:t>
    </dgm:pt>
    <dgm:pt modelId="{C5EF9B70-F6D8-48EC-9351-5AE94ED2E20B}" type="sibTrans" cxnId="{610B450B-DFFD-4557-A7AC-6B8651FC91FC}">
      <dgm:prSet/>
      <dgm:spPr/>
      <dgm:t>
        <a:bodyPr/>
        <a:lstStyle/>
        <a:p>
          <a:endParaRPr lang="en-GB">
            <a:solidFill>
              <a:schemeClr val="bg1"/>
            </a:solidFill>
          </a:endParaRPr>
        </a:p>
      </dgm:t>
    </dgm:pt>
    <dgm:pt modelId="{220B14C3-BF61-4503-93AA-DF52B9146591}">
      <dgm:prSet phldrT="[Text]"/>
      <dgm:spPr/>
      <dgm:t>
        <a:bodyPr/>
        <a:lstStyle/>
        <a:p>
          <a:r>
            <a:rPr lang="en-GB">
              <a:solidFill>
                <a:schemeClr val="bg1"/>
              </a:solidFill>
            </a:rPr>
            <a:t>Baseline minimum for accessibility statement</a:t>
          </a:r>
        </a:p>
      </dgm:t>
    </dgm:pt>
    <dgm:pt modelId="{A75E86F2-4FB3-49F8-80F6-4C13DF27EBE7}" type="parTrans" cxnId="{40BC4DAE-3AF6-4650-AB40-E426C3B36064}">
      <dgm:prSet/>
      <dgm:spPr/>
      <dgm:t>
        <a:bodyPr/>
        <a:lstStyle/>
        <a:p>
          <a:endParaRPr lang="en-GB"/>
        </a:p>
      </dgm:t>
    </dgm:pt>
    <dgm:pt modelId="{B805754B-D794-499C-B58E-ECD358947D47}" type="sibTrans" cxnId="{40BC4DAE-3AF6-4650-AB40-E426C3B36064}">
      <dgm:prSet/>
      <dgm:spPr/>
      <dgm:t>
        <a:bodyPr/>
        <a:lstStyle/>
        <a:p>
          <a:endParaRPr lang="en-GB"/>
        </a:p>
      </dgm:t>
    </dgm:pt>
    <dgm:pt modelId="{CE72FD2C-8ED2-4F75-91C9-D6D843427B78}">
      <dgm:prSet phldrT="[Text]"/>
      <dgm:spPr/>
      <dgm:t>
        <a:bodyPr/>
        <a:lstStyle/>
        <a:p>
          <a:r>
            <a:rPr lang="en-GB">
              <a:solidFill>
                <a:schemeClr val="bg1"/>
              </a:solidFill>
            </a:rPr>
            <a:t>Using WCAG-EM process.</a:t>
          </a:r>
        </a:p>
      </dgm:t>
    </dgm:pt>
    <dgm:pt modelId="{10631A10-B8A3-4CEF-8F3D-185D5CF3B034}" type="parTrans" cxnId="{C9D8D0F7-6B16-4239-865F-009486D589B8}">
      <dgm:prSet/>
      <dgm:spPr/>
      <dgm:t>
        <a:bodyPr/>
        <a:lstStyle/>
        <a:p>
          <a:endParaRPr lang="en-GB"/>
        </a:p>
      </dgm:t>
    </dgm:pt>
    <dgm:pt modelId="{D7720AC2-B7FF-4F83-A151-0172A4A7A2F6}" type="sibTrans" cxnId="{C9D8D0F7-6B16-4239-865F-009486D589B8}">
      <dgm:prSet/>
      <dgm:spPr/>
      <dgm:t>
        <a:bodyPr/>
        <a:lstStyle/>
        <a:p>
          <a:endParaRPr lang="en-GB"/>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0834F83E-04B3-4D0B-BFAE-B9AF770A1D5F}" type="presOf" srcId="{220B14C3-BF61-4503-93AA-DF52B9146591}" destId="{9D01E83F-7F9C-4989-BD58-EDF1980091EF}" srcOrd="0" destOrd="1"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40BC4DAE-3AF6-4650-AB40-E426C3B36064}" srcId="{270CE8C1-B416-4D4B-80E6-8371A084ADA2}" destId="{220B14C3-BF61-4503-93AA-DF52B9146591}" srcOrd="0" destOrd="0" parTransId="{A75E86F2-4FB3-49F8-80F6-4C13DF27EBE7}" sibTransId="{B805754B-D794-499C-B58E-ECD358947D47}"/>
    <dgm:cxn modelId="{4B996FAF-46E1-4D4F-A854-B2A8B8A04619}" type="presOf" srcId="{CE72FD2C-8ED2-4F75-91C9-D6D843427B78}" destId="{1AE067F1-0C94-4FC4-AA24-5476C7283B02}" srcOrd="0" destOrd="1" presId="urn:microsoft.com/office/officeart/2009/3/layout/StepUpProcess"/>
    <dgm:cxn modelId="{00030ECA-3B77-4161-90CE-E5F9C0F67EE0}" srcId="{6A35CAA3-2055-4B3D-B803-505A90644AF4}" destId="{270CE8C1-B416-4D4B-80E6-8371A084ADA2}" srcOrd="0" destOrd="0" parTransId="{94F03587-DEB0-4E73-BA27-33F122FEC5CC}" sibTransId="{BDC57139-BD86-42F0-B454-1EAB2C7FF14A}"/>
    <dgm:cxn modelId="{C9D8D0F7-6B16-4239-865F-009486D589B8}" srcId="{C319E83A-F3CF-433A-8F06-78D81A2840BF}" destId="{CE72FD2C-8ED2-4F75-91C9-D6D843427B78}" srcOrd="0" destOrd="0" parTransId="{10631A10-B8A3-4CEF-8F3D-185D5CF3B034}" sibTransId="{D7720AC2-B7FF-4F83-A151-0172A4A7A2F6}"/>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60CF0031-DF99-478B-9BD1-B7D45961FB6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75D9EB9-2209-49E6-B6B8-C58964EC5983}">
      <dgm:prSet/>
      <dgm:spPr/>
      <dgm:t>
        <a:bodyPr/>
        <a:lstStyle/>
        <a:p>
          <a:pPr>
            <a:defRPr cap="all"/>
          </a:pPr>
          <a:r>
            <a:rPr lang="en-GB" cap="none">
              <a:solidFill>
                <a:schemeClr val="accent5"/>
              </a:solidFill>
            </a:rPr>
            <a:t>Automated</a:t>
          </a:r>
          <a:endParaRPr lang="en-US" cap="none">
            <a:solidFill>
              <a:schemeClr val="accent5"/>
            </a:solidFill>
          </a:endParaRPr>
        </a:p>
      </dgm:t>
    </dgm:pt>
    <dgm:pt modelId="{6FCC75AA-DAD8-459A-AAAD-CC655A67CA1C}" type="parTrans" cxnId="{27009CCD-BFC6-4044-AEC3-C06058F9A068}">
      <dgm:prSet/>
      <dgm:spPr/>
      <dgm:t>
        <a:bodyPr/>
        <a:lstStyle/>
        <a:p>
          <a:endParaRPr lang="en-US">
            <a:solidFill>
              <a:schemeClr val="accent5"/>
            </a:solidFill>
          </a:endParaRPr>
        </a:p>
      </dgm:t>
    </dgm:pt>
    <dgm:pt modelId="{12467834-3D03-41D9-BD29-CA77586C87C3}" type="sibTrans" cxnId="{27009CCD-BFC6-4044-AEC3-C06058F9A068}">
      <dgm:prSet/>
      <dgm:spPr/>
      <dgm:t>
        <a:bodyPr/>
        <a:lstStyle/>
        <a:p>
          <a:endParaRPr lang="en-US">
            <a:solidFill>
              <a:schemeClr val="accent5"/>
            </a:solidFill>
          </a:endParaRPr>
        </a:p>
      </dgm:t>
    </dgm:pt>
    <dgm:pt modelId="{D86CB38A-A0CA-440D-8228-4622A079A21F}">
      <dgm:prSet/>
      <dgm:spPr/>
      <dgm:t>
        <a:bodyPr/>
        <a:lstStyle/>
        <a:p>
          <a:pPr>
            <a:defRPr cap="all"/>
          </a:pPr>
          <a:r>
            <a:rPr lang="en-GB" cap="none">
              <a:solidFill>
                <a:schemeClr val="accent5"/>
              </a:solidFill>
            </a:rPr>
            <a:t>Manual</a:t>
          </a:r>
          <a:endParaRPr lang="en-US" cap="none">
            <a:solidFill>
              <a:schemeClr val="accent5"/>
            </a:solidFill>
          </a:endParaRPr>
        </a:p>
      </dgm:t>
    </dgm:pt>
    <dgm:pt modelId="{2A0ABD5B-3701-4898-B458-AE7DDFCEF966}" type="parTrans" cxnId="{F004484B-40AD-46C5-9448-728AD30E6898}">
      <dgm:prSet/>
      <dgm:spPr/>
      <dgm:t>
        <a:bodyPr/>
        <a:lstStyle/>
        <a:p>
          <a:endParaRPr lang="en-US">
            <a:solidFill>
              <a:schemeClr val="accent5"/>
            </a:solidFill>
          </a:endParaRPr>
        </a:p>
      </dgm:t>
    </dgm:pt>
    <dgm:pt modelId="{4D210FFF-AAF0-4400-BBAA-0346BF09226B}" type="sibTrans" cxnId="{F004484B-40AD-46C5-9448-728AD30E6898}">
      <dgm:prSet/>
      <dgm:spPr/>
      <dgm:t>
        <a:bodyPr/>
        <a:lstStyle/>
        <a:p>
          <a:endParaRPr lang="en-US">
            <a:solidFill>
              <a:schemeClr val="accent5"/>
            </a:solidFill>
          </a:endParaRPr>
        </a:p>
      </dgm:t>
    </dgm:pt>
    <dgm:pt modelId="{7EBBEE29-473A-4B0B-9219-346B8B25CC4D}">
      <dgm:prSet/>
      <dgm:spPr/>
      <dgm:t>
        <a:bodyPr/>
        <a:lstStyle/>
        <a:p>
          <a:pPr>
            <a:defRPr cap="all"/>
          </a:pPr>
          <a:r>
            <a:rPr lang="en-GB" cap="none">
              <a:solidFill>
                <a:schemeClr val="accent5"/>
              </a:solidFill>
            </a:rPr>
            <a:t>Guided</a:t>
          </a:r>
          <a:endParaRPr lang="en-US" cap="none">
            <a:solidFill>
              <a:schemeClr val="accent5"/>
            </a:solidFill>
          </a:endParaRPr>
        </a:p>
      </dgm:t>
    </dgm:pt>
    <dgm:pt modelId="{B14FC726-8FC7-4F1E-A0C9-3F3C1262E2CE}" type="parTrans" cxnId="{40BCE270-3530-4BB9-94F4-4D1B14EF439F}">
      <dgm:prSet/>
      <dgm:spPr/>
      <dgm:t>
        <a:bodyPr/>
        <a:lstStyle/>
        <a:p>
          <a:endParaRPr lang="en-US">
            <a:solidFill>
              <a:schemeClr val="accent5"/>
            </a:solidFill>
          </a:endParaRPr>
        </a:p>
      </dgm:t>
    </dgm:pt>
    <dgm:pt modelId="{0877BDF3-5F70-4CE6-B3DD-26E6019CDAB7}" type="sibTrans" cxnId="{40BCE270-3530-4BB9-94F4-4D1B14EF439F}">
      <dgm:prSet/>
      <dgm:spPr/>
      <dgm:t>
        <a:bodyPr/>
        <a:lstStyle/>
        <a:p>
          <a:endParaRPr lang="en-US">
            <a:solidFill>
              <a:schemeClr val="accent5"/>
            </a:solidFill>
          </a:endParaRPr>
        </a:p>
      </dgm:t>
    </dgm:pt>
    <dgm:pt modelId="{DF3EDC99-2BB3-4EDE-B730-EB376C5B260D}" type="pres">
      <dgm:prSet presAssocID="{60CF0031-DF99-478B-9BD1-B7D45961FB69}" presName="root" presStyleCnt="0">
        <dgm:presLayoutVars>
          <dgm:dir/>
          <dgm:resizeHandles val="exact"/>
        </dgm:presLayoutVars>
      </dgm:prSet>
      <dgm:spPr/>
    </dgm:pt>
    <dgm:pt modelId="{2E00CEA3-53E3-4906-9696-C78E82A4D0DB}" type="pres">
      <dgm:prSet presAssocID="{575D9EB9-2209-49E6-B6B8-C58964EC5983}" presName="compNode" presStyleCnt="0"/>
      <dgm:spPr/>
    </dgm:pt>
    <dgm:pt modelId="{0277C82E-2363-4D4A-83F2-3CC30020EE10}" type="pres">
      <dgm:prSet presAssocID="{575D9EB9-2209-49E6-B6B8-C58964EC5983}" presName="iconBgRect" presStyleLbl="bgShp" presStyleIdx="0" presStyleCnt="3"/>
      <dgm:spPr>
        <a:solidFill>
          <a:schemeClr val="bg1">
            <a:lumMod val="10000"/>
          </a:schemeClr>
        </a:solidFill>
        <a:ln w="38100">
          <a:solidFill>
            <a:schemeClr val="accent1"/>
          </a:solidFill>
        </a:ln>
      </dgm:spPr>
    </dgm:pt>
    <dgm:pt modelId="{08499B4E-7389-4F64-A701-61FEADDFD70B}" type="pres">
      <dgm:prSet presAssocID="{575D9EB9-2209-49E6-B6B8-C58964EC59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D75DC2C1-8A94-4F34-BE3E-B0960FD1E159}" type="pres">
      <dgm:prSet presAssocID="{575D9EB9-2209-49E6-B6B8-C58964EC5983}" presName="spaceRect" presStyleCnt="0"/>
      <dgm:spPr/>
    </dgm:pt>
    <dgm:pt modelId="{3563DC5B-4E5E-4E25-8BD1-5A11832B2891}" type="pres">
      <dgm:prSet presAssocID="{575D9EB9-2209-49E6-B6B8-C58964EC5983}" presName="textRect" presStyleLbl="revTx" presStyleIdx="0" presStyleCnt="3">
        <dgm:presLayoutVars>
          <dgm:chMax val="1"/>
          <dgm:chPref val="1"/>
        </dgm:presLayoutVars>
      </dgm:prSet>
      <dgm:spPr/>
    </dgm:pt>
    <dgm:pt modelId="{2F2BA4D7-C346-4162-8BAD-68D58F6D2F4B}" type="pres">
      <dgm:prSet presAssocID="{12467834-3D03-41D9-BD29-CA77586C87C3}" presName="sibTrans" presStyleCnt="0"/>
      <dgm:spPr/>
    </dgm:pt>
    <dgm:pt modelId="{1062FA36-CB8B-4565-A785-FE4E65168F0E}" type="pres">
      <dgm:prSet presAssocID="{D86CB38A-A0CA-440D-8228-4622A079A21F}" presName="compNode" presStyleCnt="0"/>
      <dgm:spPr/>
    </dgm:pt>
    <dgm:pt modelId="{261C1CFF-A068-4917-9EDF-A7FE145E3344}" type="pres">
      <dgm:prSet presAssocID="{D86CB38A-A0CA-440D-8228-4622A079A21F}" presName="iconBgRect" presStyleLbl="bgShp" presStyleIdx="1" presStyleCnt="3"/>
      <dgm:spPr>
        <a:solidFill>
          <a:schemeClr val="bg1">
            <a:lumMod val="10000"/>
          </a:schemeClr>
        </a:solidFill>
        <a:ln w="38100">
          <a:solidFill>
            <a:schemeClr val="accent1"/>
          </a:solidFill>
        </a:ln>
      </dgm:spPr>
    </dgm:pt>
    <dgm:pt modelId="{75FCE093-DA92-4DC3-994C-F6BAF697CF87}" type="pres">
      <dgm:prSet presAssocID="{D86CB38A-A0CA-440D-8228-4622A079A2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382ACD1-F878-4D30-BFDA-5AEE79C06B5B}" type="pres">
      <dgm:prSet presAssocID="{D86CB38A-A0CA-440D-8228-4622A079A21F}" presName="spaceRect" presStyleCnt="0"/>
      <dgm:spPr/>
    </dgm:pt>
    <dgm:pt modelId="{D75C9D11-551E-45DE-97AE-DB8D030ABC3D}" type="pres">
      <dgm:prSet presAssocID="{D86CB38A-A0CA-440D-8228-4622A079A21F}" presName="textRect" presStyleLbl="revTx" presStyleIdx="1" presStyleCnt="3">
        <dgm:presLayoutVars>
          <dgm:chMax val="1"/>
          <dgm:chPref val="1"/>
        </dgm:presLayoutVars>
      </dgm:prSet>
      <dgm:spPr/>
    </dgm:pt>
    <dgm:pt modelId="{5D305026-7ADF-43FB-BA45-8271BE77FC94}" type="pres">
      <dgm:prSet presAssocID="{4D210FFF-AAF0-4400-BBAA-0346BF09226B}" presName="sibTrans" presStyleCnt="0"/>
      <dgm:spPr/>
    </dgm:pt>
    <dgm:pt modelId="{4C294FD6-D2A1-4387-B0C8-A63AD1DC5616}" type="pres">
      <dgm:prSet presAssocID="{7EBBEE29-473A-4B0B-9219-346B8B25CC4D}" presName="compNode" presStyleCnt="0"/>
      <dgm:spPr/>
    </dgm:pt>
    <dgm:pt modelId="{211FE081-7666-4472-B893-2ECEB023625C}" type="pres">
      <dgm:prSet presAssocID="{7EBBEE29-473A-4B0B-9219-346B8B25CC4D}" presName="iconBgRect" presStyleLbl="bgShp" presStyleIdx="2" presStyleCnt="3"/>
      <dgm:spPr>
        <a:solidFill>
          <a:schemeClr val="bg1">
            <a:lumMod val="10000"/>
          </a:schemeClr>
        </a:solidFill>
        <a:ln w="38100">
          <a:solidFill>
            <a:schemeClr val="accent1"/>
          </a:solidFill>
        </a:ln>
      </dgm:spPr>
    </dgm:pt>
    <dgm:pt modelId="{F0C9F575-75CF-414E-811F-53296FCC4F78}" type="pres">
      <dgm:prSet presAssocID="{7EBBEE29-473A-4B0B-9219-346B8B25CC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1D3D86ED-D215-41BF-9002-9BC3F5909CD7}" type="pres">
      <dgm:prSet presAssocID="{7EBBEE29-473A-4B0B-9219-346B8B25CC4D}" presName="spaceRect" presStyleCnt="0"/>
      <dgm:spPr/>
    </dgm:pt>
    <dgm:pt modelId="{98B8BCAA-0D9C-4486-9CCD-202E5A71C944}" type="pres">
      <dgm:prSet presAssocID="{7EBBEE29-473A-4B0B-9219-346B8B25CC4D}" presName="textRect" presStyleLbl="revTx" presStyleIdx="2" presStyleCnt="3">
        <dgm:presLayoutVars>
          <dgm:chMax val="1"/>
          <dgm:chPref val="1"/>
        </dgm:presLayoutVars>
      </dgm:prSet>
      <dgm:spPr/>
    </dgm:pt>
  </dgm:ptLst>
  <dgm:cxnLst>
    <dgm:cxn modelId="{F004484B-40AD-46C5-9448-728AD30E6898}" srcId="{60CF0031-DF99-478B-9BD1-B7D45961FB69}" destId="{D86CB38A-A0CA-440D-8228-4622A079A21F}" srcOrd="1" destOrd="0" parTransId="{2A0ABD5B-3701-4898-B458-AE7DDFCEF966}" sibTransId="{4D210FFF-AAF0-4400-BBAA-0346BF09226B}"/>
    <dgm:cxn modelId="{40BCE270-3530-4BB9-94F4-4D1B14EF439F}" srcId="{60CF0031-DF99-478B-9BD1-B7D45961FB69}" destId="{7EBBEE29-473A-4B0B-9219-346B8B25CC4D}" srcOrd="2" destOrd="0" parTransId="{B14FC726-8FC7-4F1E-A0C9-3F3C1262E2CE}" sibTransId="{0877BDF3-5F70-4CE6-B3DD-26E6019CDAB7}"/>
    <dgm:cxn modelId="{FA58BA83-C177-4C24-A27D-1F02B00EE08E}" type="presOf" srcId="{60CF0031-DF99-478B-9BD1-B7D45961FB69}" destId="{DF3EDC99-2BB3-4EDE-B730-EB376C5B260D}" srcOrd="0" destOrd="0" presId="urn:microsoft.com/office/officeart/2018/5/layout/IconCircleLabelList"/>
    <dgm:cxn modelId="{70B939C9-2FEF-4528-BE84-B368CAF36ACA}" type="presOf" srcId="{575D9EB9-2209-49E6-B6B8-C58964EC5983}" destId="{3563DC5B-4E5E-4E25-8BD1-5A11832B2891}" srcOrd="0" destOrd="0" presId="urn:microsoft.com/office/officeart/2018/5/layout/IconCircleLabelList"/>
    <dgm:cxn modelId="{27009CCD-BFC6-4044-AEC3-C06058F9A068}" srcId="{60CF0031-DF99-478B-9BD1-B7D45961FB69}" destId="{575D9EB9-2209-49E6-B6B8-C58964EC5983}" srcOrd="0" destOrd="0" parTransId="{6FCC75AA-DAD8-459A-AAAD-CC655A67CA1C}" sibTransId="{12467834-3D03-41D9-BD29-CA77586C87C3}"/>
    <dgm:cxn modelId="{FEEEA8E4-8CA1-4891-92EC-A943B05DB519}" type="presOf" srcId="{D86CB38A-A0CA-440D-8228-4622A079A21F}" destId="{D75C9D11-551E-45DE-97AE-DB8D030ABC3D}" srcOrd="0" destOrd="0" presId="urn:microsoft.com/office/officeart/2018/5/layout/IconCircleLabelList"/>
    <dgm:cxn modelId="{ABE860FE-D3FB-4A19-88C5-729D17CB41E8}" type="presOf" srcId="{7EBBEE29-473A-4B0B-9219-346B8B25CC4D}" destId="{98B8BCAA-0D9C-4486-9CCD-202E5A71C944}" srcOrd="0" destOrd="0" presId="urn:microsoft.com/office/officeart/2018/5/layout/IconCircleLabelList"/>
    <dgm:cxn modelId="{1058F1D5-EBC1-4DFA-8E25-A8DCECEDC5F5}" type="presParOf" srcId="{DF3EDC99-2BB3-4EDE-B730-EB376C5B260D}" destId="{2E00CEA3-53E3-4906-9696-C78E82A4D0DB}" srcOrd="0" destOrd="0" presId="urn:microsoft.com/office/officeart/2018/5/layout/IconCircleLabelList"/>
    <dgm:cxn modelId="{104D3F53-A186-470A-A6FA-0C2BA019B891}" type="presParOf" srcId="{2E00CEA3-53E3-4906-9696-C78E82A4D0DB}" destId="{0277C82E-2363-4D4A-83F2-3CC30020EE10}" srcOrd="0" destOrd="0" presId="urn:microsoft.com/office/officeart/2018/5/layout/IconCircleLabelList"/>
    <dgm:cxn modelId="{14430888-29E8-4929-B038-796A23AB1D2A}" type="presParOf" srcId="{2E00CEA3-53E3-4906-9696-C78E82A4D0DB}" destId="{08499B4E-7389-4F64-A701-61FEADDFD70B}" srcOrd="1" destOrd="0" presId="urn:microsoft.com/office/officeart/2018/5/layout/IconCircleLabelList"/>
    <dgm:cxn modelId="{A153DE97-E7FE-49F4-B4BC-8C1793CDDDD6}" type="presParOf" srcId="{2E00CEA3-53E3-4906-9696-C78E82A4D0DB}" destId="{D75DC2C1-8A94-4F34-BE3E-B0960FD1E159}" srcOrd="2" destOrd="0" presId="urn:microsoft.com/office/officeart/2018/5/layout/IconCircleLabelList"/>
    <dgm:cxn modelId="{82298989-F540-4D89-8A97-7236BD944DDA}" type="presParOf" srcId="{2E00CEA3-53E3-4906-9696-C78E82A4D0DB}" destId="{3563DC5B-4E5E-4E25-8BD1-5A11832B2891}" srcOrd="3" destOrd="0" presId="urn:microsoft.com/office/officeart/2018/5/layout/IconCircleLabelList"/>
    <dgm:cxn modelId="{BE6FCD8D-5797-4AA3-94B8-BCEE570A687B}" type="presParOf" srcId="{DF3EDC99-2BB3-4EDE-B730-EB376C5B260D}" destId="{2F2BA4D7-C346-4162-8BAD-68D58F6D2F4B}" srcOrd="1" destOrd="0" presId="urn:microsoft.com/office/officeart/2018/5/layout/IconCircleLabelList"/>
    <dgm:cxn modelId="{7DBCEBD5-0506-4839-BD4D-303C3859BEA2}" type="presParOf" srcId="{DF3EDC99-2BB3-4EDE-B730-EB376C5B260D}" destId="{1062FA36-CB8B-4565-A785-FE4E65168F0E}" srcOrd="2" destOrd="0" presId="urn:microsoft.com/office/officeart/2018/5/layout/IconCircleLabelList"/>
    <dgm:cxn modelId="{880869C3-40E6-45BA-A665-1DC60063B29A}" type="presParOf" srcId="{1062FA36-CB8B-4565-A785-FE4E65168F0E}" destId="{261C1CFF-A068-4917-9EDF-A7FE145E3344}" srcOrd="0" destOrd="0" presId="urn:microsoft.com/office/officeart/2018/5/layout/IconCircleLabelList"/>
    <dgm:cxn modelId="{A11CA070-DC64-4419-9378-31D182530EA5}" type="presParOf" srcId="{1062FA36-CB8B-4565-A785-FE4E65168F0E}" destId="{75FCE093-DA92-4DC3-994C-F6BAF697CF87}" srcOrd="1" destOrd="0" presId="urn:microsoft.com/office/officeart/2018/5/layout/IconCircleLabelList"/>
    <dgm:cxn modelId="{D74686D7-2AD5-482B-9D38-9D68CEB53227}" type="presParOf" srcId="{1062FA36-CB8B-4565-A785-FE4E65168F0E}" destId="{0382ACD1-F878-4D30-BFDA-5AEE79C06B5B}" srcOrd="2" destOrd="0" presId="urn:microsoft.com/office/officeart/2018/5/layout/IconCircleLabelList"/>
    <dgm:cxn modelId="{9ACD42B0-F1A6-422D-BC52-F52BEAC0F82F}" type="presParOf" srcId="{1062FA36-CB8B-4565-A785-FE4E65168F0E}" destId="{D75C9D11-551E-45DE-97AE-DB8D030ABC3D}" srcOrd="3" destOrd="0" presId="urn:microsoft.com/office/officeart/2018/5/layout/IconCircleLabelList"/>
    <dgm:cxn modelId="{2E2ADD27-9CE0-4B20-90B6-59423DC10608}" type="presParOf" srcId="{DF3EDC99-2BB3-4EDE-B730-EB376C5B260D}" destId="{5D305026-7ADF-43FB-BA45-8271BE77FC94}" srcOrd="3" destOrd="0" presId="urn:microsoft.com/office/officeart/2018/5/layout/IconCircleLabelList"/>
    <dgm:cxn modelId="{89115F06-763A-498F-8725-04E38F8D8BCC}" type="presParOf" srcId="{DF3EDC99-2BB3-4EDE-B730-EB376C5B260D}" destId="{4C294FD6-D2A1-4387-B0C8-A63AD1DC5616}" srcOrd="4" destOrd="0" presId="urn:microsoft.com/office/officeart/2018/5/layout/IconCircleLabelList"/>
    <dgm:cxn modelId="{9D220FEF-257B-4764-952F-4A1BD5EB7AC0}" type="presParOf" srcId="{4C294FD6-D2A1-4387-B0C8-A63AD1DC5616}" destId="{211FE081-7666-4472-B893-2ECEB023625C}" srcOrd="0" destOrd="0" presId="urn:microsoft.com/office/officeart/2018/5/layout/IconCircleLabelList"/>
    <dgm:cxn modelId="{3564B40E-B477-4CF6-B9D1-F24A92A8AFE5}" type="presParOf" srcId="{4C294FD6-D2A1-4387-B0C8-A63AD1DC5616}" destId="{F0C9F575-75CF-414E-811F-53296FCC4F78}" srcOrd="1" destOrd="0" presId="urn:microsoft.com/office/officeart/2018/5/layout/IconCircleLabelList"/>
    <dgm:cxn modelId="{B88E6B0B-5C10-4B83-BA22-471029ABFF52}" type="presParOf" srcId="{4C294FD6-D2A1-4387-B0C8-A63AD1DC5616}" destId="{1D3D86ED-D215-41BF-9002-9BC3F5909CD7}" srcOrd="2" destOrd="0" presId="urn:microsoft.com/office/officeart/2018/5/layout/IconCircleLabelList"/>
    <dgm:cxn modelId="{1D4BBFF2-22AB-4BAF-BE65-4D9488B11574}" type="presParOf" srcId="{4C294FD6-D2A1-4387-B0C8-A63AD1DC5616}" destId="{98B8BCAA-0D9C-4486-9CCD-202E5A71C9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4EAE2B77-798C-41C9-9E5C-21F37EE5066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470617-BB2F-49E3-AB2C-CF3D8CC10C9F}">
      <dgm:prSet/>
      <dgm:spPr/>
      <dgm:t>
        <a:bodyPr/>
        <a:lstStyle/>
        <a:p>
          <a:pPr>
            <a:lnSpc>
              <a:spcPct val="100000"/>
            </a:lnSpc>
          </a:pPr>
          <a:r>
            <a:rPr lang="en-GB">
              <a:solidFill>
                <a:schemeClr val="bg1"/>
              </a:solidFill>
            </a:rPr>
            <a:t>As expertise of accessibility testing grows, build a more sophisticated test plan that covers more criteria.</a:t>
          </a:r>
          <a:endParaRPr lang="en-US">
            <a:solidFill>
              <a:schemeClr val="bg1"/>
            </a:solidFill>
          </a:endParaRPr>
        </a:p>
      </dgm:t>
    </dgm:pt>
    <dgm:pt modelId="{75EED1E3-7566-4E4A-B6DD-3FB1C2310059}" type="parTrans" cxnId="{4550109E-0300-4851-B34C-241FAB5980AD}">
      <dgm:prSet/>
      <dgm:spPr/>
      <dgm:t>
        <a:bodyPr/>
        <a:lstStyle/>
        <a:p>
          <a:endParaRPr lang="en-US">
            <a:solidFill>
              <a:schemeClr val="bg1"/>
            </a:solidFill>
          </a:endParaRPr>
        </a:p>
      </dgm:t>
    </dgm:pt>
    <dgm:pt modelId="{E87CCF3B-9BCE-48DB-B7D9-EBA633FB8823}" type="sibTrans" cxnId="{4550109E-0300-4851-B34C-241FAB5980AD}">
      <dgm:prSet/>
      <dgm:spPr/>
      <dgm:t>
        <a:bodyPr/>
        <a:lstStyle/>
        <a:p>
          <a:endParaRPr lang="en-US">
            <a:solidFill>
              <a:schemeClr val="bg1"/>
            </a:solidFill>
          </a:endParaRPr>
        </a:p>
      </dgm:t>
    </dgm:pt>
    <dgm:pt modelId="{B788C0A2-51A7-4917-9A34-7F2CB7620492}">
      <dgm:prSet/>
      <dgm:spPr/>
      <dgm:t>
        <a:bodyPr/>
        <a:lstStyle/>
        <a:p>
          <a:pPr>
            <a:lnSpc>
              <a:spcPct val="100000"/>
            </a:lnSpc>
          </a:pPr>
          <a:r>
            <a:rPr lang="en-GB">
              <a:solidFill>
                <a:schemeClr val="bg1"/>
              </a:solidFill>
            </a:rPr>
            <a:t>Example of UoS Digital Learning Team’s </a:t>
          </a:r>
          <a:r>
            <a:rPr lang="en-GB">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“level 3 accessibility test”.</a:t>
          </a:r>
          <a:endParaRPr lang="en-US">
            <a:solidFill>
              <a:schemeClr val="bg1"/>
            </a:solidFill>
          </a:endParaRPr>
        </a:p>
      </dgm:t>
    </dgm:pt>
    <dgm:pt modelId="{F8279A0C-FDD5-4364-8C9E-DFAFF3EF61A7}" type="parTrans" cxnId="{5B65821C-DB45-47B0-A144-CD4D44965342}">
      <dgm:prSet/>
      <dgm:spPr/>
      <dgm:t>
        <a:bodyPr/>
        <a:lstStyle/>
        <a:p>
          <a:endParaRPr lang="en-US">
            <a:solidFill>
              <a:schemeClr val="bg1"/>
            </a:solidFill>
          </a:endParaRPr>
        </a:p>
      </dgm:t>
    </dgm:pt>
    <dgm:pt modelId="{D06252CB-1263-4259-A086-9E7A617652C7}" type="sibTrans" cxnId="{5B65821C-DB45-47B0-A144-CD4D44965342}">
      <dgm:prSet/>
      <dgm:spPr/>
      <dgm:t>
        <a:bodyPr/>
        <a:lstStyle/>
        <a:p>
          <a:endParaRPr lang="en-US">
            <a:solidFill>
              <a:schemeClr val="bg1"/>
            </a:solidFill>
          </a:endParaRPr>
        </a:p>
      </dgm:t>
    </dgm:pt>
    <dgm:pt modelId="{3386750A-BF4D-4E9F-B02C-AAD0959DDB5A}" type="pres">
      <dgm:prSet presAssocID="{4EAE2B77-798C-41C9-9E5C-21F37EE5066F}" presName="root" presStyleCnt="0">
        <dgm:presLayoutVars>
          <dgm:dir/>
          <dgm:resizeHandles val="exact"/>
        </dgm:presLayoutVars>
      </dgm:prSet>
      <dgm:spPr/>
    </dgm:pt>
    <dgm:pt modelId="{71B411FF-40FE-4C6F-9447-7AF87A5A448A}" type="pres">
      <dgm:prSet presAssocID="{33470617-BB2F-49E3-AB2C-CF3D8CC10C9F}" presName="compNode" presStyleCnt="0"/>
      <dgm:spPr/>
    </dgm:pt>
    <dgm:pt modelId="{434A8FA7-11C6-46F6-BEFE-A0DB1676D0A5}" type="pres">
      <dgm:prSet presAssocID="{33470617-BB2F-49E3-AB2C-CF3D8CC10C9F}" presName="bgRect" presStyleLbl="bgShp" presStyleIdx="0" presStyleCnt="2"/>
      <dgm:spPr>
        <a:solidFill>
          <a:srgbClr val="00131D"/>
        </a:solidFill>
        <a:ln w="28575">
          <a:solidFill>
            <a:schemeClr val="accent1"/>
          </a:solidFill>
        </a:ln>
      </dgm:spPr>
    </dgm:pt>
    <dgm:pt modelId="{07F1F1CD-9304-4EBC-905A-134B7CDD47CF}" type="pres">
      <dgm:prSet presAssocID="{33470617-BB2F-49E3-AB2C-CF3D8CC10C9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icroscope"/>
        </a:ext>
      </dgm:extLst>
    </dgm:pt>
    <dgm:pt modelId="{75C02CF6-0F87-4432-B3D5-1EB70A8DF1AC}" type="pres">
      <dgm:prSet presAssocID="{33470617-BB2F-49E3-AB2C-CF3D8CC10C9F}" presName="spaceRect" presStyleCnt="0"/>
      <dgm:spPr/>
    </dgm:pt>
    <dgm:pt modelId="{4AB70C9F-8B9D-4DEB-88F4-0C934FE0DA90}" type="pres">
      <dgm:prSet presAssocID="{33470617-BB2F-49E3-AB2C-CF3D8CC10C9F}" presName="parTx" presStyleLbl="revTx" presStyleIdx="0" presStyleCnt="2">
        <dgm:presLayoutVars>
          <dgm:chMax val="0"/>
          <dgm:chPref val="0"/>
        </dgm:presLayoutVars>
      </dgm:prSet>
      <dgm:spPr/>
    </dgm:pt>
    <dgm:pt modelId="{2C10BBBC-F906-4125-9AEF-5155C3C874E9}" type="pres">
      <dgm:prSet presAssocID="{E87CCF3B-9BCE-48DB-B7D9-EBA633FB8823}" presName="sibTrans" presStyleCnt="0"/>
      <dgm:spPr/>
    </dgm:pt>
    <dgm:pt modelId="{9CE43A14-7416-414A-92D6-123BB47F55B5}" type="pres">
      <dgm:prSet presAssocID="{B788C0A2-51A7-4917-9A34-7F2CB7620492}" presName="compNode" presStyleCnt="0"/>
      <dgm:spPr/>
    </dgm:pt>
    <dgm:pt modelId="{A35AD41A-F4A6-4558-9FA1-7ED61DE51937}" type="pres">
      <dgm:prSet presAssocID="{B788C0A2-51A7-4917-9A34-7F2CB7620492}" presName="bgRect" presStyleLbl="bgShp" presStyleIdx="1" presStyleCnt="2"/>
      <dgm:spPr>
        <a:solidFill>
          <a:srgbClr val="00131D"/>
        </a:solidFill>
        <a:ln w="28575">
          <a:solidFill>
            <a:schemeClr val="accent1"/>
          </a:solidFill>
        </a:ln>
      </dgm:spPr>
    </dgm:pt>
    <dgm:pt modelId="{BDB32398-93E3-4BAF-B430-BBE54E49D671}" type="pres">
      <dgm:prSet presAssocID="{B788C0A2-51A7-4917-9A34-7F2CB7620492}"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grammer"/>
        </a:ext>
      </dgm:extLst>
    </dgm:pt>
    <dgm:pt modelId="{A9F8195E-E319-4440-AC09-C7344456CE7A}" type="pres">
      <dgm:prSet presAssocID="{B788C0A2-51A7-4917-9A34-7F2CB7620492}" presName="spaceRect" presStyleCnt="0"/>
      <dgm:spPr/>
    </dgm:pt>
    <dgm:pt modelId="{3E345B78-B95F-4E07-BCB8-399D452A2667}" type="pres">
      <dgm:prSet presAssocID="{B788C0A2-51A7-4917-9A34-7F2CB7620492}" presName="parTx" presStyleLbl="revTx" presStyleIdx="1" presStyleCnt="2">
        <dgm:presLayoutVars>
          <dgm:chMax val="0"/>
          <dgm:chPref val="0"/>
        </dgm:presLayoutVars>
      </dgm:prSet>
      <dgm:spPr/>
    </dgm:pt>
  </dgm:ptLst>
  <dgm:cxnLst>
    <dgm:cxn modelId="{5B65821C-DB45-47B0-A144-CD4D44965342}" srcId="{4EAE2B77-798C-41C9-9E5C-21F37EE5066F}" destId="{B788C0A2-51A7-4917-9A34-7F2CB7620492}" srcOrd="1" destOrd="0" parTransId="{F8279A0C-FDD5-4364-8C9E-DFAFF3EF61A7}" sibTransId="{D06252CB-1263-4259-A086-9E7A617652C7}"/>
    <dgm:cxn modelId="{EF19CA60-4E92-49D2-B3F3-04DB890C2632}" type="presOf" srcId="{4EAE2B77-798C-41C9-9E5C-21F37EE5066F}" destId="{3386750A-BF4D-4E9F-B02C-AAD0959DDB5A}" srcOrd="0" destOrd="0" presId="urn:microsoft.com/office/officeart/2018/2/layout/IconVerticalSolidList"/>
    <dgm:cxn modelId="{98A81342-B16A-497F-8080-2D4D00E15E13}" type="presOf" srcId="{B788C0A2-51A7-4917-9A34-7F2CB7620492}" destId="{3E345B78-B95F-4E07-BCB8-399D452A2667}" srcOrd="0" destOrd="0" presId="urn:microsoft.com/office/officeart/2018/2/layout/IconVerticalSolidList"/>
    <dgm:cxn modelId="{E2405D6F-E721-4733-B61D-9264E92593D3}" type="presOf" srcId="{33470617-BB2F-49E3-AB2C-CF3D8CC10C9F}" destId="{4AB70C9F-8B9D-4DEB-88F4-0C934FE0DA90}" srcOrd="0" destOrd="0" presId="urn:microsoft.com/office/officeart/2018/2/layout/IconVerticalSolidList"/>
    <dgm:cxn modelId="{4550109E-0300-4851-B34C-241FAB5980AD}" srcId="{4EAE2B77-798C-41C9-9E5C-21F37EE5066F}" destId="{33470617-BB2F-49E3-AB2C-CF3D8CC10C9F}" srcOrd="0" destOrd="0" parTransId="{75EED1E3-7566-4E4A-B6DD-3FB1C2310059}" sibTransId="{E87CCF3B-9BCE-48DB-B7D9-EBA633FB8823}"/>
    <dgm:cxn modelId="{C34DFB24-061B-493E-B56F-F3FF5C478750}" type="presParOf" srcId="{3386750A-BF4D-4E9F-B02C-AAD0959DDB5A}" destId="{71B411FF-40FE-4C6F-9447-7AF87A5A448A}" srcOrd="0" destOrd="0" presId="urn:microsoft.com/office/officeart/2018/2/layout/IconVerticalSolidList"/>
    <dgm:cxn modelId="{6D844D2E-DB19-4073-89D6-D57DD58E9493}" type="presParOf" srcId="{71B411FF-40FE-4C6F-9447-7AF87A5A448A}" destId="{434A8FA7-11C6-46F6-BEFE-A0DB1676D0A5}" srcOrd="0" destOrd="0" presId="urn:microsoft.com/office/officeart/2018/2/layout/IconVerticalSolidList"/>
    <dgm:cxn modelId="{6A486CE2-E494-4043-904B-C52A4C462D08}" type="presParOf" srcId="{71B411FF-40FE-4C6F-9447-7AF87A5A448A}" destId="{07F1F1CD-9304-4EBC-905A-134B7CDD47CF}" srcOrd="1" destOrd="0" presId="urn:microsoft.com/office/officeart/2018/2/layout/IconVerticalSolidList"/>
    <dgm:cxn modelId="{B0CBE63C-1CC4-4C3F-9314-93D62E2BBF10}" type="presParOf" srcId="{71B411FF-40FE-4C6F-9447-7AF87A5A448A}" destId="{75C02CF6-0F87-4432-B3D5-1EB70A8DF1AC}" srcOrd="2" destOrd="0" presId="urn:microsoft.com/office/officeart/2018/2/layout/IconVerticalSolidList"/>
    <dgm:cxn modelId="{8DDDAA80-C36E-49A4-B3E4-D155E59ADA0C}" type="presParOf" srcId="{71B411FF-40FE-4C6F-9447-7AF87A5A448A}" destId="{4AB70C9F-8B9D-4DEB-88F4-0C934FE0DA90}" srcOrd="3" destOrd="0" presId="urn:microsoft.com/office/officeart/2018/2/layout/IconVerticalSolidList"/>
    <dgm:cxn modelId="{04176458-1C4F-4BFC-BF0B-423C98BC8E0B}" type="presParOf" srcId="{3386750A-BF4D-4E9F-B02C-AAD0959DDB5A}" destId="{2C10BBBC-F906-4125-9AEF-5155C3C874E9}" srcOrd="1" destOrd="0" presId="urn:microsoft.com/office/officeart/2018/2/layout/IconVerticalSolidList"/>
    <dgm:cxn modelId="{019B6E68-0BA7-43AD-A337-502C7708A366}" type="presParOf" srcId="{3386750A-BF4D-4E9F-B02C-AAD0959DDB5A}" destId="{9CE43A14-7416-414A-92D6-123BB47F55B5}" srcOrd="2" destOrd="0" presId="urn:microsoft.com/office/officeart/2018/2/layout/IconVerticalSolidList"/>
    <dgm:cxn modelId="{FD8DBC3F-C0D1-4277-BCE6-AE0100A83B32}" type="presParOf" srcId="{9CE43A14-7416-414A-92D6-123BB47F55B5}" destId="{A35AD41A-F4A6-4558-9FA1-7ED61DE51937}" srcOrd="0" destOrd="0" presId="urn:microsoft.com/office/officeart/2018/2/layout/IconVerticalSolidList"/>
    <dgm:cxn modelId="{2C9996EF-6156-4693-96A4-8DAC6A9EAC5B}" type="presParOf" srcId="{9CE43A14-7416-414A-92D6-123BB47F55B5}" destId="{BDB32398-93E3-4BAF-B430-BBE54E49D671}" srcOrd="1" destOrd="0" presId="urn:microsoft.com/office/officeart/2018/2/layout/IconVerticalSolidList"/>
    <dgm:cxn modelId="{B9748ECE-1018-4692-A738-84594405C0AE}" type="presParOf" srcId="{9CE43A14-7416-414A-92D6-123BB47F55B5}" destId="{A9F8195E-E319-4440-AC09-C7344456CE7A}" srcOrd="2" destOrd="0" presId="urn:microsoft.com/office/officeart/2018/2/layout/IconVerticalSolidList"/>
    <dgm:cxn modelId="{582581C3-F0EC-4E6E-BE17-2C94246241E6}" type="presParOf" srcId="{9CE43A14-7416-414A-92D6-123BB47F55B5}" destId="{3E345B78-B95F-4E07-BCB8-399D452A26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GB" sz="28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As a community we can share practices and progress.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US" sz="28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20840B4-1BBA-4B1C-B294-AA5D8362222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94CD8F05-3DBF-46E7-93D5-812C1335078C}">
      <dgm:prSet phldrT="[Text]" custT="1"/>
      <dgm:spPr/>
      <dgm:t>
        <a:bodyPr/>
        <a:lstStyle/>
        <a:p>
          <a:r>
            <a:rPr lang="en-GB" sz="2000">
              <a:solidFill>
                <a:schemeClr val="bg1"/>
              </a:solidFill>
            </a:rPr>
            <a:t>Define Evaluation Scope</a:t>
          </a:r>
        </a:p>
      </dgm:t>
    </dgm:pt>
    <dgm:pt modelId="{93F606BF-0436-4B90-AC8E-86D0D70CACD4}" type="parTrans" cxnId="{30861640-F746-4010-AE95-16470215B4EC}">
      <dgm:prSet/>
      <dgm:spPr/>
      <dgm:t>
        <a:bodyPr/>
        <a:lstStyle/>
        <a:p>
          <a:endParaRPr lang="en-GB" sz="1800">
            <a:solidFill>
              <a:schemeClr val="bg1"/>
            </a:solidFill>
          </a:endParaRPr>
        </a:p>
      </dgm:t>
    </dgm:pt>
    <dgm:pt modelId="{038E3A59-4F50-47A9-A0E4-029234E2A09D}" type="sibTrans" cxnId="{30861640-F746-4010-AE95-16470215B4EC}">
      <dgm:prSet/>
      <dgm:spPr/>
      <dgm:t>
        <a:bodyPr/>
        <a:lstStyle/>
        <a:p>
          <a:endParaRPr lang="en-GB" sz="1800">
            <a:solidFill>
              <a:schemeClr val="bg1"/>
            </a:solidFill>
          </a:endParaRPr>
        </a:p>
      </dgm:t>
    </dgm:pt>
    <dgm:pt modelId="{8F3C1410-C29A-436A-B91B-7AA41C111E40}">
      <dgm:prSet phldrT="[Text]" custT="1"/>
      <dgm:spPr/>
      <dgm:t>
        <a:bodyPr/>
        <a:lstStyle/>
        <a:p>
          <a:r>
            <a:rPr lang="en-GB" sz="2000">
              <a:solidFill>
                <a:schemeClr val="bg1"/>
              </a:solidFill>
            </a:rPr>
            <a:t>Explore Target Website</a:t>
          </a:r>
        </a:p>
      </dgm:t>
    </dgm:pt>
    <dgm:pt modelId="{3A4385CD-4E4B-43E8-B21A-6082C5453B48}" type="parTrans" cxnId="{FDF0B303-D966-43A1-950B-C87D2008889B}">
      <dgm:prSet/>
      <dgm:spPr/>
      <dgm:t>
        <a:bodyPr/>
        <a:lstStyle/>
        <a:p>
          <a:endParaRPr lang="en-GB" sz="1800">
            <a:solidFill>
              <a:schemeClr val="bg1"/>
            </a:solidFill>
          </a:endParaRPr>
        </a:p>
      </dgm:t>
    </dgm:pt>
    <dgm:pt modelId="{8C01D3CC-9855-4BEF-9076-53D57487D3DC}" type="sibTrans" cxnId="{FDF0B303-D966-43A1-950B-C87D2008889B}">
      <dgm:prSet/>
      <dgm:spPr/>
      <dgm:t>
        <a:bodyPr/>
        <a:lstStyle/>
        <a:p>
          <a:endParaRPr lang="en-GB" sz="1800">
            <a:solidFill>
              <a:schemeClr val="bg1"/>
            </a:solidFill>
          </a:endParaRPr>
        </a:p>
      </dgm:t>
    </dgm:pt>
    <dgm:pt modelId="{B097951B-DECB-4B55-AF71-C6472284B5B9}">
      <dgm:prSet phldrT="[Text]" custT="1"/>
      <dgm:spPr/>
      <dgm:t>
        <a:bodyPr/>
        <a:lstStyle/>
        <a:p>
          <a:r>
            <a:rPr lang="en-GB" sz="2000">
              <a:solidFill>
                <a:schemeClr val="bg1"/>
              </a:solidFill>
            </a:rPr>
            <a:t>Select Representative Sample</a:t>
          </a:r>
        </a:p>
      </dgm:t>
    </dgm:pt>
    <dgm:pt modelId="{BB230850-D601-46ED-9302-789D5CC6FF0B}" type="parTrans" cxnId="{C4DDDB5A-DA01-4C7E-A542-FA3D7B72CC66}">
      <dgm:prSet/>
      <dgm:spPr/>
      <dgm:t>
        <a:bodyPr/>
        <a:lstStyle/>
        <a:p>
          <a:endParaRPr lang="en-GB" sz="1800">
            <a:solidFill>
              <a:schemeClr val="bg1"/>
            </a:solidFill>
          </a:endParaRPr>
        </a:p>
      </dgm:t>
    </dgm:pt>
    <dgm:pt modelId="{FB97A6E0-9FC5-4296-84F9-FBA935D9D576}" type="sibTrans" cxnId="{C4DDDB5A-DA01-4C7E-A542-FA3D7B72CC66}">
      <dgm:prSet/>
      <dgm:spPr/>
      <dgm:t>
        <a:bodyPr/>
        <a:lstStyle/>
        <a:p>
          <a:endParaRPr lang="en-GB" sz="1800">
            <a:solidFill>
              <a:schemeClr val="bg1"/>
            </a:solidFill>
          </a:endParaRPr>
        </a:p>
      </dgm:t>
    </dgm:pt>
    <dgm:pt modelId="{C7130BB5-2F63-45BD-AD0F-0066EC6D866B}">
      <dgm:prSet phldrT="[Text]" custT="1"/>
      <dgm:spPr/>
      <dgm:t>
        <a:bodyPr/>
        <a:lstStyle/>
        <a:p>
          <a:r>
            <a:rPr lang="en-GB" sz="2000">
              <a:solidFill>
                <a:schemeClr val="bg1"/>
              </a:solidFill>
            </a:rPr>
            <a:t>Audit Selected Sample</a:t>
          </a:r>
        </a:p>
      </dgm:t>
    </dgm:pt>
    <dgm:pt modelId="{38065789-F5DB-4847-A188-1A39DABEDF20}" type="parTrans" cxnId="{B6FBE4A6-2910-4985-BF6B-74C345FD954A}">
      <dgm:prSet/>
      <dgm:spPr/>
      <dgm:t>
        <a:bodyPr/>
        <a:lstStyle/>
        <a:p>
          <a:endParaRPr lang="en-GB" sz="1800">
            <a:solidFill>
              <a:schemeClr val="bg1"/>
            </a:solidFill>
          </a:endParaRPr>
        </a:p>
      </dgm:t>
    </dgm:pt>
    <dgm:pt modelId="{7E1E8FA0-67B9-49DC-8875-9F356BDBF65E}" type="sibTrans" cxnId="{B6FBE4A6-2910-4985-BF6B-74C345FD954A}">
      <dgm:prSet/>
      <dgm:spPr/>
      <dgm:t>
        <a:bodyPr/>
        <a:lstStyle/>
        <a:p>
          <a:endParaRPr lang="en-GB" sz="1800">
            <a:solidFill>
              <a:schemeClr val="bg1"/>
            </a:solidFill>
          </a:endParaRPr>
        </a:p>
      </dgm:t>
    </dgm:pt>
    <dgm:pt modelId="{773A153F-1320-40EA-8EE6-8B710041AF67}">
      <dgm:prSet phldrT="[Text]" custT="1"/>
      <dgm:spPr/>
      <dgm:t>
        <a:bodyPr/>
        <a:lstStyle/>
        <a:p>
          <a:r>
            <a:rPr lang="en-GB" sz="2000">
              <a:solidFill>
                <a:schemeClr val="bg1"/>
              </a:solidFill>
            </a:rPr>
            <a:t>Report Evaluation Findings</a:t>
          </a:r>
        </a:p>
      </dgm:t>
    </dgm:pt>
    <dgm:pt modelId="{5B319322-0776-4C61-A2BB-1BCAEA206D6B}" type="parTrans" cxnId="{D62E7434-D035-4FAE-B785-4CE75250C95F}">
      <dgm:prSet/>
      <dgm:spPr/>
      <dgm:t>
        <a:bodyPr/>
        <a:lstStyle/>
        <a:p>
          <a:endParaRPr lang="en-GB" sz="1800">
            <a:solidFill>
              <a:schemeClr val="bg1"/>
            </a:solidFill>
          </a:endParaRPr>
        </a:p>
      </dgm:t>
    </dgm:pt>
    <dgm:pt modelId="{FC6E93BD-BE79-47CC-9442-84213A2AA0F1}" type="sibTrans" cxnId="{D62E7434-D035-4FAE-B785-4CE75250C95F}">
      <dgm:prSet/>
      <dgm:spPr/>
      <dgm:t>
        <a:bodyPr/>
        <a:lstStyle/>
        <a:p>
          <a:endParaRPr lang="en-GB" sz="1800">
            <a:solidFill>
              <a:schemeClr val="bg1"/>
            </a:solidFill>
          </a:endParaRPr>
        </a:p>
      </dgm:t>
    </dgm:pt>
    <dgm:pt modelId="{BCD32826-3D62-4649-85B4-B89EE18E2139}" type="pres">
      <dgm:prSet presAssocID="{D20840B4-1BBA-4B1C-B294-AA5D8362222C}" presName="rootnode" presStyleCnt="0">
        <dgm:presLayoutVars>
          <dgm:chMax/>
          <dgm:chPref/>
          <dgm:dir/>
          <dgm:animLvl val="lvl"/>
        </dgm:presLayoutVars>
      </dgm:prSet>
      <dgm:spPr/>
    </dgm:pt>
    <dgm:pt modelId="{D4B2FF60-B666-4C92-B73C-463DC37F955D}" type="pres">
      <dgm:prSet presAssocID="{94CD8F05-3DBF-46E7-93D5-812C1335078C}" presName="composite" presStyleCnt="0"/>
      <dgm:spPr/>
    </dgm:pt>
    <dgm:pt modelId="{DFD18873-C112-4CC8-8B7B-7E85ECF8E3BF}" type="pres">
      <dgm:prSet presAssocID="{94CD8F05-3DBF-46E7-93D5-812C1335078C}" presName="LShape" presStyleLbl="alignNode1" presStyleIdx="0" presStyleCnt="9"/>
      <dgm:spPr>
        <a:solidFill>
          <a:schemeClr val="accent6"/>
        </a:solidFill>
        <a:ln>
          <a:noFill/>
        </a:ln>
      </dgm:spPr>
    </dgm:pt>
    <dgm:pt modelId="{93A366B4-1986-4BBA-BFBD-D07531DEDD2A}" type="pres">
      <dgm:prSet presAssocID="{94CD8F05-3DBF-46E7-93D5-812C1335078C}" presName="ParentText" presStyleLbl="revTx" presStyleIdx="0" presStyleCnt="5">
        <dgm:presLayoutVars>
          <dgm:chMax val="0"/>
          <dgm:chPref val="0"/>
          <dgm:bulletEnabled val="1"/>
        </dgm:presLayoutVars>
      </dgm:prSet>
      <dgm:spPr/>
    </dgm:pt>
    <dgm:pt modelId="{D523CABA-9769-4AF4-A144-46CF35C1BC08}" type="pres">
      <dgm:prSet presAssocID="{94CD8F05-3DBF-46E7-93D5-812C1335078C}" presName="Triangle" presStyleLbl="alignNode1" presStyleIdx="1" presStyleCnt="9"/>
      <dgm:spPr>
        <a:solidFill>
          <a:schemeClr val="accent6"/>
        </a:solidFill>
        <a:ln>
          <a:noFill/>
        </a:ln>
      </dgm:spPr>
    </dgm:pt>
    <dgm:pt modelId="{A6B322AF-6807-48A3-981E-5BAD14094986}" type="pres">
      <dgm:prSet presAssocID="{038E3A59-4F50-47A9-A0E4-029234E2A09D}" presName="sibTrans" presStyleCnt="0"/>
      <dgm:spPr/>
    </dgm:pt>
    <dgm:pt modelId="{4E298615-E6D5-457F-9861-57540F544D36}" type="pres">
      <dgm:prSet presAssocID="{038E3A59-4F50-47A9-A0E4-029234E2A09D}" presName="space" presStyleCnt="0"/>
      <dgm:spPr/>
    </dgm:pt>
    <dgm:pt modelId="{4E66B595-D5D5-4B0B-A095-6CE885F62CC3}" type="pres">
      <dgm:prSet presAssocID="{8F3C1410-C29A-436A-B91B-7AA41C111E40}" presName="composite" presStyleCnt="0"/>
      <dgm:spPr/>
    </dgm:pt>
    <dgm:pt modelId="{56272C6C-3BB3-4409-9DC0-632C0062D4ED}" type="pres">
      <dgm:prSet presAssocID="{8F3C1410-C29A-436A-B91B-7AA41C111E40}" presName="LShape" presStyleLbl="alignNode1" presStyleIdx="2" presStyleCnt="9"/>
      <dgm:spPr>
        <a:solidFill>
          <a:schemeClr val="accent2"/>
        </a:solidFill>
        <a:ln>
          <a:noFill/>
        </a:ln>
      </dgm:spPr>
    </dgm:pt>
    <dgm:pt modelId="{4800802C-04CF-4958-8BD2-B17096B7B6DA}" type="pres">
      <dgm:prSet presAssocID="{8F3C1410-C29A-436A-B91B-7AA41C111E40}" presName="ParentText" presStyleLbl="revTx" presStyleIdx="1" presStyleCnt="5">
        <dgm:presLayoutVars>
          <dgm:chMax val="0"/>
          <dgm:chPref val="0"/>
          <dgm:bulletEnabled val="1"/>
        </dgm:presLayoutVars>
      </dgm:prSet>
      <dgm:spPr/>
    </dgm:pt>
    <dgm:pt modelId="{316E191C-00B8-40A1-A0D2-E58BC1B1AE35}" type="pres">
      <dgm:prSet presAssocID="{8F3C1410-C29A-436A-B91B-7AA41C111E40}" presName="Triangle" presStyleLbl="alignNode1" presStyleIdx="3" presStyleCnt="9"/>
      <dgm:spPr>
        <a:solidFill>
          <a:schemeClr val="accent2"/>
        </a:solidFill>
        <a:ln>
          <a:noFill/>
        </a:ln>
      </dgm:spPr>
    </dgm:pt>
    <dgm:pt modelId="{3E202CC5-B8DB-4C2C-BA9F-BC1BDB13CC48}" type="pres">
      <dgm:prSet presAssocID="{8C01D3CC-9855-4BEF-9076-53D57487D3DC}" presName="sibTrans" presStyleCnt="0"/>
      <dgm:spPr/>
    </dgm:pt>
    <dgm:pt modelId="{52040E88-D2AF-431A-B92D-A0FEE5108075}" type="pres">
      <dgm:prSet presAssocID="{8C01D3CC-9855-4BEF-9076-53D57487D3DC}" presName="space" presStyleCnt="0"/>
      <dgm:spPr/>
    </dgm:pt>
    <dgm:pt modelId="{DC4566A1-26C5-4C90-9AA0-7921E26ED980}" type="pres">
      <dgm:prSet presAssocID="{B097951B-DECB-4B55-AF71-C6472284B5B9}" presName="composite" presStyleCnt="0"/>
      <dgm:spPr/>
    </dgm:pt>
    <dgm:pt modelId="{F0C405F4-FA35-4552-98E4-0DAC4F16DE8F}" type="pres">
      <dgm:prSet presAssocID="{B097951B-DECB-4B55-AF71-C6472284B5B9}" presName="LShape" presStyleLbl="alignNode1" presStyleIdx="4" presStyleCnt="9"/>
      <dgm:spPr>
        <a:ln>
          <a:noFill/>
        </a:ln>
      </dgm:spPr>
    </dgm:pt>
    <dgm:pt modelId="{BCB03A9A-E5C7-4174-81E3-F5EEA6ABD591}" type="pres">
      <dgm:prSet presAssocID="{B097951B-DECB-4B55-AF71-C6472284B5B9}" presName="ParentText" presStyleLbl="revTx" presStyleIdx="2" presStyleCnt="5">
        <dgm:presLayoutVars>
          <dgm:chMax val="0"/>
          <dgm:chPref val="0"/>
          <dgm:bulletEnabled val="1"/>
        </dgm:presLayoutVars>
      </dgm:prSet>
      <dgm:spPr/>
    </dgm:pt>
    <dgm:pt modelId="{E708CC45-C77C-4432-9F1B-BF1C3F3A1482}" type="pres">
      <dgm:prSet presAssocID="{B097951B-DECB-4B55-AF71-C6472284B5B9}" presName="Triangle" presStyleLbl="alignNode1" presStyleIdx="5" presStyleCnt="9"/>
      <dgm:spPr>
        <a:ln>
          <a:noFill/>
        </a:ln>
      </dgm:spPr>
    </dgm:pt>
    <dgm:pt modelId="{3958EF58-CD8F-4EBD-B385-18A906EB97BA}" type="pres">
      <dgm:prSet presAssocID="{FB97A6E0-9FC5-4296-84F9-FBA935D9D576}" presName="sibTrans" presStyleCnt="0"/>
      <dgm:spPr/>
    </dgm:pt>
    <dgm:pt modelId="{82CDE7D4-458B-40D5-ADB3-EA2DC683BC03}" type="pres">
      <dgm:prSet presAssocID="{FB97A6E0-9FC5-4296-84F9-FBA935D9D576}" presName="space" presStyleCnt="0"/>
      <dgm:spPr/>
    </dgm:pt>
    <dgm:pt modelId="{C9B834B1-67CB-41AD-B0CC-A17DFE8894D1}" type="pres">
      <dgm:prSet presAssocID="{C7130BB5-2F63-45BD-AD0F-0066EC6D866B}" presName="composite" presStyleCnt="0"/>
      <dgm:spPr/>
    </dgm:pt>
    <dgm:pt modelId="{7A1B5431-425C-42A0-BC48-BAAF2A0B9F67}" type="pres">
      <dgm:prSet presAssocID="{C7130BB5-2F63-45BD-AD0F-0066EC6D866B}" presName="LShape" presStyleLbl="alignNode1" presStyleIdx="6" presStyleCnt="9"/>
      <dgm:spPr>
        <a:solidFill>
          <a:schemeClr val="accent3"/>
        </a:solidFill>
        <a:ln>
          <a:noFill/>
        </a:ln>
      </dgm:spPr>
    </dgm:pt>
    <dgm:pt modelId="{6D143D4B-2B8D-43AE-A0E5-6D154E9CBB8A}" type="pres">
      <dgm:prSet presAssocID="{C7130BB5-2F63-45BD-AD0F-0066EC6D866B}" presName="ParentText" presStyleLbl="revTx" presStyleIdx="3" presStyleCnt="5">
        <dgm:presLayoutVars>
          <dgm:chMax val="0"/>
          <dgm:chPref val="0"/>
          <dgm:bulletEnabled val="1"/>
        </dgm:presLayoutVars>
      </dgm:prSet>
      <dgm:spPr/>
    </dgm:pt>
    <dgm:pt modelId="{9A00BE2D-4C22-4A16-B43B-77E678FE9F80}" type="pres">
      <dgm:prSet presAssocID="{C7130BB5-2F63-45BD-AD0F-0066EC6D866B}" presName="Triangle" presStyleLbl="alignNode1" presStyleIdx="7" presStyleCnt="9"/>
      <dgm:spPr>
        <a:solidFill>
          <a:schemeClr val="accent3"/>
        </a:solidFill>
        <a:ln>
          <a:noFill/>
        </a:ln>
      </dgm:spPr>
    </dgm:pt>
    <dgm:pt modelId="{823D0548-C4A8-47F3-B8A0-5523BF33239A}" type="pres">
      <dgm:prSet presAssocID="{7E1E8FA0-67B9-49DC-8875-9F356BDBF65E}" presName="sibTrans" presStyleCnt="0"/>
      <dgm:spPr/>
    </dgm:pt>
    <dgm:pt modelId="{D228A61F-B6CB-4B1D-BAD1-70B8DA507467}" type="pres">
      <dgm:prSet presAssocID="{7E1E8FA0-67B9-49DC-8875-9F356BDBF65E}" presName="space" presStyleCnt="0"/>
      <dgm:spPr/>
    </dgm:pt>
    <dgm:pt modelId="{D0CDAA14-B60B-4B28-8041-94652BDC8E79}" type="pres">
      <dgm:prSet presAssocID="{773A153F-1320-40EA-8EE6-8B710041AF67}" presName="composite" presStyleCnt="0"/>
      <dgm:spPr/>
    </dgm:pt>
    <dgm:pt modelId="{FE183ABF-6853-4549-B19A-F562E1960947}" type="pres">
      <dgm:prSet presAssocID="{773A153F-1320-40EA-8EE6-8B710041AF67}" presName="LShape" presStyleLbl="alignNode1" presStyleIdx="8" presStyleCnt="9"/>
      <dgm:spPr>
        <a:solidFill>
          <a:schemeClr val="accent4"/>
        </a:solidFill>
        <a:ln>
          <a:noFill/>
        </a:ln>
      </dgm:spPr>
    </dgm:pt>
    <dgm:pt modelId="{5A447BCD-43AC-47AC-9FDA-3B9BA3E33871}" type="pres">
      <dgm:prSet presAssocID="{773A153F-1320-40EA-8EE6-8B710041AF67}" presName="ParentText" presStyleLbl="revTx" presStyleIdx="4" presStyleCnt="5">
        <dgm:presLayoutVars>
          <dgm:chMax val="0"/>
          <dgm:chPref val="0"/>
          <dgm:bulletEnabled val="1"/>
        </dgm:presLayoutVars>
      </dgm:prSet>
      <dgm:spPr/>
    </dgm:pt>
  </dgm:ptLst>
  <dgm:cxnLst>
    <dgm:cxn modelId="{D84B4E00-B562-474B-8D00-80B9EE213786}" type="presOf" srcId="{C7130BB5-2F63-45BD-AD0F-0066EC6D866B}" destId="{6D143D4B-2B8D-43AE-A0E5-6D154E9CBB8A}" srcOrd="0" destOrd="0" presId="urn:microsoft.com/office/officeart/2009/3/layout/StepUpProcess"/>
    <dgm:cxn modelId="{FDF0B303-D966-43A1-950B-C87D2008889B}" srcId="{D20840B4-1BBA-4B1C-B294-AA5D8362222C}" destId="{8F3C1410-C29A-436A-B91B-7AA41C111E40}" srcOrd="1" destOrd="0" parTransId="{3A4385CD-4E4B-43E8-B21A-6082C5453B48}" sibTransId="{8C01D3CC-9855-4BEF-9076-53D57487D3DC}"/>
    <dgm:cxn modelId="{743FD619-8D17-40F4-9B3D-9D4BE62C2F5C}" type="presOf" srcId="{8F3C1410-C29A-436A-B91B-7AA41C111E40}" destId="{4800802C-04CF-4958-8BD2-B17096B7B6DA}" srcOrd="0" destOrd="0" presId="urn:microsoft.com/office/officeart/2009/3/layout/StepUpProcess"/>
    <dgm:cxn modelId="{D62E7434-D035-4FAE-B785-4CE75250C95F}" srcId="{D20840B4-1BBA-4B1C-B294-AA5D8362222C}" destId="{773A153F-1320-40EA-8EE6-8B710041AF67}" srcOrd="4" destOrd="0" parTransId="{5B319322-0776-4C61-A2BB-1BCAEA206D6B}" sibTransId="{FC6E93BD-BE79-47CC-9442-84213A2AA0F1}"/>
    <dgm:cxn modelId="{30861640-F746-4010-AE95-16470215B4EC}" srcId="{D20840B4-1BBA-4B1C-B294-AA5D8362222C}" destId="{94CD8F05-3DBF-46E7-93D5-812C1335078C}" srcOrd="0" destOrd="0" parTransId="{93F606BF-0436-4B90-AC8E-86D0D70CACD4}" sibTransId="{038E3A59-4F50-47A9-A0E4-029234E2A09D}"/>
    <dgm:cxn modelId="{E7768559-0079-42BB-A7D9-C24B3C0C5E75}" type="presOf" srcId="{773A153F-1320-40EA-8EE6-8B710041AF67}" destId="{5A447BCD-43AC-47AC-9FDA-3B9BA3E33871}" srcOrd="0" destOrd="0" presId="urn:microsoft.com/office/officeart/2009/3/layout/StepUpProcess"/>
    <dgm:cxn modelId="{C4DDDB5A-DA01-4C7E-A542-FA3D7B72CC66}" srcId="{D20840B4-1BBA-4B1C-B294-AA5D8362222C}" destId="{B097951B-DECB-4B55-AF71-C6472284B5B9}" srcOrd="2" destOrd="0" parTransId="{BB230850-D601-46ED-9302-789D5CC6FF0B}" sibTransId="{FB97A6E0-9FC5-4296-84F9-FBA935D9D576}"/>
    <dgm:cxn modelId="{59882482-96B4-40BE-9068-826C6021499C}" type="presOf" srcId="{94CD8F05-3DBF-46E7-93D5-812C1335078C}" destId="{93A366B4-1986-4BBA-BFBD-D07531DEDD2A}" srcOrd="0" destOrd="0" presId="urn:microsoft.com/office/officeart/2009/3/layout/StepUpProcess"/>
    <dgm:cxn modelId="{04EFAFA4-9168-4F45-BDFD-5496CB7E1AD0}" type="presOf" srcId="{B097951B-DECB-4B55-AF71-C6472284B5B9}" destId="{BCB03A9A-E5C7-4174-81E3-F5EEA6ABD591}" srcOrd="0" destOrd="0" presId="urn:microsoft.com/office/officeart/2009/3/layout/StepUpProcess"/>
    <dgm:cxn modelId="{B6FBE4A6-2910-4985-BF6B-74C345FD954A}" srcId="{D20840B4-1BBA-4B1C-B294-AA5D8362222C}" destId="{C7130BB5-2F63-45BD-AD0F-0066EC6D866B}" srcOrd="3" destOrd="0" parTransId="{38065789-F5DB-4847-A188-1A39DABEDF20}" sibTransId="{7E1E8FA0-67B9-49DC-8875-9F356BDBF65E}"/>
    <dgm:cxn modelId="{229781B3-FA8B-4AFE-96E0-BDDC2FF8A0C5}" type="presOf" srcId="{D20840B4-1BBA-4B1C-B294-AA5D8362222C}" destId="{BCD32826-3D62-4649-85B4-B89EE18E2139}" srcOrd="0" destOrd="0" presId="urn:microsoft.com/office/officeart/2009/3/layout/StepUpProcess"/>
    <dgm:cxn modelId="{CD784564-2942-4388-8EDC-D445CE85AF29}" type="presParOf" srcId="{BCD32826-3D62-4649-85B4-B89EE18E2139}" destId="{D4B2FF60-B666-4C92-B73C-463DC37F955D}" srcOrd="0" destOrd="0" presId="urn:microsoft.com/office/officeart/2009/3/layout/StepUpProcess"/>
    <dgm:cxn modelId="{84833FDC-0C0F-4398-80DD-D550327C571A}" type="presParOf" srcId="{D4B2FF60-B666-4C92-B73C-463DC37F955D}" destId="{DFD18873-C112-4CC8-8B7B-7E85ECF8E3BF}" srcOrd="0" destOrd="0" presId="urn:microsoft.com/office/officeart/2009/3/layout/StepUpProcess"/>
    <dgm:cxn modelId="{96A26ACA-EB42-4651-8887-8528D899D478}" type="presParOf" srcId="{D4B2FF60-B666-4C92-B73C-463DC37F955D}" destId="{93A366B4-1986-4BBA-BFBD-D07531DEDD2A}" srcOrd="1" destOrd="0" presId="urn:microsoft.com/office/officeart/2009/3/layout/StepUpProcess"/>
    <dgm:cxn modelId="{41060BA1-1722-4000-A544-520AF2B917FE}" type="presParOf" srcId="{D4B2FF60-B666-4C92-B73C-463DC37F955D}" destId="{D523CABA-9769-4AF4-A144-46CF35C1BC08}" srcOrd="2" destOrd="0" presId="urn:microsoft.com/office/officeart/2009/3/layout/StepUpProcess"/>
    <dgm:cxn modelId="{3A4FEC24-3DB9-40A5-9ADA-B91ED38F44BC}" type="presParOf" srcId="{BCD32826-3D62-4649-85B4-B89EE18E2139}" destId="{A6B322AF-6807-48A3-981E-5BAD14094986}" srcOrd="1" destOrd="0" presId="urn:microsoft.com/office/officeart/2009/3/layout/StepUpProcess"/>
    <dgm:cxn modelId="{600D6A07-06C6-4F15-B718-6BAEBAEA6DB2}" type="presParOf" srcId="{A6B322AF-6807-48A3-981E-5BAD14094986}" destId="{4E298615-E6D5-457F-9861-57540F544D36}" srcOrd="0" destOrd="0" presId="urn:microsoft.com/office/officeart/2009/3/layout/StepUpProcess"/>
    <dgm:cxn modelId="{4A667968-A31B-4E1B-BFBB-B7721EAF1CAC}" type="presParOf" srcId="{BCD32826-3D62-4649-85B4-B89EE18E2139}" destId="{4E66B595-D5D5-4B0B-A095-6CE885F62CC3}" srcOrd="2" destOrd="0" presId="urn:microsoft.com/office/officeart/2009/3/layout/StepUpProcess"/>
    <dgm:cxn modelId="{57AE62E0-9486-4F8F-ADC3-BEFA74BAC1BE}" type="presParOf" srcId="{4E66B595-D5D5-4B0B-A095-6CE885F62CC3}" destId="{56272C6C-3BB3-4409-9DC0-632C0062D4ED}" srcOrd="0" destOrd="0" presId="urn:microsoft.com/office/officeart/2009/3/layout/StepUpProcess"/>
    <dgm:cxn modelId="{109449DB-4F94-47EA-A68F-02EA9090827D}" type="presParOf" srcId="{4E66B595-D5D5-4B0B-A095-6CE885F62CC3}" destId="{4800802C-04CF-4958-8BD2-B17096B7B6DA}" srcOrd="1" destOrd="0" presId="urn:microsoft.com/office/officeart/2009/3/layout/StepUpProcess"/>
    <dgm:cxn modelId="{0E4827F9-24E1-4758-B0D3-2E03646C6F76}" type="presParOf" srcId="{4E66B595-D5D5-4B0B-A095-6CE885F62CC3}" destId="{316E191C-00B8-40A1-A0D2-E58BC1B1AE35}" srcOrd="2" destOrd="0" presId="urn:microsoft.com/office/officeart/2009/3/layout/StepUpProcess"/>
    <dgm:cxn modelId="{C8257845-C5D1-4ED9-BB55-CE1882507752}" type="presParOf" srcId="{BCD32826-3D62-4649-85B4-B89EE18E2139}" destId="{3E202CC5-B8DB-4C2C-BA9F-BC1BDB13CC48}" srcOrd="3" destOrd="0" presId="urn:microsoft.com/office/officeart/2009/3/layout/StepUpProcess"/>
    <dgm:cxn modelId="{5E3112D4-9CD1-4B6E-B136-85EBD5D9FCEA}" type="presParOf" srcId="{3E202CC5-B8DB-4C2C-BA9F-BC1BDB13CC48}" destId="{52040E88-D2AF-431A-B92D-A0FEE5108075}" srcOrd="0" destOrd="0" presId="urn:microsoft.com/office/officeart/2009/3/layout/StepUpProcess"/>
    <dgm:cxn modelId="{447167BB-BC6B-495E-9D36-828D3CA59556}" type="presParOf" srcId="{BCD32826-3D62-4649-85B4-B89EE18E2139}" destId="{DC4566A1-26C5-4C90-9AA0-7921E26ED980}" srcOrd="4" destOrd="0" presId="urn:microsoft.com/office/officeart/2009/3/layout/StepUpProcess"/>
    <dgm:cxn modelId="{DBB7C9C6-6A47-46B1-AFFC-BC17C51812FF}" type="presParOf" srcId="{DC4566A1-26C5-4C90-9AA0-7921E26ED980}" destId="{F0C405F4-FA35-4552-98E4-0DAC4F16DE8F}" srcOrd="0" destOrd="0" presId="urn:microsoft.com/office/officeart/2009/3/layout/StepUpProcess"/>
    <dgm:cxn modelId="{4C725207-763D-42DD-A90D-D3B3E0BA065A}" type="presParOf" srcId="{DC4566A1-26C5-4C90-9AA0-7921E26ED980}" destId="{BCB03A9A-E5C7-4174-81E3-F5EEA6ABD591}" srcOrd="1" destOrd="0" presId="urn:microsoft.com/office/officeart/2009/3/layout/StepUpProcess"/>
    <dgm:cxn modelId="{4CCCE1EC-F598-4250-8141-15EBD3C342BA}" type="presParOf" srcId="{DC4566A1-26C5-4C90-9AA0-7921E26ED980}" destId="{E708CC45-C77C-4432-9F1B-BF1C3F3A1482}" srcOrd="2" destOrd="0" presId="urn:microsoft.com/office/officeart/2009/3/layout/StepUpProcess"/>
    <dgm:cxn modelId="{35E97761-4707-4316-AB5D-5ACC3AD788C4}" type="presParOf" srcId="{BCD32826-3D62-4649-85B4-B89EE18E2139}" destId="{3958EF58-CD8F-4EBD-B385-18A906EB97BA}" srcOrd="5" destOrd="0" presId="urn:microsoft.com/office/officeart/2009/3/layout/StepUpProcess"/>
    <dgm:cxn modelId="{C9271DCB-DD60-43B9-8733-62E950855520}" type="presParOf" srcId="{3958EF58-CD8F-4EBD-B385-18A906EB97BA}" destId="{82CDE7D4-458B-40D5-ADB3-EA2DC683BC03}" srcOrd="0" destOrd="0" presId="urn:microsoft.com/office/officeart/2009/3/layout/StepUpProcess"/>
    <dgm:cxn modelId="{F112174E-A062-4B2E-BF74-EDFBEE51B880}" type="presParOf" srcId="{BCD32826-3D62-4649-85B4-B89EE18E2139}" destId="{C9B834B1-67CB-41AD-B0CC-A17DFE8894D1}" srcOrd="6" destOrd="0" presId="urn:microsoft.com/office/officeart/2009/3/layout/StepUpProcess"/>
    <dgm:cxn modelId="{A813F9C1-93B8-483F-8C23-E4D98741933E}" type="presParOf" srcId="{C9B834B1-67CB-41AD-B0CC-A17DFE8894D1}" destId="{7A1B5431-425C-42A0-BC48-BAAF2A0B9F67}" srcOrd="0" destOrd="0" presId="urn:microsoft.com/office/officeart/2009/3/layout/StepUpProcess"/>
    <dgm:cxn modelId="{4DDE423F-B39A-4BB6-AF0F-BF9612B6FD15}" type="presParOf" srcId="{C9B834B1-67CB-41AD-B0CC-A17DFE8894D1}" destId="{6D143D4B-2B8D-43AE-A0E5-6D154E9CBB8A}" srcOrd="1" destOrd="0" presId="urn:microsoft.com/office/officeart/2009/3/layout/StepUpProcess"/>
    <dgm:cxn modelId="{A0419958-2E75-4A37-B5A0-403A947975AF}" type="presParOf" srcId="{C9B834B1-67CB-41AD-B0CC-A17DFE8894D1}" destId="{9A00BE2D-4C22-4A16-B43B-77E678FE9F80}" srcOrd="2" destOrd="0" presId="urn:microsoft.com/office/officeart/2009/3/layout/StepUpProcess"/>
    <dgm:cxn modelId="{72713905-2F73-46E7-8C80-26AB4DFC1C51}" type="presParOf" srcId="{BCD32826-3D62-4649-85B4-B89EE18E2139}" destId="{823D0548-C4A8-47F3-B8A0-5523BF33239A}" srcOrd="7" destOrd="0" presId="urn:microsoft.com/office/officeart/2009/3/layout/StepUpProcess"/>
    <dgm:cxn modelId="{820D0673-F8F2-411A-9905-03E851D61AA8}" type="presParOf" srcId="{823D0548-C4A8-47F3-B8A0-5523BF33239A}" destId="{D228A61F-B6CB-4B1D-BAD1-70B8DA507467}" srcOrd="0" destOrd="0" presId="urn:microsoft.com/office/officeart/2009/3/layout/StepUpProcess"/>
    <dgm:cxn modelId="{0F6CDBDA-C227-4B8A-BF79-54EC6D697F70}" type="presParOf" srcId="{BCD32826-3D62-4649-85B4-B89EE18E2139}" destId="{D0CDAA14-B60B-4B28-8041-94652BDC8E79}" srcOrd="8" destOrd="0" presId="urn:microsoft.com/office/officeart/2009/3/layout/StepUpProcess"/>
    <dgm:cxn modelId="{28CC34D4-827F-49C5-9E7D-1DF5EF96A9F3}" type="presParOf" srcId="{D0CDAA14-B60B-4B28-8041-94652BDC8E79}" destId="{FE183ABF-6853-4549-B19A-F562E1960947}" srcOrd="0" destOrd="0" presId="urn:microsoft.com/office/officeart/2009/3/layout/StepUpProcess"/>
    <dgm:cxn modelId="{5FA4486A-AF4B-4FFC-98BD-92C6411412B8}" type="presParOf" srcId="{D0CDAA14-B60B-4B28-8041-94652BDC8E79}" destId="{5A447BCD-43AC-47AC-9FDA-3B9BA3E33871}" srcOrd="1" destOrd="0" presId="urn:microsoft.com/office/officeart/2009/3/layout/StepUp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EB1BAC4D-C1F8-4919-A74F-1E751B958E3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CA13F2B9-8070-4586-A357-34A44545DF55}">
      <dgm:prSet/>
      <dgm:spPr/>
      <dgm:t>
        <a:bodyPr/>
        <a:lstStyle/>
        <a:p>
          <a:pPr>
            <a:defRPr cap="all"/>
          </a:pPr>
          <a:r>
            <a:rPr lang="en-US" cap="none">
              <a:solidFill>
                <a:schemeClr val="accent5"/>
              </a:solidFill>
            </a:rPr>
            <a:t>Browser addon</a:t>
          </a:r>
        </a:p>
      </dgm:t>
    </dgm:pt>
    <dgm:pt modelId="{FF1441BF-E791-4B16-93FD-ECA59A11ECEF}" type="parTrans" cxnId="{33631E6D-CEB3-462C-AEEE-C261A5FCA826}">
      <dgm:prSet/>
      <dgm:spPr/>
      <dgm:t>
        <a:bodyPr/>
        <a:lstStyle/>
        <a:p>
          <a:endParaRPr lang="en-US">
            <a:solidFill>
              <a:schemeClr val="accent5"/>
            </a:solidFill>
          </a:endParaRPr>
        </a:p>
      </dgm:t>
    </dgm:pt>
    <dgm:pt modelId="{028929C7-65D7-4BDE-8FA8-6AA78F021B30}" type="sibTrans" cxnId="{33631E6D-CEB3-462C-AEEE-C261A5FCA826}">
      <dgm:prSet/>
      <dgm:spPr/>
      <dgm:t>
        <a:bodyPr/>
        <a:lstStyle/>
        <a:p>
          <a:endParaRPr lang="en-US">
            <a:solidFill>
              <a:schemeClr val="accent5"/>
            </a:solidFill>
          </a:endParaRPr>
        </a:p>
      </dgm:t>
    </dgm:pt>
    <dgm:pt modelId="{99D47DAC-6C4A-4928-98EF-B92BF777B6CA}">
      <dgm:prSet/>
      <dgm:spPr/>
      <dgm:t>
        <a:bodyPr/>
        <a:lstStyle/>
        <a:p>
          <a:pPr>
            <a:defRPr cap="all"/>
          </a:pPr>
          <a:r>
            <a:rPr lang="en-GB" cap="none">
              <a:solidFill>
                <a:schemeClr val="accent5"/>
              </a:solidFill>
            </a:rPr>
            <a:t>Command line</a:t>
          </a:r>
          <a:endParaRPr lang="en-US" cap="none">
            <a:solidFill>
              <a:schemeClr val="accent5"/>
            </a:solidFill>
          </a:endParaRPr>
        </a:p>
      </dgm:t>
    </dgm:pt>
    <dgm:pt modelId="{BB1E119C-C814-41E6-8577-F080265BB975}" type="parTrans" cxnId="{FBD51B08-6047-446C-92A8-991585DFF6DB}">
      <dgm:prSet/>
      <dgm:spPr/>
      <dgm:t>
        <a:bodyPr/>
        <a:lstStyle/>
        <a:p>
          <a:endParaRPr lang="en-US">
            <a:solidFill>
              <a:schemeClr val="accent5"/>
            </a:solidFill>
          </a:endParaRPr>
        </a:p>
      </dgm:t>
    </dgm:pt>
    <dgm:pt modelId="{9EE5B922-8F7F-4C08-8ED7-D3F36FA1BF15}" type="sibTrans" cxnId="{FBD51B08-6047-446C-92A8-991585DFF6DB}">
      <dgm:prSet/>
      <dgm:spPr/>
      <dgm:t>
        <a:bodyPr/>
        <a:lstStyle/>
        <a:p>
          <a:endParaRPr lang="en-US">
            <a:solidFill>
              <a:schemeClr val="accent5"/>
            </a:solidFill>
          </a:endParaRPr>
        </a:p>
      </dgm:t>
    </dgm:pt>
    <dgm:pt modelId="{87BE6136-1154-4094-B133-D5358AD7E961}">
      <dgm:prSet/>
      <dgm:spPr/>
      <dgm:t>
        <a:bodyPr/>
        <a:lstStyle/>
        <a:p>
          <a:pPr>
            <a:defRPr cap="all"/>
          </a:pPr>
          <a:r>
            <a:rPr lang="en-GB" cap="none">
              <a:solidFill>
                <a:schemeClr val="accent5"/>
              </a:solidFill>
            </a:rPr>
            <a:t>Continuous integration</a:t>
          </a:r>
          <a:endParaRPr lang="en-US" cap="none">
            <a:solidFill>
              <a:schemeClr val="accent5"/>
            </a:solidFill>
          </a:endParaRPr>
        </a:p>
      </dgm:t>
    </dgm:pt>
    <dgm:pt modelId="{9A2D1FB3-0787-4BD6-927C-CC9704E577CE}" type="parTrans" cxnId="{02A6DC75-11AA-4A3B-92E5-E8A67DB55363}">
      <dgm:prSet/>
      <dgm:spPr/>
      <dgm:t>
        <a:bodyPr/>
        <a:lstStyle/>
        <a:p>
          <a:endParaRPr lang="en-US">
            <a:solidFill>
              <a:schemeClr val="accent5"/>
            </a:solidFill>
          </a:endParaRPr>
        </a:p>
      </dgm:t>
    </dgm:pt>
    <dgm:pt modelId="{6D16FE7F-790E-4F68-A2DA-CBACD925110C}" type="sibTrans" cxnId="{02A6DC75-11AA-4A3B-92E5-E8A67DB55363}">
      <dgm:prSet/>
      <dgm:spPr/>
      <dgm:t>
        <a:bodyPr/>
        <a:lstStyle/>
        <a:p>
          <a:endParaRPr lang="en-US">
            <a:solidFill>
              <a:schemeClr val="accent5"/>
            </a:solidFill>
          </a:endParaRPr>
        </a:p>
      </dgm:t>
    </dgm:pt>
    <dgm:pt modelId="{926FCE0D-1709-41BD-A2B4-CBAEC73036DA}" type="pres">
      <dgm:prSet presAssocID="{EB1BAC4D-C1F8-4919-A74F-1E751B958E31}" presName="root" presStyleCnt="0">
        <dgm:presLayoutVars>
          <dgm:dir/>
          <dgm:resizeHandles val="exact"/>
        </dgm:presLayoutVars>
      </dgm:prSet>
      <dgm:spPr/>
    </dgm:pt>
    <dgm:pt modelId="{65E93414-ABBD-4266-A64A-21049BA23129}" type="pres">
      <dgm:prSet presAssocID="{CA13F2B9-8070-4586-A357-34A44545DF55}" presName="compNode" presStyleCnt="0"/>
      <dgm:spPr/>
    </dgm:pt>
    <dgm:pt modelId="{E4C12376-8BAA-4CA7-81A7-851737730461}" type="pres">
      <dgm:prSet presAssocID="{CA13F2B9-8070-4586-A357-34A44545DF55}" presName="iconBgRect" presStyleLbl="bgShp" presStyleIdx="0" presStyleCnt="3"/>
      <dgm:spPr>
        <a:solidFill>
          <a:schemeClr val="bg1">
            <a:lumMod val="10000"/>
          </a:schemeClr>
        </a:solidFill>
        <a:ln w="38100">
          <a:solidFill>
            <a:schemeClr val="accent3"/>
          </a:solidFill>
        </a:ln>
      </dgm:spPr>
    </dgm:pt>
    <dgm:pt modelId="{0C5DB703-A472-43C2-8E42-407B6156499C}" type="pres">
      <dgm:prSet presAssocID="{CA13F2B9-8070-4586-A357-34A44545DF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8C7D3B99-FFCF-4C5E-8A19-842306FB2526}" type="pres">
      <dgm:prSet presAssocID="{CA13F2B9-8070-4586-A357-34A44545DF55}" presName="spaceRect" presStyleCnt="0"/>
      <dgm:spPr/>
    </dgm:pt>
    <dgm:pt modelId="{F078851A-24AB-43BF-80AD-F962656A376F}" type="pres">
      <dgm:prSet presAssocID="{CA13F2B9-8070-4586-A357-34A44545DF55}" presName="textRect" presStyleLbl="revTx" presStyleIdx="0" presStyleCnt="3">
        <dgm:presLayoutVars>
          <dgm:chMax val="1"/>
          <dgm:chPref val="1"/>
        </dgm:presLayoutVars>
      </dgm:prSet>
      <dgm:spPr/>
    </dgm:pt>
    <dgm:pt modelId="{FD719D1D-8E28-4125-86D0-F59ECA54DB8D}" type="pres">
      <dgm:prSet presAssocID="{028929C7-65D7-4BDE-8FA8-6AA78F021B30}" presName="sibTrans" presStyleCnt="0"/>
      <dgm:spPr/>
    </dgm:pt>
    <dgm:pt modelId="{3DDA9BDA-9B10-454F-BB96-65798727E4A8}" type="pres">
      <dgm:prSet presAssocID="{99D47DAC-6C4A-4928-98EF-B92BF777B6CA}" presName="compNode" presStyleCnt="0"/>
      <dgm:spPr/>
    </dgm:pt>
    <dgm:pt modelId="{B8E17E64-731C-4838-9996-A4E31A96373C}" type="pres">
      <dgm:prSet presAssocID="{99D47DAC-6C4A-4928-98EF-B92BF777B6CA}" presName="iconBgRect" presStyleLbl="bgShp" presStyleIdx="1" presStyleCnt="3"/>
      <dgm:spPr>
        <a:solidFill>
          <a:schemeClr val="bg1">
            <a:lumMod val="10000"/>
          </a:schemeClr>
        </a:solidFill>
        <a:ln w="38100">
          <a:solidFill>
            <a:schemeClr val="accent3"/>
          </a:solidFill>
        </a:ln>
      </dgm:spPr>
    </dgm:pt>
    <dgm:pt modelId="{D2267432-101D-4414-9CC9-73A815AE21BA}" type="pres">
      <dgm:prSet presAssocID="{99D47DAC-6C4A-4928-98EF-B92BF777B6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rowser window"/>
        </a:ext>
      </dgm:extLst>
    </dgm:pt>
    <dgm:pt modelId="{EA82E12A-51CC-4CB6-9822-F14696A54152}" type="pres">
      <dgm:prSet presAssocID="{99D47DAC-6C4A-4928-98EF-B92BF777B6CA}" presName="spaceRect" presStyleCnt="0"/>
      <dgm:spPr/>
    </dgm:pt>
    <dgm:pt modelId="{0A1DDE61-3DE6-4165-A045-7F2E5EA2F62E}" type="pres">
      <dgm:prSet presAssocID="{99D47DAC-6C4A-4928-98EF-B92BF777B6CA}" presName="textRect" presStyleLbl="revTx" presStyleIdx="1" presStyleCnt="3">
        <dgm:presLayoutVars>
          <dgm:chMax val="1"/>
          <dgm:chPref val="1"/>
        </dgm:presLayoutVars>
      </dgm:prSet>
      <dgm:spPr/>
    </dgm:pt>
    <dgm:pt modelId="{584F6FAE-5C7F-4418-9047-495DB2A2C7F3}" type="pres">
      <dgm:prSet presAssocID="{9EE5B922-8F7F-4C08-8ED7-D3F36FA1BF15}" presName="sibTrans" presStyleCnt="0"/>
      <dgm:spPr/>
    </dgm:pt>
    <dgm:pt modelId="{32F0BBB8-AB6D-4DBB-A42A-D24BDF8FBB6E}" type="pres">
      <dgm:prSet presAssocID="{87BE6136-1154-4094-B133-D5358AD7E961}" presName="compNode" presStyleCnt="0"/>
      <dgm:spPr/>
    </dgm:pt>
    <dgm:pt modelId="{D2A3F0C8-B5BE-436D-8484-D09DEA16A453}" type="pres">
      <dgm:prSet presAssocID="{87BE6136-1154-4094-B133-D5358AD7E961}" presName="iconBgRect" presStyleLbl="bgShp" presStyleIdx="2" presStyleCnt="3"/>
      <dgm:spPr>
        <a:solidFill>
          <a:schemeClr val="bg1">
            <a:lumMod val="10000"/>
          </a:schemeClr>
        </a:solidFill>
        <a:ln w="38100">
          <a:solidFill>
            <a:schemeClr val="accent3"/>
          </a:solidFill>
        </a:ln>
      </dgm:spPr>
    </dgm:pt>
    <dgm:pt modelId="{FE867C54-5355-4369-A2E4-A5EA87D13895}" type="pres">
      <dgm:prSet presAssocID="{87BE6136-1154-4094-B133-D5358AD7E9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12F44F95-02AC-4016-9B8B-471C506F366A}" type="pres">
      <dgm:prSet presAssocID="{87BE6136-1154-4094-B133-D5358AD7E961}" presName="spaceRect" presStyleCnt="0"/>
      <dgm:spPr/>
    </dgm:pt>
    <dgm:pt modelId="{883B448C-C687-4829-AB22-7F5D96CF1A4A}" type="pres">
      <dgm:prSet presAssocID="{87BE6136-1154-4094-B133-D5358AD7E961}" presName="textRect" presStyleLbl="revTx" presStyleIdx="2" presStyleCnt="3">
        <dgm:presLayoutVars>
          <dgm:chMax val="1"/>
          <dgm:chPref val="1"/>
        </dgm:presLayoutVars>
      </dgm:prSet>
      <dgm:spPr/>
    </dgm:pt>
  </dgm:ptLst>
  <dgm:cxnLst>
    <dgm:cxn modelId="{FBD51B08-6047-446C-92A8-991585DFF6DB}" srcId="{EB1BAC4D-C1F8-4919-A74F-1E751B958E31}" destId="{99D47DAC-6C4A-4928-98EF-B92BF777B6CA}" srcOrd="1" destOrd="0" parTransId="{BB1E119C-C814-41E6-8577-F080265BB975}" sibTransId="{9EE5B922-8F7F-4C08-8ED7-D3F36FA1BF15}"/>
    <dgm:cxn modelId="{4FA8EF3C-4466-4D75-BB03-742D5BBCC963}" type="presOf" srcId="{CA13F2B9-8070-4586-A357-34A44545DF55}" destId="{F078851A-24AB-43BF-80AD-F962656A376F}" srcOrd="0" destOrd="0" presId="urn:microsoft.com/office/officeart/2018/5/layout/IconCircleLabelList"/>
    <dgm:cxn modelId="{33631E6D-CEB3-462C-AEEE-C261A5FCA826}" srcId="{EB1BAC4D-C1F8-4919-A74F-1E751B958E31}" destId="{CA13F2B9-8070-4586-A357-34A44545DF55}" srcOrd="0" destOrd="0" parTransId="{FF1441BF-E791-4B16-93FD-ECA59A11ECEF}" sibTransId="{028929C7-65D7-4BDE-8FA8-6AA78F021B30}"/>
    <dgm:cxn modelId="{02A6DC75-11AA-4A3B-92E5-E8A67DB55363}" srcId="{EB1BAC4D-C1F8-4919-A74F-1E751B958E31}" destId="{87BE6136-1154-4094-B133-D5358AD7E961}" srcOrd="2" destOrd="0" parTransId="{9A2D1FB3-0787-4BD6-927C-CC9704E577CE}" sibTransId="{6D16FE7F-790E-4F68-A2DA-CBACD925110C}"/>
    <dgm:cxn modelId="{A74CFB97-7FD3-4C2E-AAD2-301C4467F46B}" type="presOf" srcId="{87BE6136-1154-4094-B133-D5358AD7E961}" destId="{883B448C-C687-4829-AB22-7F5D96CF1A4A}" srcOrd="0" destOrd="0" presId="urn:microsoft.com/office/officeart/2018/5/layout/IconCircleLabelList"/>
    <dgm:cxn modelId="{2FB922DE-38AA-4756-854F-7C3BAE789EB5}" type="presOf" srcId="{EB1BAC4D-C1F8-4919-A74F-1E751B958E31}" destId="{926FCE0D-1709-41BD-A2B4-CBAEC73036DA}" srcOrd="0" destOrd="0" presId="urn:microsoft.com/office/officeart/2018/5/layout/IconCircleLabelList"/>
    <dgm:cxn modelId="{8104EBFB-C51F-4CCE-AC17-5B1AFEE2FC5A}" type="presOf" srcId="{99D47DAC-6C4A-4928-98EF-B92BF777B6CA}" destId="{0A1DDE61-3DE6-4165-A045-7F2E5EA2F62E}" srcOrd="0" destOrd="0" presId="urn:microsoft.com/office/officeart/2018/5/layout/IconCircleLabelList"/>
    <dgm:cxn modelId="{03F87AF5-CF89-477C-A816-6C7DA8C9D34D}" type="presParOf" srcId="{926FCE0D-1709-41BD-A2B4-CBAEC73036DA}" destId="{65E93414-ABBD-4266-A64A-21049BA23129}" srcOrd="0" destOrd="0" presId="urn:microsoft.com/office/officeart/2018/5/layout/IconCircleLabelList"/>
    <dgm:cxn modelId="{B5AD4B38-DA58-400F-BA33-0108E3D436F0}" type="presParOf" srcId="{65E93414-ABBD-4266-A64A-21049BA23129}" destId="{E4C12376-8BAA-4CA7-81A7-851737730461}" srcOrd="0" destOrd="0" presId="urn:microsoft.com/office/officeart/2018/5/layout/IconCircleLabelList"/>
    <dgm:cxn modelId="{F06DB2A7-F4A5-43E8-88C3-9F0EEEED79DE}" type="presParOf" srcId="{65E93414-ABBD-4266-A64A-21049BA23129}" destId="{0C5DB703-A472-43C2-8E42-407B6156499C}" srcOrd="1" destOrd="0" presId="urn:microsoft.com/office/officeart/2018/5/layout/IconCircleLabelList"/>
    <dgm:cxn modelId="{515DBA5F-4DA6-46C4-BFF1-1E4A3D7C5AD5}" type="presParOf" srcId="{65E93414-ABBD-4266-A64A-21049BA23129}" destId="{8C7D3B99-FFCF-4C5E-8A19-842306FB2526}" srcOrd="2" destOrd="0" presId="urn:microsoft.com/office/officeart/2018/5/layout/IconCircleLabelList"/>
    <dgm:cxn modelId="{D3AF359F-D44C-46C6-ADEE-4CB2FEFFDF0C}" type="presParOf" srcId="{65E93414-ABBD-4266-A64A-21049BA23129}" destId="{F078851A-24AB-43BF-80AD-F962656A376F}" srcOrd="3" destOrd="0" presId="urn:microsoft.com/office/officeart/2018/5/layout/IconCircleLabelList"/>
    <dgm:cxn modelId="{03CD0742-61B1-4112-9208-72BC8B9ADFD0}" type="presParOf" srcId="{926FCE0D-1709-41BD-A2B4-CBAEC73036DA}" destId="{FD719D1D-8E28-4125-86D0-F59ECA54DB8D}" srcOrd="1" destOrd="0" presId="urn:microsoft.com/office/officeart/2018/5/layout/IconCircleLabelList"/>
    <dgm:cxn modelId="{F5F3FDB8-4205-4AE1-B183-739233F0FD5F}" type="presParOf" srcId="{926FCE0D-1709-41BD-A2B4-CBAEC73036DA}" destId="{3DDA9BDA-9B10-454F-BB96-65798727E4A8}" srcOrd="2" destOrd="0" presId="urn:microsoft.com/office/officeart/2018/5/layout/IconCircleLabelList"/>
    <dgm:cxn modelId="{ABF30370-A629-4CA7-A846-F51562D89A4B}" type="presParOf" srcId="{3DDA9BDA-9B10-454F-BB96-65798727E4A8}" destId="{B8E17E64-731C-4838-9996-A4E31A96373C}" srcOrd="0" destOrd="0" presId="urn:microsoft.com/office/officeart/2018/5/layout/IconCircleLabelList"/>
    <dgm:cxn modelId="{F8E156B3-A764-4525-8C07-81B416F358BF}" type="presParOf" srcId="{3DDA9BDA-9B10-454F-BB96-65798727E4A8}" destId="{D2267432-101D-4414-9CC9-73A815AE21BA}" srcOrd="1" destOrd="0" presId="urn:microsoft.com/office/officeart/2018/5/layout/IconCircleLabelList"/>
    <dgm:cxn modelId="{6100BA3D-B132-4332-9162-62A8A0D2BCC8}" type="presParOf" srcId="{3DDA9BDA-9B10-454F-BB96-65798727E4A8}" destId="{EA82E12A-51CC-4CB6-9822-F14696A54152}" srcOrd="2" destOrd="0" presId="urn:microsoft.com/office/officeart/2018/5/layout/IconCircleLabelList"/>
    <dgm:cxn modelId="{7DF5A001-C709-44B5-B1B1-C7837767E377}" type="presParOf" srcId="{3DDA9BDA-9B10-454F-BB96-65798727E4A8}" destId="{0A1DDE61-3DE6-4165-A045-7F2E5EA2F62E}" srcOrd="3" destOrd="0" presId="urn:microsoft.com/office/officeart/2018/5/layout/IconCircleLabelList"/>
    <dgm:cxn modelId="{3AE87D8E-7300-477D-80EF-80FA970F7FE5}" type="presParOf" srcId="{926FCE0D-1709-41BD-A2B4-CBAEC73036DA}" destId="{584F6FAE-5C7F-4418-9047-495DB2A2C7F3}" srcOrd="3" destOrd="0" presId="urn:microsoft.com/office/officeart/2018/5/layout/IconCircleLabelList"/>
    <dgm:cxn modelId="{3B897E74-51A6-47C3-8731-4DF20C2F2911}" type="presParOf" srcId="{926FCE0D-1709-41BD-A2B4-CBAEC73036DA}" destId="{32F0BBB8-AB6D-4DBB-A42A-D24BDF8FBB6E}" srcOrd="4" destOrd="0" presId="urn:microsoft.com/office/officeart/2018/5/layout/IconCircleLabelList"/>
    <dgm:cxn modelId="{D5FE71BC-6517-4BA9-9AD0-5D8C97AC9F51}" type="presParOf" srcId="{32F0BBB8-AB6D-4DBB-A42A-D24BDF8FBB6E}" destId="{D2A3F0C8-B5BE-436D-8484-D09DEA16A453}" srcOrd="0" destOrd="0" presId="urn:microsoft.com/office/officeart/2018/5/layout/IconCircleLabelList"/>
    <dgm:cxn modelId="{E42DE5B0-85A2-48B2-A2C2-A8B90F7B0400}" type="presParOf" srcId="{32F0BBB8-AB6D-4DBB-A42A-D24BDF8FBB6E}" destId="{FE867C54-5355-4369-A2E4-A5EA87D13895}" srcOrd="1" destOrd="0" presId="urn:microsoft.com/office/officeart/2018/5/layout/IconCircleLabelList"/>
    <dgm:cxn modelId="{B0C599D0-B47D-4525-8A62-1850149D03F8}" type="presParOf" srcId="{32F0BBB8-AB6D-4DBB-A42A-D24BDF8FBB6E}" destId="{12F44F95-02AC-4016-9B8B-471C506F366A}" srcOrd="2" destOrd="0" presId="urn:microsoft.com/office/officeart/2018/5/layout/IconCircleLabelList"/>
    <dgm:cxn modelId="{3DAED1D0-CB37-4905-AC17-6C0391EEC56E}" type="presParOf" srcId="{32F0BBB8-AB6D-4DBB-A42A-D24BDF8FBB6E}" destId="{883B448C-C687-4829-AB22-7F5D96CF1A4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DBC02A58-2A4E-498C-A7B7-F90FF38EBD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30C3A3-76E6-4B1E-BA57-C28ED87F903D}">
      <dgm:prSet custT="1"/>
      <dgm:spPr/>
      <dgm:t>
        <a:bodyPr/>
        <a:lstStyle/>
        <a:p>
          <a:pPr algn="l"/>
          <a:r>
            <a:rPr lang="en-GB" sz="2400">
              <a:solidFill>
                <a:schemeClr val="accent5"/>
              </a:solidFill>
            </a:rPr>
            <a:t>Build a culture of removing barriers to the use of our services.</a:t>
          </a:r>
          <a:endParaRPr lang="en-US" sz="2400">
            <a:solidFill>
              <a:schemeClr val="accent5"/>
            </a:solidFill>
          </a:endParaRPr>
        </a:p>
      </dgm:t>
    </dgm:pt>
    <dgm:pt modelId="{0AC6FE87-990E-4852-829F-5BEA2AF61758}" type="parTrans" cxnId="{B2CF4B71-0C63-4690-A88A-5C45EC314AA5}">
      <dgm:prSet/>
      <dgm:spPr/>
      <dgm:t>
        <a:bodyPr/>
        <a:lstStyle/>
        <a:p>
          <a:endParaRPr lang="en-US" sz="2400"/>
        </a:p>
      </dgm:t>
    </dgm:pt>
    <dgm:pt modelId="{2E554008-8D8F-4D3A-9DF4-1B9F6D485D6C}" type="sibTrans" cxnId="{B2CF4B71-0C63-4690-A88A-5C45EC314AA5}">
      <dgm:prSet/>
      <dgm:spPr/>
      <dgm:t>
        <a:bodyPr/>
        <a:lstStyle/>
        <a:p>
          <a:endParaRPr lang="en-US" sz="2400"/>
        </a:p>
      </dgm:t>
    </dgm:pt>
    <dgm:pt modelId="{3CDA2C18-597A-4572-8F9F-9A6D08F6AD1D}">
      <dgm:prSet custT="1"/>
      <dgm:spPr/>
      <dgm:t>
        <a:bodyPr/>
        <a:lstStyle/>
        <a:p>
          <a:pPr algn="l"/>
          <a:r>
            <a:rPr lang="en-GB" sz="2400">
              <a:solidFill>
                <a:schemeClr val="accent5"/>
              </a:solidFill>
            </a:rPr>
            <a:t>Encourage reporting of accessibility defects, helping us to find new ways to improve our services and remove barriers.</a:t>
          </a:r>
          <a:endParaRPr lang="en-US" sz="2400">
            <a:solidFill>
              <a:schemeClr val="accent5"/>
            </a:solidFill>
          </a:endParaRPr>
        </a:p>
      </dgm:t>
    </dgm:pt>
    <dgm:pt modelId="{A882CEA2-0B2F-43E8-92B3-D69E0C620D5D}" type="parTrans" cxnId="{2ED472D4-353B-4837-BB86-B9BEC35C5988}">
      <dgm:prSet/>
      <dgm:spPr/>
      <dgm:t>
        <a:bodyPr/>
        <a:lstStyle/>
        <a:p>
          <a:endParaRPr lang="en-US" sz="2400"/>
        </a:p>
      </dgm:t>
    </dgm:pt>
    <dgm:pt modelId="{E7E9C47D-A7C5-493C-B7C4-F50C48C70EFA}" type="sibTrans" cxnId="{2ED472D4-353B-4837-BB86-B9BEC35C5988}">
      <dgm:prSet/>
      <dgm:spPr/>
      <dgm:t>
        <a:bodyPr/>
        <a:lstStyle/>
        <a:p>
          <a:endParaRPr lang="en-US" sz="2400"/>
        </a:p>
      </dgm:t>
    </dgm:pt>
    <dgm:pt modelId="{A287614C-4DDD-4586-AA02-956FBD0F94A2}" type="pres">
      <dgm:prSet presAssocID="{DBC02A58-2A4E-498C-A7B7-F90FF38EBD47}" presName="root" presStyleCnt="0">
        <dgm:presLayoutVars>
          <dgm:dir/>
          <dgm:resizeHandles val="exact"/>
        </dgm:presLayoutVars>
      </dgm:prSet>
      <dgm:spPr/>
    </dgm:pt>
    <dgm:pt modelId="{CC3E87BC-6A5B-43B6-B6BF-406814ECD14B}" type="pres">
      <dgm:prSet presAssocID="{4330C3A3-76E6-4B1E-BA57-C28ED87F903D}" presName="compNode" presStyleCnt="0"/>
      <dgm:spPr/>
    </dgm:pt>
    <dgm:pt modelId="{D44CAF7F-80FD-4909-91BB-DCB882EFDB96}" type="pres">
      <dgm:prSet presAssocID="{4330C3A3-76E6-4B1E-BA57-C28ED87F90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7489C373-6B46-4DF9-8A1B-3D613AD145A2}" type="pres">
      <dgm:prSet presAssocID="{4330C3A3-76E6-4B1E-BA57-C28ED87F903D}" presName="spaceRect" presStyleCnt="0"/>
      <dgm:spPr/>
    </dgm:pt>
    <dgm:pt modelId="{47462581-8035-4DE9-97FF-51B7A2BC9129}" type="pres">
      <dgm:prSet presAssocID="{4330C3A3-76E6-4B1E-BA57-C28ED87F903D}" presName="textRect" presStyleLbl="revTx" presStyleIdx="0" presStyleCnt="2">
        <dgm:presLayoutVars>
          <dgm:chMax val="1"/>
          <dgm:chPref val="1"/>
        </dgm:presLayoutVars>
      </dgm:prSet>
      <dgm:spPr/>
    </dgm:pt>
    <dgm:pt modelId="{7C45DD5C-6D7C-461F-943C-91487D2F6B54}" type="pres">
      <dgm:prSet presAssocID="{2E554008-8D8F-4D3A-9DF4-1B9F6D485D6C}" presName="sibTrans" presStyleCnt="0"/>
      <dgm:spPr/>
    </dgm:pt>
    <dgm:pt modelId="{2941915A-896A-40F6-9CCC-3DA47D90EA55}" type="pres">
      <dgm:prSet presAssocID="{3CDA2C18-597A-4572-8F9F-9A6D08F6AD1D}" presName="compNode" presStyleCnt="0"/>
      <dgm:spPr/>
    </dgm:pt>
    <dgm:pt modelId="{2EE2751A-29E6-4C4F-8C0E-64E6CAED37AB}" type="pres">
      <dgm:prSet presAssocID="{3CDA2C18-597A-4572-8F9F-9A6D08F6AD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B7EE80-8F59-4C47-8B1C-BCE85EEF2857}" type="pres">
      <dgm:prSet presAssocID="{3CDA2C18-597A-4572-8F9F-9A6D08F6AD1D}" presName="spaceRect" presStyleCnt="0"/>
      <dgm:spPr/>
    </dgm:pt>
    <dgm:pt modelId="{62A57504-D66D-4365-85E0-C11D67F32057}" type="pres">
      <dgm:prSet presAssocID="{3CDA2C18-597A-4572-8F9F-9A6D08F6AD1D}" presName="textRect" presStyleLbl="revTx" presStyleIdx="1" presStyleCnt="2" custScaleX="107978">
        <dgm:presLayoutVars>
          <dgm:chMax val="1"/>
          <dgm:chPref val="1"/>
        </dgm:presLayoutVars>
      </dgm:prSet>
      <dgm:spPr/>
    </dgm:pt>
  </dgm:ptLst>
  <dgm:cxnLst>
    <dgm:cxn modelId="{3C5F1A00-8BE3-48AF-A3F3-7707B2CA5406}" type="presOf" srcId="{DBC02A58-2A4E-498C-A7B7-F90FF38EBD47}" destId="{A287614C-4DDD-4586-AA02-956FBD0F94A2}" srcOrd="0" destOrd="0" presId="urn:microsoft.com/office/officeart/2018/2/layout/IconLabelList"/>
    <dgm:cxn modelId="{B2CF4B71-0C63-4690-A88A-5C45EC314AA5}" srcId="{DBC02A58-2A4E-498C-A7B7-F90FF38EBD47}" destId="{4330C3A3-76E6-4B1E-BA57-C28ED87F903D}" srcOrd="0" destOrd="0" parTransId="{0AC6FE87-990E-4852-829F-5BEA2AF61758}" sibTransId="{2E554008-8D8F-4D3A-9DF4-1B9F6D485D6C}"/>
    <dgm:cxn modelId="{4E698AA5-1CB3-4179-A4A2-B62299D89808}" type="presOf" srcId="{4330C3A3-76E6-4B1E-BA57-C28ED87F903D}" destId="{47462581-8035-4DE9-97FF-51B7A2BC9129}" srcOrd="0" destOrd="0" presId="urn:microsoft.com/office/officeart/2018/2/layout/IconLabelList"/>
    <dgm:cxn modelId="{2ED472D4-353B-4837-BB86-B9BEC35C5988}" srcId="{DBC02A58-2A4E-498C-A7B7-F90FF38EBD47}" destId="{3CDA2C18-597A-4572-8F9F-9A6D08F6AD1D}" srcOrd="1" destOrd="0" parTransId="{A882CEA2-0B2F-43E8-92B3-D69E0C620D5D}" sibTransId="{E7E9C47D-A7C5-493C-B7C4-F50C48C70EFA}"/>
    <dgm:cxn modelId="{55E424FB-6313-4A48-8B63-806472FF4F41}" type="presOf" srcId="{3CDA2C18-597A-4572-8F9F-9A6D08F6AD1D}" destId="{62A57504-D66D-4365-85E0-C11D67F32057}" srcOrd="0" destOrd="0" presId="urn:microsoft.com/office/officeart/2018/2/layout/IconLabelList"/>
    <dgm:cxn modelId="{7F387DAC-E6B9-4965-A9A5-4E5D2D8ABFF0}" type="presParOf" srcId="{A287614C-4DDD-4586-AA02-956FBD0F94A2}" destId="{CC3E87BC-6A5B-43B6-B6BF-406814ECD14B}" srcOrd="0" destOrd="0" presId="urn:microsoft.com/office/officeart/2018/2/layout/IconLabelList"/>
    <dgm:cxn modelId="{45D9E8A7-F5B0-40CE-9B98-6B9D17257828}" type="presParOf" srcId="{CC3E87BC-6A5B-43B6-B6BF-406814ECD14B}" destId="{D44CAF7F-80FD-4909-91BB-DCB882EFDB96}" srcOrd="0" destOrd="0" presId="urn:microsoft.com/office/officeart/2018/2/layout/IconLabelList"/>
    <dgm:cxn modelId="{4B061CEE-39F8-48E1-872F-E4DD6E5AC105}" type="presParOf" srcId="{CC3E87BC-6A5B-43B6-B6BF-406814ECD14B}" destId="{7489C373-6B46-4DF9-8A1B-3D613AD145A2}" srcOrd="1" destOrd="0" presId="urn:microsoft.com/office/officeart/2018/2/layout/IconLabelList"/>
    <dgm:cxn modelId="{C9C5CFED-CDF7-4430-9253-09E555503714}" type="presParOf" srcId="{CC3E87BC-6A5B-43B6-B6BF-406814ECD14B}" destId="{47462581-8035-4DE9-97FF-51B7A2BC9129}" srcOrd="2" destOrd="0" presId="urn:microsoft.com/office/officeart/2018/2/layout/IconLabelList"/>
    <dgm:cxn modelId="{8E058E54-1DC0-4900-8B50-D5652A6559FF}" type="presParOf" srcId="{A287614C-4DDD-4586-AA02-956FBD0F94A2}" destId="{7C45DD5C-6D7C-461F-943C-91487D2F6B54}" srcOrd="1" destOrd="0" presId="urn:microsoft.com/office/officeart/2018/2/layout/IconLabelList"/>
    <dgm:cxn modelId="{B7679A39-5717-47A2-99E9-C46B6D700F33}" type="presParOf" srcId="{A287614C-4DDD-4586-AA02-956FBD0F94A2}" destId="{2941915A-896A-40F6-9CCC-3DA47D90EA55}" srcOrd="2" destOrd="0" presId="urn:microsoft.com/office/officeart/2018/2/layout/IconLabelList"/>
    <dgm:cxn modelId="{BD156DA9-3860-463F-85B5-95D47A2DCE96}" type="presParOf" srcId="{2941915A-896A-40F6-9CCC-3DA47D90EA55}" destId="{2EE2751A-29E6-4C4F-8C0E-64E6CAED37AB}" srcOrd="0" destOrd="0" presId="urn:microsoft.com/office/officeart/2018/2/layout/IconLabelList"/>
    <dgm:cxn modelId="{6487DE8F-50FA-479A-8E7D-4DA59C5A6BFD}" type="presParOf" srcId="{2941915A-896A-40F6-9CCC-3DA47D90EA55}" destId="{CCB7EE80-8F59-4C47-8B1C-BCE85EEF2857}" srcOrd="1" destOrd="0" presId="urn:microsoft.com/office/officeart/2018/2/layout/IconLabelList"/>
    <dgm:cxn modelId="{6243ACCF-88F8-4C26-906D-07E5D0AE9532}" type="presParOf" srcId="{2941915A-896A-40F6-9CCC-3DA47D90EA55}" destId="{62A57504-D66D-4365-85E0-C11D67F3205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prstDash val="sysDash"/>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r>
            <a:rPr lang="en-GB">
              <a:solidFill>
                <a:schemeClr val="bg1"/>
              </a:solidFill>
            </a:rPr>
            <a:t>Accessibility defects found / resolved</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r>
            <a:rPr lang="en-GB">
              <a:solidFill>
                <a:schemeClr val="bg1"/>
              </a:solidFill>
            </a:rPr>
            <a:t>Accessibility statements published / revised</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r>
            <a:rPr lang="en-US">
              <a:solidFill>
                <a:schemeClr val="bg1"/>
              </a:solidFill>
            </a:rPr>
            <a:t>New services / changes with / without accessibility defects</a:t>
          </a: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A1E1EEE9-6312-4B6E-8AFF-33331FCAD2CD}">
      <dgm:prSet/>
      <dgm:spPr/>
      <dgm:t>
        <a:bodyPr/>
        <a:lstStyle/>
        <a:p>
          <a:r>
            <a:rPr lang="en-GB" dirty="0">
              <a:solidFill>
                <a:schemeClr val="bg1"/>
              </a:solidFill>
            </a:rPr>
            <a:t>Accessibility training sessions completed</a:t>
          </a:r>
          <a:endParaRPr lang="en-US" dirty="0">
            <a:solidFill>
              <a:schemeClr val="bg1"/>
            </a:solidFill>
          </a:endParaRPr>
        </a:p>
      </dgm:t>
    </dgm:pt>
    <dgm:pt modelId="{34413684-452E-448F-AE89-1F352CF15929}" type="parTrans" cxnId="{B0CF45B4-7823-4AFC-B441-BB85D7FB0172}">
      <dgm:prSet/>
      <dgm:spPr/>
      <dgm:t>
        <a:bodyPr/>
        <a:lstStyle/>
        <a:p>
          <a:endParaRPr lang="en-US">
            <a:solidFill>
              <a:schemeClr val="bg1"/>
            </a:solidFill>
          </a:endParaRPr>
        </a:p>
      </dgm:t>
    </dgm:pt>
    <dgm:pt modelId="{99254B55-5714-4D13-918D-8D2F169545F7}" type="sibTrans" cxnId="{B0CF45B4-7823-4AFC-B441-BB85D7FB0172}">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4"/>
      <dgm:spPr>
        <a:solidFill>
          <a:schemeClr val="tx2"/>
        </a:solidFill>
        <a:ln w="38100">
          <a:solidFill>
            <a:schemeClr val="accent1"/>
          </a:solidFill>
        </a:ln>
      </dgm:spPr>
    </dgm:pt>
    <dgm:pt modelId="{D528FF6C-30EE-459E-9028-19982400991F}" type="pres">
      <dgm:prSet presAssocID="{62FBB2AD-570D-4080-8BAE-B2434F6F0F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4">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4"/>
      <dgm:spPr>
        <a:solidFill>
          <a:schemeClr val="tx2"/>
        </a:solidFill>
        <a:ln w="38100">
          <a:solidFill>
            <a:schemeClr val="accent1"/>
          </a:solidFill>
        </a:ln>
      </dgm:spPr>
    </dgm:pt>
    <dgm:pt modelId="{FA5450A5-BA49-4A97-B6BA-F42AA6281872}" type="pres">
      <dgm:prSet presAssocID="{9A0FFEAD-D4A3-4FB0-A3F6-8CEDA2098A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4">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4"/>
      <dgm:spPr>
        <a:solidFill>
          <a:schemeClr val="tx2"/>
        </a:solidFill>
        <a:ln w="38100">
          <a:solidFill>
            <a:schemeClr val="accent1"/>
          </a:solidFill>
        </a:ln>
      </dgm:spPr>
    </dgm:pt>
    <dgm:pt modelId="{68E427ED-C3F1-4934-AF27-748FA76C1761}" type="pres">
      <dgm:prSet presAssocID="{8C982B8F-9099-44FA-9D52-5C15482EA0F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mment Like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4">
        <dgm:presLayoutVars>
          <dgm:chMax val="0"/>
          <dgm:chPref val="0"/>
        </dgm:presLayoutVars>
      </dgm:prSet>
      <dgm:spPr/>
    </dgm:pt>
    <dgm:pt modelId="{27369EBF-9684-4AA5-8BCE-5E9BAD07B885}" type="pres">
      <dgm:prSet presAssocID="{ABFA3069-F0A4-409D-9CBE-A2C63D0671E0}" presName="sibTrans" presStyleCnt="0"/>
      <dgm:spPr/>
    </dgm:pt>
    <dgm:pt modelId="{6EA8EA8F-04AC-408A-9933-0B4D6D3DACE1}" type="pres">
      <dgm:prSet presAssocID="{A1E1EEE9-6312-4B6E-8AFF-33331FCAD2CD}" presName="compNode" presStyleCnt="0"/>
      <dgm:spPr/>
    </dgm:pt>
    <dgm:pt modelId="{2A760305-D0EE-4733-8C50-D1BC8E825107}" type="pres">
      <dgm:prSet presAssocID="{A1E1EEE9-6312-4B6E-8AFF-33331FCAD2CD}" presName="bgRect" presStyleLbl="bgShp" presStyleIdx="3" presStyleCnt="4"/>
      <dgm:spPr>
        <a:solidFill>
          <a:schemeClr val="tx2"/>
        </a:solidFill>
        <a:ln w="38100">
          <a:solidFill>
            <a:schemeClr val="accent1"/>
          </a:solidFill>
        </a:ln>
      </dgm:spPr>
    </dgm:pt>
    <dgm:pt modelId="{8849005B-EEFA-4036-A15E-0F7342EFAF35}" type="pres">
      <dgm:prSet presAssocID="{A1E1EEE9-6312-4B6E-8AFF-33331FCAD2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E1483C4-7173-4903-958E-3C70C34D697C}" type="pres">
      <dgm:prSet presAssocID="{A1E1EEE9-6312-4B6E-8AFF-33331FCAD2CD}" presName="spaceRect" presStyleCnt="0"/>
      <dgm:spPr/>
    </dgm:pt>
    <dgm:pt modelId="{482542BB-B822-4BDA-9F74-E0AB4F76CBE9}" type="pres">
      <dgm:prSet presAssocID="{A1E1EEE9-6312-4B6E-8AFF-33331FCAD2CD}" presName="parTx" presStyleLbl="revTx" presStyleIdx="3" presStyleCnt="4">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B0CF45B4-7823-4AFC-B441-BB85D7FB0172}" srcId="{96E60C62-AA7F-46E1-9B98-68CB261D9D13}" destId="{A1E1EEE9-6312-4B6E-8AFF-33331FCAD2CD}" srcOrd="3" destOrd="0" parTransId="{34413684-452E-448F-AE89-1F352CF15929}" sibTransId="{99254B55-5714-4D13-918D-8D2F169545F7}"/>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7F49E5F7-50BF-43DD-9547-949CDCB3B5E8}" type="presOf" srcId="{A1E1EEE9-6312-4B6E-8AFF-33331FCAD2CD}" destId="{482542BB-B822-4BDA-9F74-E0AB4F76CBE9}"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 modelId="{326EDCBA-F9C2-46F4-8835-C457F4CF0D87}" type="presParOf" srcId="{EA31A5E5-775A-43D6-A6DA-BF37BBED149C}" destId="{27369EBF-9684-4AA5-8BCE-5E9BAD07B885}" srcOrd="5" destOrd="0" presId="urn:microsoft.com/office/officeart/2018/2/layout/IconVerticalSolidList"/>
    <dgm:cxn modelId="{0D4666BF-832E-4CA9-A620-84E4DCAC1D7F}" type="presParOf" srcId="{EA31A5E5-775A-43D6-A6DA-BF37BBED149C}" destId="{6EA8EA8F-04AC-408A-9933-0B4D6D3DACE1}" srcOrd="6" destOrd="0" presId="urn:microsoft.com/office/officeart/2018/2/layout/IconVerticalSolidList"/>
    <dgm:cxn modelId="{58266A52-7824-4FDA-8569-C87734EC6010}" type="presParOf" srcId="{6EA8EA8F-04AC-408A-9933-0B4D6D3DACE1}" destId="{2A760305-D0EE-4733-8C50-D1BC8E825107}" srcOrd="0" destOrd="0" presId="urn:microsoft.com/office/officeart/2018/2/layout/IconVerticalSolidList"/>
    <dgm:cxn modelId="{41AADF6C-1A35-4F5F-81B0-79FC5B716DFE}" type="presParOf" srcId="{6EA8EA8F-04AC-408A-9933-0B4D6D3DACE1}" destId="{8849005B-EEFA-4036-A15E-0F7342EFAF35}" srcOrd="1" destOrd="0" presId="urn:microsoft.com/office/officeart/2018/2/layout/IconVerticalSolidList"/>
    <dgm:cxn modelId="{5495BB35-5B31-4425-899A-339724C3B5F2}" type="presParOf" srcId="{6EA8EA8F-04AC-408A-9933-0B4D6D3DACE1}" destId="{BE1483C4-7173-4903-958E-3C70C34D697C}" srcOrd="2" destOrd="0" presId="urn:microsoft.com/office/officeart/2018/2/layout/IconVerticalSolidList"/>
    <dgm:cxn modelId="{9AE6D1D3-3428-4FB0-BBE2-4E3700677AF5}" type="presParOf" srcId="{6EA8EA8F-04AC-408A-9933-0B4D6D3DACE1}" destId="{482542BB-B822-4BDA-9F74-E0AB4F76CB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pPr>
            <a:lnSpc>
              <a:spcPct val="100000"/>
            </a:lnSpc>
          </a:pPr>
          <a:r>
            <a:rPr lang="en-GB" b="0" i="0">
              <a:solidFill>
                <a:schemeClr val="bg1"/>
              </a:solidFill>
            </a:rPr>
            <a:t>Internal Staff and Leadership Metrics</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pPr>
            <a:lnSpc>
              <a:spcPct val="100000"/>
            </a:lnSpc>
          </a:pPr>
          <a:r>
            <a:rPr lang="en-GB" b="0" i="0">
              <a:solidFill>
                <a:schemeClr val="bg1"/>
              </a:solidFill>
            </a:rPr>
            <a:t>Development, Procurement, and Technology Infrastructure Metrics</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pPr>
            <a:lnSpc>
              <a:spcPct val="100000"/>
            </a:lnSpc>
          </a:pPr>
          <a:r>
            <a:rPr lang="en-GB" b="0" i="0">
              <a:solidFill>
                <a:schemeClr val="bg1"/>
              </a:solidFill>
            </a:rPr>
            <a:t>External Metrics</a:t>
          </a:r>
          <a:endParaRPr lang="en-US">
            <a:solidFill>
              <a:schemeClr val="bg1"/>
            </a:solidFill>
          </a:endParaRP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3"/>
      <dgm:spPr>
        <a:solidFill>
          <a:schemeClr val="tx2"/>
        </a:solidFill>
        <a:ln w="38100">
          <a:solidFill>
            <a:schemeClr val="accent4"/>
          </a:solidFill>
        </a:ln>
      </dgm:spPr>
    </dgm:pt>
    <dgm:pt modelId="{D528FF6C-30EE-459E-9028-19982400991F}" type="pres">
      <dgm:prSet presAssocID="{62FBB2AD-570D-4080-8BAE-B2434F6F0F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rtgage with solid fill"/>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3">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3"/>
      <dgm:spPr>
        <a:solidFill>
          <a:schemeClr val="tx2"/>
        </a:solidFill>
        <a:ln w="38100">
          <a:solidFill>
            <a:schemeClr val="accent4"/>
          </a:solidFill>
        </a:ln>
      </dgm:spPr>
    </dgm:pt>
    <dgm:pt modelId="{FA5450A5-BA49-4A97-B6BA-F42AA6281872}" type="pres">
      <dgm:prSet presAssocID="{9A0FFEAD-D4A3-4FB0-A3F6-8CEDA2098A1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inuous Improvement with solid fill"/>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3">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3"/>
      <dgm:spPr>
        <a:solidFill>
          <a:schemeClr val="tx2"/>
        </a:solidFill>
        <a:ln w="38100">
          <a:solidFill>
            <a:schemeClr val="accent4"/>
          </a:solidFill>
        </a:ln>
      </dgm:spPr>
    </dgm:pt>
    <dgm:pt modelId="{68E427ED-C3F1-4934-AF27-748FA76C1761}" type="pres">
      <dgm:prSet presAssocID="{8C982B8F-9099-44FA-9D52-5C15482EA0F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FO Invasion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3">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1"/>
          </a:solidFill>
          <a:prstDash val="sysDash"/>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prstDash val="sysDash"/>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custT="1"/>
      <dgm:spPr/>
      <dgm:t>
        <a:bodyPr/>
        <a:lstStyle/>
        <a:p>
          <a:pPr>
            <a:lnSpc>
              <a:spcPct val="100000"/>
            </a:lnSpc>
          </a:pPr>
          <a:r>
            <a:rPr lang="en-GB" sz="2800">
              <a:solidFill>
                <a:schemeClr val="bg1"/>
              </a:solidFill>
            </a:rPr>
            <a:t>Prioritise effort where it will have most impact.</a:t>
          </a:r>
        </a:p>
      </dgm:t>
    </dgm:pt>
    <dgm:pt modelId="{1F5BC8F6-36A5-4923-B7D9-C53A1202DAA6}" type="parTrans" cxnId="{AE3D11C2-D875-48FC-BB51-061236EBA9EC}">
      <dgm:prSet/>
      <dgm:spPr/>
      <dgm:t>
        <a:bodyPr/>
        <a:lstStyle/>
        <a:p>
          <a:endParaRPr lang="en-US" sz="2800">
            <a:solidFill>
              <a:schemeClr val="bg1"/>
            </a:solidFill>
          </a:endParaRPr>
        </a:p>
      </dgm:t>
    </dgm:pt>
    <dgm:pt modelId="{5BC9874B-9B5C-4278-B6D7-8E78CA08DEFA}" type="sibTrans" cxnId="{AE3D11C2-D875-48FC-BB51-061236EBA9EC}">
      <dgm:prSet/>
      <dgm:spPr/>
      <dgm:t>
        <a:bodyPr/>
        <a:lstStyle/>
        <a:p>
          <a:pPr>
            <a:lnSpc>
              <a:spcPct val="100000"/>
            </a:lnSpc>
          </a:pPr>
          <a:endParaRPr lang="en-US" sz="2800">
            <a:solidFill>
              <a:schemeClr val="bg1"/>
            </a:solidFill>
          </a:endParaRPr>
        </a:p>
      </dgm:t>
    </dgm:pt>
    <dgm:pt modelId="{914169D3-65FC-4F16-8981-EE7B515DE3D3}">
      <dgm:prSet custT="1"/>
      <dgm:spPr/>
      <dgm:t>
        <a:bodyPr/>
        <a:lstStyle/>
        <a:p>
          <a:pPr>
            <a:lnSpc>
              <a:spcPct val="100000"/>
            </a:lnSpc>
          </a:pPr>
          <a:r>
            <a:rPr lang="en-GB" sz="2800">
              <a:solidFill>
                <a:schemeClr val="bg1"/>
              </a:solidFill>
            </a:rPr>
            <a:t>Explain the benefits.</a:t>
          </a:r>
        </a:p>
      </dgm:t>
    </dgm:pt>
    <dgm:pt modelId="{C5396A9A-5AD5-4E22-A952-D6AACF014744}" type="parTrans" cxnId="{ACABC2B4-A0E8-4D84-A145-2DC63F70E6BD}">
      <dgm:prSet/>
      <dgm:spPr/>
      <dgm:t>
        <a:bodyPr/>
        <a:lstStyle/>
        <a:p>
          <a:endParaRPr lang="en-US" sz="2800">
            <a:solidFill>
              <a:schemeClr val="bg1"/>
            </a:solidFill>
          </a:endParaRPr>
        </a:p>
      </dgm:t>
    </dgm:pt>
    <dgm:pt modelId="{87B094C6-3A44-4400-B3DE-6DF05579399A}" type="sibTrans" cxnId="{ACABC2B4-A0E8-4D84-A145-2DC63F70E6BD}">
      <dgm:prSet/>
      <dgm:spPr/>
      <dgm:t>
        <a:bodyPr/>
        <a:lstStyle/>
        <a:p>
          <a:pPr>
            <a:lnSpc>
              <a:spcPct val="100000"/>
            </a:lnSpc>
          </a:pPr>
          <a:endParaRPr lang="en-US" sz="2800">
            <a:solidFill>
              <a:schemeClr val="bg1"/>
            </a:solidFill>
          </a:endParaRPr>
        </a:p>
      </dgm:t>
    </dgm:pt>
    <dgm:pt modelId="{69CE7C86-A7D9-4F0E-8F0B-489E1F77DF0D}">
      <dgm:prSet custT="1"/>
      <dgm:spPr/>
      <dgm:t>
        <a:bodyPr/>
        <a:lstStyle/>
        <a:p>
          <a:pPr>
            <a:lnSpc>
              <a:spcPct val="100000"/>
            </a:lnSpc>
          </a:pPr>
          <a:r>
            <a:rPr lang="en-GB" sz="2800">
              <a:solidFill>
                <a:schemeClr val="bg1"/>
              </a:solidFill>
            </a:rPr>
            <a:t>Plan for new services, remediate existing services based on priority and impact.</a:t>
          </a:r>
        </a:p>
      </dgm:t>
    </dgm:pt>
    <dgm:pt modelId="{05FE274F-1DAA-4E0E-9578-420E0F2C3549}" type="parTrans" cxnId="{8F395B35-465C-4DD0-A7B2-DDE35706B56B}">
      <dgm:prSet/>
      <dgm:spPr/>
      <dgm:t>
        <a:bodyPr/>
        <a:lstStyle/>
        <a:p>
          <a:endParaRPr lang="en-US" sz="2800">
            <a:solidFill>
              <a:schemeClr val="bg1"/>
            </a:solidFill>
          </a:endParaRPr>
        </a:p>
      </dgm:t>
    </dgm:pt>
    <dgm:pt modelId="{1B23D4AE-ED7A-4D99-A352-E79A44FA5E7E}" type="sibTrans" cxnId="{8F395B35-465C-4DD0-A7B2-DDE35706B56B}">
      <dgm:prSet/>
      <dgm:spPr/>
      <dgm:t>
        <a:bodyPr/>
        <a:lstStyle/>
        <a:p>
          <a:pPr>
            <a:lnSpc>
              <a:spcPct val="100000"/>
            </a:lnSpc>
          </a:pPr>
          <a:endParaRPr lang="en-US" sz="2800">
            <a:solidFill>
              <a:schemeClr val="bg1"/>
            </a:solidFill>
          </a:endParaRPr>
        </a:p>
      </dgm:t>
    </dgm:pt>
    <dgm:pt modelId="{D9EB9B9B-7A98-4EB9-8BEA-472BF4678288}">
      <dgm:prSet custT="1"/>
      <dgm:spPr/>
      <dgm:t>
        <a:bodyPr/>
        <a:lstStyle/>
        <a:p>
          <a:pPr>
            <a:lnSpc>
              <a:spcPct val="100000"/>
            </a:lnSpc>
          </a:pPr>
          <a:r>
            <a:rPr lang="en-GB" sz="2800">
              <a:solidFill>
                <a:schemeClr val="bg1"/>
              </a:solidFill>
            </a:rPr>
            <a:t>Compliance does not guarantee a good experience any more than non-compliance guarantees bad one. </a:t>
          </a:r>
        </a:p>
        <a:p>
          <a:pPr>
            <a:lnSpc>
              <a:spcPct val="100000"/>
            </a:lnSpc>
          </a:pPr>
          <a:endParaRPr lang="en-US" sz="2800">
            <a:solidFill>
              <a:schemeClr val="bg1"/>
            </a:solidFill>
          </a:endParaRPr>
        </a:p>
      </dgm:t>
    </dgm:pt>
    <dgm:pt modelId="{318B2661-8C8B-4609-854A-DB27367D0E8B}" type="parTrans" cxnId="{36D17FB8-35ED-4C2B-884C-6976A3B16537}">
      <dgm:prSet/>
      <dgm:spPr/>
      <dgm:t>
        <a:bodyPr/>
        <a:lstStyle/>
        <a:p>
          <a:endParaRPr lang="en-US" sz="2800">
            <a:solidFill>
              <a:schemeClr val="bg1"/>
            </a:solidFill>
          </a:endParaRPr>
        </a:p>
      </dgm:t>
    </dgm:pt>
    <dgm:pt modelId="{8A89B694-5C73-41D6-92FC-A4DE2218D022}" type="sibTrans" cxnId="{36D17FB8-35ED-4C2B-884C-6976A3B16537}">
      <dgm:prSet/>
      <dgm:spPr/>
      <dgm:t>
        <a:bodyPr/>
        <a:lstStyle/>
        <a:p>
          <a:pPr>
            <a:lnSpc>
              <a:spcPct val="100000"/>
            </a:lnSpc>
          </a:pPr>
          <a:endParaRPr lang="en-US" sz="2800">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4"/>
      <dgm:spPr>
        <a:solidFill>
          <a:srgbClr val="00131D"/>
        </a:solidFill>
        <a:ln w="38100">
          <a:solidFill>
            <a:schemeClr val="accent6"/>
          </a:solidFill>
        </a:ln>
      </dgm:spPr>
    </dgm:pt>
    <dgm:pt modelId="{3DA3AF0A-CA53-47E5-9EA5-E10A1B0C76D0}" type="pres">
      <dgm:prSet presAssocID="{C1704EF7-6610-4EF9-91F7-0F0C649B4704}"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4">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4"/>
      <dgm:spPr>
        <a:solidFill>
          <a:srgbClr val="00131D"/>
        </a:solidFill>
        <a:ln w="38100">
          <a:solidFill>
            <a:schemeClr val="accent3"/>
          </a:solidFill>
        </a:ln>
      </dgm:spPr>
    </dgm:pt>
    <dgm:pt modelId="{984E4746-943E-4657-8154-52D28E10799C}" type="pres">
      <dgm:prSet presAssocID="{914169D3-65FC-4F16-8981-EE7B515DE3D3}"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4">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4"/>
      <dgm:spPr>
        <a:solidFill>
          <a:srgbClr val="00131D"/>
        </a:solidFill>
        <a:ln w="38100">
          <a:solidFill>
            <a:schemeClr val="accent1"/>
          </a:solidFill>
        </a:ln>
      </dgm:spPr>
    </dgm:pt>
    <dgm:pt modelId="{19622C2D-776C-456D-8445-0BC8D91084B5}" type="pres">
      <dgm:prSet presAssocID="{69CE7C86-A7D9-4F0E-8F0B-489E1F77DF0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ueprint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4">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4"/>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4" custLinFactNeighborY="-631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4">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Introductory course for everyone</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The business case for accessibility, for leaders and project managers.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Accessible visual design, for designers, marketing, content creators</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Accessible coding practices, for developers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Writing accessible content, for content authors</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2"/>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2"/>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ll paint brush"/>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2"/>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ypewriter"/>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C6662F9C-CC47-4A82-B898-52E4095449A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28D9FF26-4DA6-470E-AD50-193E65E1165B}">
      <dgm:prSet custT="1"/>
      <dgm:spPr/>
      <dgm:t>
        <a:bodyPr/>
        <a:lstStyle/>
        <a:p>
          <a:pPr algn="l"/>
          <a:r>
            <a:rPr lang="en-GB" sz="2000">
              <a:solidFill>
                <a:schemeClr val="bg1"/>
              </a:solidFill>
            </a:rPr>
            <a:t>Document and share experiences.</a:t>
          </a:r>
          <a:endParaRPr lang="en-US" sz="2000">
            <a:solidFill>
              <a:schemeClr val="bg1"/>
            </a:solidFill>
          </a:endParaRPr>
        </a:p>
      </dgm:t>
    </dgm:pt>
    <dgm:pt modelId="{7492322A-1929-4B98-8321-F6081B2AC9A9}" type="parTrans" cxnId="{47089505-8381-413D-ACF9-B842189C4C11}">
      <dgm:prSet/>
      <dgm:spPr/>
      <dgm:t>
        <a:bodyPr/>
        <a:lstStyle/>
        <a:p>
          <a:pPr algn="l"/>
          <a:endParaRPr lang="en-US" sz="2800">
            <a:solidFill>
              <a:schemeClr val="bg1"/>
            </a:solidFill>
          </a:endParaRPr>
        </a:p>
      </dgm:t>
    </dgm:pt>
    <dgm:pt modelId="{938B4E22-B33A-4CA2-8AA5-F8019BA580C3}" type="sibTrans" cxnId="{47089505-8381-413D-ACF9-B842189C4C11}">
      <dgm:prSet/>
      <dgm:spPr/>
      <dgm:t>
        <a:bodyPr/>
        <a:lstStyle/>
        <a:p>
          <a:pPr algn="l"/>
          <a:endParaRPr lang="en-US" sz="2800">
            <a:solidFill>
              <a:schemeClr val="bg1"/>
            </a:solidFill>
          </a:endParaRPr>
        </a:p>
      </dgm:t>
    </dgm:pt>
    <dgm:pt modelId="{A3ADE87E-2855-4E7E-BDE4-299F5D844EFC}">
      <dgm:prSet custT="1"/>
      <dgm:spPr/>
      <dgm:t>
        <a:bodyPr/>
        <a:lstStyle/>
        <a:p>
          <a:pPr algn="l"/>
          <a:r>
            <a:rPr lang="en-GB" sz="2000">
              <a:solidFill>
                <a:schemeClr val="bg1"/>
              </a:solidFill>
            </a:rPr>
            <a:t>Capture and communicate lessons learned, and successful training approaches. </a:t>
          </a:r>
          <a:endParaRPr lang="en-US" sz="2000">
            <a:solidFill>
              <a:schemeClr val="bg1"/>
            </a:solidFill>
          </a:endParaRPr>
        </a:p>
      </dgm:t>
    </dgm:pt>
    <dgm:pt modelId="{9F6660B2-0483-41C4-86C2-6AD8F1D9D2EF}" type="parTrans" cxnId="{60F7DCA7-D3A6-416B-A01E-B7BE0C283C32}">
      <dgm:prSet/>
      <dgm:spPr/>
      <dgm:t>
        <a:bodyPr/>
        <a:lstStyle/>
        <a:p>
          <a:pPr algn="l"/>
          <a:endParaRPr lang="en-US" sz="2800">
            <a:solidFill>
              <a:schemeClr val="bg1"/>
            </a:solidFill>
          </a:endParaRPr>
        </a:p>
      </dgm:t>
    </dgm:pt>
    <dgm:pt modelId="{EEA8ECA9-CC54-4365-9490-30EB65605EB5}" type="sibTrans" cxnId="{60F7DCA7-D3A6-416B-A01E-B7BE0C283C32}">
      <dgm:prSet/>
      <dgm:spPr/>
      <dgm:t>
        <a:bodyPr/>
        <a:lstStyle/>
        <a:p>
          <a:pPr algn="l"/>
          <a:endParaRPr lang="en-US" sz="2800">
            <a:solidFill>
              <a:schemeClr val="bg1"/>
            </a:solidFill>
          </a:endParaRPr>
        </a:p>
      </dgm:t>
    </dgm:pt>
    <dgm:pt modelId="{016F9AE3-1A10-4631-AB03-7597A34633AC}">
      <dgm:prSet custT="1"/>
      <dgm:spPr/>
      <dgm:t>
        <a:bodyPr/>
        <a:lstStyle/>
        <a:p>
          <a:pPr algn="l"/>
          <a:r>
            <a:rPr lang="en-GB" sz="2000">
              <a:solidFill>
                <a:schemeClr val="bg1"/>
              </a:solidFill>
            </a:rPr>
            <a:t>Include what didn’t work, as well as what did, to avoid time being spent on suboptimal  approaches.</a:t>
          </a:r>
          <a:endParaRPr lang="en-US" sz="2000">
            <a:solidFill>
              <a:schemeClr val="bg1"/>
            </a:solidFill>
          </a:endParaRPr>
        </a:p>
      </dgm:t>
    </dgm:pt>
    <dgm:pt modelId="{A867F816-B36A-486D-BEA3-AE11CDD00E3D}" type="parTrans" cxnId="{5DA44BBA-3377-487A-A933-3126D974BC11}">
      <dgm:prSet/>
      <dgm:spPr/>
      <dgm:t>
        <a:bodyPr/>
        <a:lstStyle/>
        <a:p>
          <a:pPr algn="l"/>
          <a:endParaRPr lang="en-US" sz="2800">
            <a:solidFill>
              <a:schemeClr val="bg1"/>
            </a:solidFill>
          </a:endParaRPr>
        </a:p>
      </dgm:t>
    </dgm:pt>
    <dgm:pt modelId="{7A3589D7-D9BA-494C-8174-F8442DD050E8}" type="sibTrans" cxnId="{5DA44BBA-3377-487A-A933-3126D974BC11}">
      <dgm:prSet/>
      <dgm:spPr/>
      <dgm:t>
        <a:bodyPr/>
        <a:lstStyle/>
        <a:p>
          <a:pPr algn="l"/>
          <a:endParaRPr lang="en-US" sz="2800">
            <a:solidFill>
              <a:schemeClr val="bg1"/>
            </a:solidFill>
          </a:endParaRPr>
        </a:p>
      </dgm:t>
    </dgm:pt>
    <dgm:pt modelId="{92FA7BCA-A9D3-4F49-B21D-CD41FC9A5D98}" type="pres">
      <dgm:prSet presAssocID="{C6662F9C-CC47-4A82-B898-52E4095449A2}" presName="root" presStyleCnt="0">
        <dgm:presLayoutVars>
          <dgm:dir/>
          <dgm:resizeHandles val="exact"/>
        </dgm:presLayoutVars>
      </dgm:prSet>
      <dgm:spPr/>
    </dgm:pt>
    <dgm:pt modelId="{B0CAAF50-EA9A-4A91-A7FC-C79B3307AF39}" type="pres">
      <dgm:prSet presAssocID="{28D9FF26-4DA6-470E-AD50-193E65E1165B}" presName="compNode" presStyleCnt="0"/>
      <dgm:spPr/>
    </dgm:pt>
    <dgm:pt modelId="{C2EA64BE-0D12-47D7-A97E-7B2B44AA9A88}" type="pres">
      <dgm:prSet presAssocID="{28D9FF26-4DA6-470E-AD50-193E65E1165B}" presName="iconRect" presStyleLbl="node1" presStyleIdx="0" presStyleCnt="3" custLinFactNeighborX="-3781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030A3BC7-2E97-4BC7-AE0B-20F3D4260B29}" type="pres">
      <dgm:prSet presAssocID="{28D9FF26-4DA6-470E-AD50-193E65E1165B}" presName="spaceRect" presStyleCnt="0"/>
      <dgm:spPr/>
    </dgm:pt>
    <dgm:pt modelId="{A3C7DDBA-C58A-44ED-B7BE-E10C35F330A9}" type="pres">
      <dgm:prSet presAssocID="{28D9FF26-4DA6-470E-AD50-193E65E1165B}" presName="textRect" presStyleLbl="revTx" presStyleIdx="0" presStyleCnt="3">
        <dgm:presLayoutVars>
          <dgm:chMax val="1"/>
          <dgm:chPref val="1"/>
        </dgm:presLayoutVars>
      </dgm:prSet>
      <dgm:spPr/>
    </dgm:pt>
    <dgm:pt modelId="{37398B49-CC14-4FA1-BE23-7255643E98AD}" type="pres">
      <dgm:prSet presAssocID="{938B4E22-B33A-4CA2-8AA5-F8019BA580C3}" presName="sibTrans" presStyleCnt="0"/>
      <dgm:spPr/>
    </dgm:pt>
    <dgm:pt modelId="{E61E711C-329F-4578-AA44-AA17DCAAB600}" type="pres">
      <dgm:prSet presAssocID="{A3ADE87E-2855-4E7E-BDE4-299F5D844EFC}" presName="compNode" presStyleCnt="0"/>
      <dgm:spPr/>
    </dgm:pt>
    <dgm:pt modelId="{4BBFE009-E1E6-49C4-9111-CF835B67349C}" type="pres">
      <dgm:prSet presAssocID="{A3ADE87E-2855-4E7E-BDE4-299F5D844E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B0B9F71-EC43-40AE-8828-72D8C7A125BF}" type="pres">
      <dgm:prSet presAssocID="{A3ADE87E-2855-4E7E-BDE4-299F5D844EFC}" presName="spaceRect" presStyleCnt="0"/>
      <dgm:spPr/>
    </dgm:pt>
    <dgm:pt modelId="{DD288AB3-B86A-4356-B69F-642AEDF98AC2}" type="pres">
      <dgm:prSet presAssocID="{A3ADE87E-2855-4E7E-BDE4-299F5D844EFC}" presName="textRect" presStyleLbl="revTx" presStyleIdx="1" presStyleCnt="3">
        <dgm:presLayoutVars>
          <dgm:chMax val="1"/>
          <dgm:chPref val="1"/>
        </dgm:presLayoutVars>
      </dgm:prSet>
      <dgm:spPr/>
    </dgm:pt>
    <dgm:pt modelId="{2E5E1D0F-C875-4B54-823B-3FE4A94F4CAA}" type="pres">
      <dgm:prSet presAssocID="{EEA8ECA9-CC54-4365-9490-30EB65605EB5}" presName="sibTrans" presStyleCnt="0"/>
      <dgm:spPr/>
    </dgm:pt>
    <dgm:pt modelId="{ECA62FBD-32F9-464D-BA04-4445CF99219D}" type="pres">
      <dgm:prSet presAssocID="{016F9AE3-1A10-4631-AB03-7597A34633AC}" presName="compNode" presStyleCnt="0"/>
      <dgm:spPr/>
    </dgm:pt>
    <dgm:pt modelId="{C8C8211C-1847-4ED7-BEAC-E6282F3BA955}" type="pres">
      <dgm:prSet presAssocID="{016F9AE3-1A10-4631-AB03-7597A34633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heelbarrow"/>
        </a:ext>
      </dgm:extLst>
    </dgm:pt>
    <dgm:pt modelId="{24F0574D-2F68-42F9-BE1C-993D8D2E17AC}" type="pres">
      <dgm:prSet presAssocID="{016F9AE3-1A10-4631-AB03-7597A34633AC}" presName="spaceRect" presStyleCnt="0"/>
      <dgm:spPr/>
    </dgm:pt>
    <dgm:pt modelId="{689C6321-C889-491A-BD8B-BA5ACAFD04DA}" type="pres">
      <dgm:prSet presAssocID="{016F9AE3-1A10-4631-AB03-7597A34633AC}" presName="textRect" presStyleLbl="revTx" presStyleIdx="2" presStyleCnt="3">
        <dgm:presLayoutVars>
          <dgm:chMax val="1"/>
          <dgm:chPref val="1"/>
        </dgm:presLayoutVars>
      </dgm:prSet>
      <dgm:spPr/>
    </dgm:pt>
  </dgm:ptLst>
  <dgm:cxnLst>
    <dgm:cxn modelId="{47089505-8381-413D-ACF9-B842189C4C11}" srcId="{C6662F9C-CC47-4A82-B898-52E4095449A2}" destId="{28D9FF26-4DA6-470E-AD50-193E65E1165B}" srcOrd="0" destOrd="0" parTransId="{7492322A-1929-4B98-8321-F6081B2AC9A9}" sibTransId="{938B4E22-B33A-4CA2-8AA5-F8019BA580C3}"/>
    <dgm:cxn modelId="{DAA3C618-F45B-48C3-9430-9DBE41B6CD5C}" type="presOf" srcId="{A3ADE87E-2855-4E7E-BDE4-299F5D844EFC}" destId="{DD288AB3-B86A-4356-B69F-642AEDF98AC2}" srcOrd="0" destOrd="0" presId="urn:microsoft.com/office/officeart/2018/2/layout/IconLabelList"/>
    <dgm:cxn modelId="{FF6E6253-4E50-47DB-B79A-871CAA52792A}" type="presOf" srcId="{28D9FF26-4DA6-470E-AD50-193E65E1165B}" destId="{A3C7DDBA-C58A-44ED-B7BE-E10C35F330A9}" srcOrd="0" destOrd="0" presId="urn:microsoft.com/office/officeart/2018/2/layout/IconLabelList"/>
    <dgm:cxn modelId="{B304D558-0391-4473-82BC-5CCADDFF44A8}" type="presOf" srcId="{016F9AE3-1A10-4631-AB03-7597A34633AC}" destId="{689C6321-C889-491A-BD8B-BA5ACAFD04DA}" srcOrd="0" destOrd="0" presId="urn:microsoft.com/office/officeart/2018/2/layout/IconLabelList"/>
    <dgm:cxn modelId="{60F7DCA7-D3A6-416B-A01E-B7BE0C283C32}" srcId="{C6662F9C-CC47-4A82-B898-52E4095449A2}" destId="{A3ADE87E-2855-4E7E-BDE4-299F5D844EFC}" srcOrd="1" destOrd="0" parTransId="{9F6660B2-0483-41C4-86C2-6AD8F1D9D2EF}" sibTransId="{EEA8ECA9-CC54-4365-9490-30EB65605EB5}"/>
    <dgm:cxn modelId="{5DA44BBA-3377-487A-A933-3126D974BC11}" srcId="{C6662F9C-CC47-4A82-B898-52E4095449A2}" destId="{016F9AE3-1A10-4631-AB03-7597A34633AC}" srcOrd="2" destOrd="0" parTransId="{A867F816-B36A-486D-BEA3-AE11CDD00E3D}" sibTransId="{7A3589D7-D9BA-494C-8174-F8442DD050E8}"/>
    <dgm:cxn modelId="{51895ABC-7E2C-4EE2-B90B-FB9DF791691D}" type="presOf" srcId="{C6662F9C-CC47-4A82-B898-52E4095449A2}" destId="{92FA7BCA-A9D3-4F49-B21D-CD41FC9A5D98}" srcOrd="0" destOrd="0" presId="urn:microsoft.com/office/officeart/2018/2/layout/IconLabelList"/>
    <dgm:cxn modelId="{481F6A9A-4258-40D9-BEC7-621EAE16DCBB}" type="presParOf" srcId="{92FA7BCA-A9D3-4F49-B21D-CD41FC9A5D98}" destId="{B0CAAF50-EA9A-4A91-A7FC-C79B3307AF39}" srcOrd="0" destOrd="0" presId="urn:microsoft.com/office/officeart/2018/2/layout/IconLabelList"/>
    <dgm:cxn modelId="{50809B2C-7F0D-4030-82E2-24EF6A940DC5}" type="presParOf" srcId="{B0CAAF50-EA9A-4A91-A7FC-C79B3307AF39}" destId="{C2EA64BE-0D12-47D7-A97E-7B2B44AA9A88}" srcOrd="0" destOrd="0" presId="urn:microsoft.com/office/officeart/2018/2/layout/IconLabelList"/>
    <dgm:cxn modelId="{43CF35BC-DDCA-4702-88F4-A6EC9153DA33}" type="presParOf" srcId="{B0CAAF50-EA9A-4A91-A7FC-C79B3307AF39}" destId="{030A3BC7-2E97-4BC7-AE0B-20F3D4260B29}" srcOrd="1" destOrd="0" presId="urn:microsoft.com/office/officeart/2018/2/layout/IconLabelList"/>
    <dgm:cxn modelId="{34066D0B-632D-4102-AA53-6BB4906BD017}" type="presParOf" srcId="{B0CAAF50-EA9A-4A91-A7FC-C79B3307AF39}" destId="{A3C7DDBA-C58A-44ED-B7BE-E10C35F330A9}" srcOrd="2" destOrd="0" presId="urn:microsoft.com/office/officeart/2018/2/layout/IconLabelList"/>
    <dgm:cxn modelId="{DDF4C5BC-6417-4B26-90A5-41154F60CCA0}" type="presParOf" srcId="{92FA7BCA-A9D3-4F49-B21D-CD41FC9A5D98}" destId="{37398B49-CC14-4FA1-BE23-7255643E98AD}" srcOrd="1" destOrd="0" presId="urn:microsoft.com/office/officeart/2018/2/layout/IconLabelList"/>
    <dgm:cxn modelId="{443A6369-9FD4-4E91-BD8A-CDF4FE4714C1}" type="presParOf" srcId="{92FA7BCA-A9D3-4F49-B21D-CD41FC9A5D98}" destId="{E61E711C-329F-4578-AA44-AA17DCAAB600}" srcOrd="2" destOrd="0" presId="urn:microsoft.com/office/officeart/2018/2/layout/IconLabelList"/>
    <dgm:cxn modelId="{FB77E175-7457-456F-88CF-DA0881B3B6BA}" type="presParOf" srcId="{E61E711C-329F-4578-AA44-AA17DCAAB600}" destId="{4BBFE009-E1E6-49C4-9111-CF835B67349C}" srcOrd="0" destOrd="0" presId="urn:microsoft.com/office/officeart/2018/2/layout/IconLabelList"/>
    <dgm:cxn modelId="{FDC5347C-9488-436D-89B3-3D6001996D06}" type="presParOf" srcId="{E61E711C-329F-4578-AA44-AA17DCAAB600}" destId="{CB0B9F71-EC43-40AE-8828-72D8C7A125BF}" srcOrd="1" destOrd="0" presId="urn:microsoft.com/office/officeart/2018/2/layout/IconLabelList"/>
    <dgm:cxn modelId="{0BDDCF6B-75EC-4297-9820-759E749BAEF3}" type="presParOf" srcId="{E61E711C-329F-4578-AA44-AA17DCAAB600}" destId="{DD288AB3-B86A-4356-B69F-642AEDF98AC2}" srcOrd="2" destOrd="0" presId="urn:microsoft.com/office/officeart/2018/2/layout/IconLabelList"/>
    <dgm:cxn modelId="{3EED1A3A-6242-4516-8451-34606A2BA0F2}" type="presParOf" srcId="{92FA7BCA-A9D3-4F49-B21D-CD41FC9A5D98}" destId="{2E5E1D0F-C875-4B54-823B-3FE4A94F4CAA}" srcOrd="3" destOrd="0" presId="urn:microsoft.com/office/officeart/2018/2/layout/IconLabelList"/>
    <dgm:cxn modelId="{35F0192D-5C88-4BF8-A5DB-4C41E0BF0FCA}" type="presParOf" srcId="{92FA7BCA-A9D3-4F49-B21D-CD41FC9A5D98}" destId="{ECA62FBD-32F9-464D-BA04-4445CF99219D}" srcOrd="4" destOrd="0" presId="urn:microsoft.com/office/officeart/2018/2/layout/IconLabelList"/>
    <dgm:cxn modelId="{ECAEA94A-2308-48D3-9DDF-5F35BEFEE048}" type="presParOf" srcId="{ECA62FBD-32F9-464D-BA04-4445CF99219D}" destId="{C8C8211C-1847-4ED7-BEAC-E6282F3BA955}" srcOrd="0" destOrd="0" presId="urn:microsoft.com/office/officeart/2018/2/layout/IconLabelList"/>
    <dgm:cxn modelId="{6DE241B2-9F83-4022-A83E-1DB5BA70D28C}" type="presParOf" srcId="{ECA62FBD-32F9-464D-BA04-4445CF99219D}" destId="{24F0574D-2F68-42F9-BE1C-993D8D2E17AC}" srcOrd="1" destOrd="0" presId="urn:microsoft.com/office/officeart/2018/2/layout/IconLabelList"/>
    <dgm:cxn modelId="{633F8B07-CF74-4667-B6E9-3DD67593030D}" type="presParOf" srcId="{ECA62FBD-32F9-464D-BA04-4445CF99219D}" destId="{689C6321-C889-491A-BD8B-BA5ACAFD04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5"/>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3653C30-F31B-418C-87D2-83A2291E68A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8B43C67-DC5F-42D0-B547-B6DE883E57E2}">
      <dgm:prSet/>
      <dgm:spPr/>
      <dgm:t>
        <a:bodyPr/>
        <a:lstStyle/>
        <a:p>
          <a:r>
            <a:rPr lang="en-GB">
              <a:solidFill>
                <a:schemeClr val="bg1"/>
              </a:solidFill>
            </a:rPr>
            <a:t>More efficient, and faster.</a:t>
          </a:r>
          <a:endParaRPr lang="en-US">
            <a:solidFill>
              <a:schemeClr val="bg1"/>
            </a:solidFill>
          </a:endParaRPr>
        </a:p>
      </dgm:t>
    </dgm:pt>
    <dgm:pt modelId="{3B09BAFF-BBCD-4335-9F40-3A6D60C53CE0}" type="parTrans" cxnId="{3C57A42B-299B-4F7F-9CB1-E48A138BBC73}">
      <dgm:prSet/>
      <dgm:spPr/>
      <dgm:t>
        <a:bodyPr/>
        <a:lstStyle/>
        <a:p>
          <a:endParaRPr lang="en-US"/>
        </a:p>
      </dgm:t>
    </dgm:pt>
    <dgm:pt modelId="{F88B4627-9EF6-4B4D-825F-A8E59EF28749}" type="sibTrans" cxnId="{3C57A42B-299B-4F7F-9CB1-E48A138BBC73}">
      <dgm:prSet/>
      <dgm:spPr/>
      <dgm:t>
        <a:bodyPr/>
        <a:lstStyle/>
        <a:p>
          <a:endParaRPr lang="en-US"/>
        </a:p>
      </dgm:t>
    </dgm:pt>
    <dgm:pt modelId="{604F95CF-1B33-4014-9147-106359811C82}">
      <dgm:prSet/>
      <dgm:spPr/>
      <dgm:t>
        <a:bodyPr/>
        <a:lstStyle/>
        <a:p>
          <a:pPr algn="l"/>
          <a:r>
            <a:rPr lang="en-GB">
              <a:solidFill>
                <a:schemeClr val="bg1"/>
              </a:solidFill>
            </a:rPr>
            <a:t>Accessibility work done already, but still requires testing.</a:t>
          </a:r>
          <a:endParaRPr lang="en-US">
            <a:solidFill>
              <a:schemeClr val="bg1"/>
            </a:solidFill>
          </a:endParaRPr>
        </a:p>
      </dgm:t>
    </dgm:pt>
    <dgm:pt modelId="{ED6135FE-6434-45C0-AA08-F5A5CFA7CC58}" type="parTrans" cxnId="{653450E8-5878-4A87-9E50-A6B9CD751A45}">
      <dgm:prSet/>
      <dgm:spPr/>
      <dgm:t>
        <a:bodyPr/>
        <a:lstStyle/>
        <a:p>
          <a:endParaRPr lang="en-US"/>
        </a:p>
      </dgm:t>
    </dgm:pt>
    <dgm:pt modelId="{FFC65D51-87DE-4E9A-B90D-DF6100B16D6C}" type="sibTrans" cxnId="{653450E8-5878-4A87-9E50-A6B9CD751A45}">
      <dgm:prSet/>
      <dgm:spPr/>
      <dgm:t>
        <a:bodyPr/>
        <a:lstStyle/>
        <a:p>
          <a:endParaRPr lang="en-US"/>
        </a:p>
      </dgm:t>
    </dgm:pt>
    <dgm:pt modelId="{C9FF0A91-7B1B-4762-90BB-0BE1FBB7EFD5}" type="pres">
      <dgm:prSet presAssocID="{E3653C30-F31B-418C-87D2-83A2291E68A8}" presName="root" presStyleCnt="0">
        <dgm:presLayoutVars>
          <dgm:dir/>
          <dgm:resizeHandles val="exact"/>
        </dgm:presLayoutVars>
      </dgm:prSet>
      <dgm:spPr/>
    </dgm:pt>
    <dgm:pt modelId="{608D6C33-D672-4B68-BACF-AB0DB21531B2}" type="pres">
      <dgm:prSet presAssocID="{08B43C67-DC5F-42D0-B547-B6DE883E57E2}" presName="compNode" presStyleCnt="0"/>
      <dgm:spPr/>
    </dgm:pt>
    <dgm:pt modelId="{F34356AB-985A-4940-98E3-332C586E1BA1}" type="pres">
      <dgm:prSet presAssocID="{08B43C67-DC5F-42D0-B547-B6DE883E57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EC8FB08-F4D0-44BF-AF26-4AE8E338B82E}" type="pres">
      <dgm:prSet presAssocID="{08B43C67-DC5F-42D0-B547-B6DE883E57E2}" presName="spaceRect" presStyleCnt="0"/>
      <dgm:spPr/>
    </dgm:pt>
    <dgm:pt modelId="{5DA60F91-2917-4A25-B516-4649AF61D0C7}" type="pres">
      <dgm:prSet presAssocID="{08B43C67-DC5F-42D0-B547-B6DE883E57E2}" presName="textRect" presStyleLbl="revTx" presStyleIdx="0" presStyleCnt="2">
        <dgm:presLayoutVars>
          <dgm:chMax val="1"/>
          <dgm:chPref val="1"/>
        </dgm:presLayoutVars>
      </dgm:prSet>
      <dgm:spPr/>
    </dgm:pt>
    <dgm:pt modelId="{504FB8B8-2721-491E-8AA5-3E8BCBC7280E}" type="pres">
      <dgm:prSet presAssocID="{F88B4627-9EF6-4B4D-825F-A8E59EF28749}" presName="sibTrans" presStyleCnt="0"/>
      <dgm:spPr/>
    </dgm:pt>
    <dgm:pt modelId="{2D437809-7E18-4B29-848A-D72938E069E0}" type="pres">
      <dgm:prSet presAssocID="{604F95CF-1B33-4014-9147-106359811C82}" presName="compNode" presStyleCnt="0"/>
      <dgm:spPr/>
    </dgm:pt>
    <dgm:pt modelId="{610925F7-6DAB-4E80-A48A-68F84049D1E1}" type="pres">
      <dgm:prSet presAssocID="{604F95CF-1B33-4014-9147-106359811C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A4E5D5A1-9520-473F-B2E6-2201BAB95107}" type="pres">
      <dgm:prSet presAssocID="{604F95CF-1B33-4014-9147-106359811C82}" presName="spaceRect" presStyleCnt="0"/>
      <dgm:spPr/>
    </dgm:pt>
    <dgm:pt modelId="{803F6612-7C09-4948-955F-2E92FD0E5754}" type="pres">
      <dgm:prSet presAssocID="{604F95CF-1B33-4014-9147-106359811C82}" presName="textRect" presStyleLbl="revTx" presStyleIdx="1" presStyleCnt="2">
        <dgm:presLayoutVars>
          <dgm:chMax val="1"/>
          <dgm:chPref val="1"/>
        </dgm:presLayoutVars>
      </dgm:prSet>
      <dgm:spPr/>
    </dgm:pt>
  </dgm:ptLst>
  <dgm:cxnLst>
    <dgm:cxn modelId="{3A5A2318-6879-4993-9095-E86C0BA3E3DB}" type="presOf" srcId="{E3653C30-F31B-418C-87D2-83A2291E68A8}" destId="{C9FF0A91-7B1B-4762-90BB-0BE1FBB7EFD5}" srcOrd="0" destOrd="0" presId="urn:microsoft.com/office/officeart/2018/2/layout/IconLabelList"/>
    <dgm:cxn modelId="{66B2F829-0767-4F13-9E79-EDB2C9F1267C}" type="presOf" srcId="{08B43C67-DC5F-42D0-B547-B6DE883E57E2}" destId="{5DA60F91-2917-4A25-B516-4649AF61D0C7}" srcOrd="0" destOrd="0" presId="urn:microsoft.com/office/officeart/2018/2/layout/IconLabelList"/>
    <dgm:cxn modelId="{3C57A42B-299B-4F7F-9CB1-E48A138BBC73}" srcId="{E3653C30-F31B-418C-87D2-83A2291E68A8}" destId="{08B43C67-DC5F-42D0-B547-B6DE883E57E2}" srcOrd="0" destOrd="0" parTransId="{3B09BAFF-BBCD-4335-9F40-3A6D60C53CE0}" sibTransId="{F88B4627-9EF6-4B4D-825F-A8E59EF28749}"/>
    <dgm:cxn modelId="{29920FB3-5A99-4031-9596-9907001D6A70}" type="presOf" srcId="{604F95CF-1B33-4014-9147-106359811C82}" destId="{803F6612-7C09-4948-955F-2E92FD0E5754}" srcOrd="0" destOrd="0" presId="urn:microsoft.com/office/officeart/2018/2/layout/IconLabelList"/>
    <dgm:cxn modelId="{653450E8-5878-4A87-9E50-A6B9CD751A45}" srcId="{E3653C30-F31B-418C-87D2-83A2291E68A8}" destId="{604F95CF-1B33-4014-9147-106359811C82}" srcOrd="1" destOrd="0" parTransId="{ED6135FE-6434-45C0-AA08-F5A5CFA7CC58}" sibTransId="{FFC65D51-87DE-4E9A-B90D-DF6100B16D6C}"/>
    <dgm:cxn modelId="{BDAE990E-C044-47CD-844F-9F2A9AAAAE67}" type="presParOf" srcId="{C9FF0A91-7B1B-4762-90BB-0BE1FBB7EFD5}" destId="{608D6C33-D672-4B68-BACF-AB0DB21531B2}" srcOrd="0" destOrd="0" presId="urn:microsoft.com/office/officeart/2018/2/layout/IconLabelList"/>
    <dgm:cxn modelId="{7ED102F4-6710-4914-BC5A-9899C742169A}" type="presParOf" srcId="{608D6C33-D672-4B68-BACF-AB0DB21531B2}" destId="{F34356AB-985A-4940-98E3-332C586E1BA1}" srcOrd="0" destOrd="0" presId="urn:microsoft.com/office/officeart/2018/2/layout/IconLabelList"/>
    <dgm:cxn modelId="{E48450A7-1F2D-499E-A78E-7FBD295FA998}" type="presParOf" srcId="{608D6C33-D672-4B68-BACF-AB0DB21531B2}" destId="{DEC8FB08-F4D0-44BF-AF26-4AE8E338B82E}" srcOrd="1" destOrd="0" presId="urn:microsoft.com/office/officeart/2018/2/layout/IconLabelList"/>
    <dgm:cxn modelId="{E6A9C9CD-2B36-40E0-86BC-4E000C103191}" type="presParOf" srcId="{608D6C33-D672-4B68-BACF-AB0DB21531B2}" destId="{5DA60F91-2917-4A25-B516-4649AF61D0C7}" srcOrd="2" destOrd="0" presId="urn:microsoft.com/office/officeart/2018/2/layout/IconLabelList"/>
    <dgm:cxn modelId="{D74F6F55-C229-41C0-9432-69F72AD7FEDC}" type="presParOf" srcId="{C9FF0A91-7B1B-4762-90BB-0BE1FBB7EFD5}" destId="{504FB8B8-2721-491E-8AA5-3E8BCBC7280E}" srcOrd="1" destOrd="0" presId="urn:microsoft.com/office/officeart/2018/2/layout/IconLabelList"/>
    <dgm:cxn modelId="{5DF233B7-3537-4473-8B7F-C9CDF1CBE081}" type="presParOf" srcId="{C9FF0A91-7B1B-4762-90BB-0BE1FBB7EFD5}" destId="{2D437809-7E18-4B29-848A-D72938E069E0}" srcOrd="2" destOrd="0" presId="urn:microsoft.com/office/officeart/2018/2/layout/IconLabelList"/>
    <dgm:cxn modelId="{3AA46495-41A6-4831-BA2E-3101FBE00DCB}" type="presParOf" srcId="{2D437809-7E18-4B29-848A-D72938E069E0}" destId="{610925F7-6DAB-4E80-A48A-68F84049D1E1}" srcOrd="0" destOrd="0" presId="urn:microsoft.com/office/officeart/2018/2/layout/IconLabelList"/>
    <dgm:cxn modelId="{27051758-6F1B-4036-A0C9-03C0F40C40DC}" type="presParOf" srcId="{2D437809-7E18-4B29-848A-D72938E069E0}" destId="{A4E5D5A1-9520-473F-B2E6-2201BAB95107}" srcOrd="1" destOrd="0" presId="urn:microsoft.com/office/officeart/2018/2/layout/IconLabelList"/>
    <dgm:cxn modelId="{5F513E61-E752-4F21-8CC5-5E2070E89085}" type="presParOf" srcId="{2D437809-7E18-4B29-848A-D72938E069E0}" destId="{803F6612-7C09-4948-955F-2E92FD0E57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1"/>
              </a:solidFill>
            </a:rPr>
            <a:t>Add accessibility section to project brief, and business case documents.</a:t>
          </a:r>
          <a:endParaRPr lang="en-US" sz="2400" cap="none">
            <a:solidFill>
              <a:schemeClr val="accent1"/>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C3C548FA-3271-4DD0-A107-3FEAF68E027F}" type="sibTrans" cxnId="{7EDB08FF-27AF-4E8D-9E53-3B3CEE25F9A4}">
      <dgm:prSet/>
      <dgm:spPr/>
      <dgm:t>
        <a:bodyPr/>
        <a:lstStyle/>
        <a:p>
          <a:endParaRPr lang="en-GB"/>
        </a:p>
      </dgm:t>
    </dgm:pt>
    <dgm:pt modelId="{B8756300-5B21-4673-A39F-E4EB85B15C62}" type="par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1"/>
              </a:solidFill>
            </a:rPr>
            <a:t>Specify the production / updating of an accessibility statement as a deliverable.</a:t>
          </a:r>
          <a:endParaRPr lang="en-US" sz="2400" cap="none">
            <a:solidFill>
              <a:schemeClr val="accent1"/>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1"/>
              </a:solidFill>
            </a:rPr>
            <a:t>Create a standard work-package for the creation of accessibility statements.</a:t>
          </a:r>
          <a:endParaRPr lang="en-US" sz="2400" cap="none">
            <a:solidFill>
              <a:schemeClr val="accent1"/>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dirty="0">
              <a:solidFill>
                <a:schemeClr val="bg1"/>
              </a:solidFill>
            </a:rPr>
            <a:t>Prioritise issues</a:t>
          </a:r>
          <a:endParaRPr lang="en-GB" sz="2800" b="0" dirty="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defRPr cap="all"/>
          </a:pPr>
          <a:r>
            <a:rPr lang="en-GB" sz="2800" cap="none">
              <a:solidFill>
                <a:schemeClr val="bg1"/>
              </a:solidFill>
            </a:rPr>
            <a:t>Communicate deliverables to teams.</a:t>
          </a:r>
          <a:endParaRPr lang="en-US" sz="2800" cap="none">
            <a:solidFill>
              <a:schemeClr val="bg1"/>
            </a:solidFill>
          </a:endParaRP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defRPr cap="all"/>
          </a:pPr>
          <a:r>
            <a:rPr lang="en-GB" sz="2800" cap="none">
              <a:solidFill>
                <a:schemeClr val="bg1"/>
              </a:solidFill>
            </a:rPr>
            <a:t>Ensure all understand and are capable.</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defRPr cap="all"/>
          </a:pPr>
          <a:r>
            <a:rPr lang="en-GB" sz="2800" cap="none">
              <a:solidFill>
                <a:schemeClr val="bg1"/>
              </a:solidFill>
            </a:rPr>
            <a:t>Schedules, time, and resources in place.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defRPr cap="all"/>
          </a:pPr>
          <a:r>
            <a:rPr lang="en-GB" sz="2800" cap="none">
              <a:solidFill>
                <a:schemeClr val="bg1"/>
              </a:solidFill>
            </a:rPr>
            <a:t>Process for flagging issues and managing them.</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4"/>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4">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4"/>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4">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4"/>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4">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3" presStyleCnt="4"/>
      <dgm:spPr>
        <a:solidFill>
          <a:schemeClr val="tx2"/>
        </a:solidFill>
        <a:ln w="38100">
          <a:solidFill>
            <a:schemeClr val="accent3"/>
          </a:solidFill>
        </a:ln>
      </dgm:spPr>
    </dgm:pt>
    <dgm:pt modelId="{5C203E3B-3D3E-4A5C-B8D8-F30436C9B439}" type="pres">
      <dgm:prSet presAssocID="{2774B0A2-E744-4E3C-BFCC-4F38DDBE19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g"/>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3" presStyleCnt="4">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00956156-5551-4C31-A824-06BFCF4D0618}" srcId="{6025A706-E5FB-4082-82C4-451F44CE4458}" destId="{2774B0A2-E744-4E3C-BFCC-4F38DDBE19CA}" srcOrd="3" destOrd="0" parTransId="{18E966F5-DF5C-4870-BEDA-94E96F5A784D}" sibTransId="{50D3C5D7-D940-4468-9B10-D0379F232F18}"/>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5" destOrd="0" presId="urn:microsoft.com/office/officeart/2018/5/layout/IconCircleLabelList"/>
    <dgm:cxn modelId="{A51BE4EA-F9A3-4637-8DE8-1F991AFE35C8}" type="presParOf" srcId="{64654221-0940-4815-B59A-CCD6B37F578B}" destId="{FA28281D-AFB7-41C9-BA6F-5DEF51DB685B}" srcOrd="6"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a:solidFill>
                <a:schemeClr val="bg1"/>
              </a:solidFill>
            </a:rPr>
            <a:t>Evaluate early for accessibility in design and development, particularly at key milestones and sprints.</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a:solidFill>
                <a:schemeClr val="bg1"/>
              </a:solidFill>
            </a:rPr>
            <a:t>Early evaluation helps to prevent issues before significant work takes place.</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Include input from users with disabilities wherever possible.</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pPr>
            <a:lnSpc>
              <a:spcPct val="100000"/>
            </a:lnSpc>
          </a:pPr>
          <a:r>
            <a:rPr lang="en-GB">
              <a:solidFill>
                <a:schemeClr val="bg1"/>
              </a:solidFill>
            </a:rPr>
            <a:t>Use standard report structure for evaluations to allow for comparison. Log and track issues and defects.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4"/>
      <dgm:spPr>
        <a:solidFill>
          <a:schemeClr val="tx2"/>
        </a:solidFill>
        <a:ln w="38100">
          <a:solidFill>
            <a:schemeClr val="accent4"/>
          </a:solidFill>
        </a:ln>
      </dgm:spPr>
    </dgm:pt>
    <dgm:pt modelId="{6F762B7D-CD08-46E3-96BE-17914B265073}" type="pres">
      <dgm:prSet presAssocID="{962126E4-049D-446C-A0A0-7E7704C5DE0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4">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4"/>
      <dgm:spPr>
        <a:solidFill>
          <a:schemeClr val="tx2"/>
        </a:solidFill>
        <a:ln w="38100">
          <a:solidFill>
            <a:schemeClr val="accent1"/>
          </a:solidFill>
        </a:ln>
      </dgm:spPr>
    </dgm:pt>
    <dgm:pt modelId="{210E3537-7B55-4232-9267-11EDAC979676}" type="pres">
      <dgm:prSet presAssocID="{181F5649-5FD9-4078-8E1A-4581CFA9759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larm clock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4">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4"/>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4">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4"/>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4">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59209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935962" y="1249485"/>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521746"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Question breaks</a:t>
          </a:r>
          <a:endParaRPr lang="en-US" sz="3200" kern="1200" cap="none">
            <a:solidFill>
              <a:schemeClr val="bg1"/>
            </a:solidFill>
          </a:endParaRPr>
        </a:p>
      </dsp:txBody>
      <dsp:txXfrm>
        <a:off x="521746" y="2873100"/>
        <a:ext cx="2423306" cy="902555"/>
      </dsp:txXfrm>
    </dsp:sp>
    <dsp:sp modelId="{67865982-C619-4A4D-B8E8-3D84C4ED1181}">
      <dsp:nvSpPr>
        <dsp:cNvPr id="0" name=""/>
        <dsp:cNvSpPr/>
      </dsp:nvSpPr>
      <dsp:spPr>
        <a:xfrm>
          <a:off x="3439477"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3783347" y="1249485"/>
          <a:ext cx="848157" cy="84815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2995772"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Acronyms</a:t>
          </a:r>
          <a:endParaRPr lang="en-US" sz="3200" kern="1200" cap="none">
            <a:solidFill>
              <a:schemeClr val="bg1"/>
            </a:solidFill>
          </a:endParaRPr>
        </a:p>
      </dsp:txBody>
      <dsp:txXfrm>
        <a:off x="2995772" y="2873100"/>
        <a:ext cx="2423306" cy="902555"/>
      </dsp:txXfrm>
    </dsp:sp>
    <dsp:sp modelId="{0E386F3F-2FBF-4ECC-AF25-4283E47CC1F7}">
      <dsp:nvSpPr>
        <dsp:cNvPr id="0" name=""/>
        <dsp:cNvSpPr/>
      </dsp:nvSpPr>
      <dsp:spPr>
        <a:xfrm>
          <a:off x="628686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630732" y="1249485"/>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5843157"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Polls</a:t>
          </a:r>
          <a:endParaRPr lang="en-US" sz="3200" kern="1200" cap="none">
            <a:solidFill>
              <a:schemeClr val="bg1"/>
            </a:solidFill>
          </a:endParaRPr>
        </a:p>
      </dsp:txBody>
      <dsp:txXfrm>
        <a:off x="5843157" y="2873100"/>
        <a:ext cx="2423306" cy="902555"/>
      </dsp:txXfrm>
    </dsp:sp>
    <dsp:sp modelId="{FB79AF4A-9617-4408-8CFD-6634A06E29E0}">
      <dsp:nvSpPr>
        <dsp:cNvPr id="0" name=""/>
        <dsp:cNvSpPr/>
      </dsp:nvSpPr>
      <dsp:spPr>
        <a:xfrm>
          <a:off x="9389578"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49485"/>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8690542" y="2873100"/>
          <a:ext cx="2933969"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Continuing the discussion</a:t>
          </a:r>
          <a:endParaRPr lang="en-US" sz="3200" kern="1200" cap="none">
            <a:solidFill>
              <a:schemeClr val="bg1"/>
            </a:solidFill>
          </a:endParaRPr>
        </a:p>
      </dsp:txBody>
      <dsp:txXfrm>
        <a:off x="8690542" y="2873100"/>
        <a:ext cx="2933969" cy="9025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Monitor progress towards accessibility goals.</a:t>
          </a:r>
          <a:endParaRPr lang="en-GB" sz="2500" kern="1200">
            <a:solidFill>
              <a:schemeClr val="bg1"/>
            </a:solidFill>
          </a:endParaRPr>
        </a:p>
      </dsp:txBody>
      <dsp:txXfrm>
        <a:off x="1460025" y="540"/>
        <a:ext cx="10312873" cy="1264091"/>
      </dsp:txXfrm>
    </dsp:sp>
    <dsp:sp modelId="{C8EA641B-74C0-440D-A3B1-0300D013B16A}">
      <dsp:nvSpPr>
        <dsp:cNvPr id="0" name=""/>
        <dsp:cNvSpPr/>
      </dsp:nvSpPr>
      <dsp:spPr>
        <a:xfrm>
          <a:off x="0" y="1580654"/>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Share accessibility achievements.</a:t>
          </a:r>
          <a:endParaRPr lang="en-US" sz="2500" kern="1200">
            <a:solidFill>
              <a:schemeClr val="bg1"/>
            </a:solidFill>
          </a:endParaRPr>
        </a:p>
      </dsp:txBody>
      <dsp:txXfrm>
        <a:off x="1460025" y="1580654"/>
        <a:ext cx="10312873" cy="1264091"/>
      </dsp:txXfrm>
    </dsp:sp>
    <dsp:sp modelId="{9B444BFC-7D13-4DE1-B06F-3520F9532E76}">
      <dsp:nvSpPr>
        <dsp:cNvPr id="0" name=""/>
        <dsp:cNvSpPr/>
      </dsp:nvSpPr>
      <dsp:spPr>
        <a:xfrm>
          <a:off x="0" y="3160769"/>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Communicate lack of achievement</a:t>
          </a:r>
          <a:endParaRPr lang="en-US" sz="2500" kern="1200">
            <a:solidFill>
              <a:schemeClr val="bg1"/>
            </a:solidFill>
          </a:endParaRPr>
        </a:p>
      </dsp:txBody>
      <dsp:txXfrm>
        <a:off x="1460025" y="3160769"/>
        <a:ext cx="10312873" cy="1264091"/>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Process Refresh</a:t>
          </a:r>
          <a:endParaRPr lang="en-US" sz="2300" kern="1200">
            <a:solidFill>
              <a:schemeClr val="bg1"/>
            </a:solidFill>
          </a:endParaRPr>
        </a:p>
      </dsp:txBody>
      <dsp:txXfrm>
        <a:off x="403719" y="2700094"/>
        <a:ext cx="2423306" cy="720000"/>
      </dsp:txXfrm>
    </dsp:sp>
    <dsp:sp modelId="{805B1561-772E-49DB-AAD5-515E3887F26B}">
      <dsp:nvSpPr>
        <dsp:cNvPr id="0" name=""/>
        <dsp:cNvSpPr/>
      </dsp:nvSpPr>
      <dsp:spPr>
        <a:xfrm>
          <a:off x="3917513" y="1290017"/>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Changes / Upgrades</a:t>
          </a:r>
          <a:endParaRPr lang="en-US" sz="2300" kern="1200">
            <a:solidFill>
              <a:schemeClr val="bg1"/>
            </a:solidFill>
          </a:endParaRPr>
        </a:p>
      </dsp:txBody>
      <dsp:txXfrm>
        <a:off x="3251104" y="2700094"/>
        <a:ext cx="2423306" cy="720000"/>
      </dsp:txXfrm>
    </dsp:sp>
    <dsp:sp modelId="{23E6E4DD-AECE-4679-ADB8-645F2F6BE496}">
      <dsp:nvSpPr>
        <dsp:cNvPr id="0" name=""/>
        <dsp:cNvSpPr/>
      </dsp:nvSpPr>
      <dsp:spPr>
        <a:xfrm>
          <a:off x="6764898" y="1290017"/>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Redesign</a:t>
          </a:r>
          <a:endParaRPr lang="en-US" sz="2300" kern="1200">
            <a:solidFill>
              <a:schemeClr val="bg1"/>
            </a:solidFill>
          </a:endParaRPr>
        </a:p>
      </dsp:txBody>
      <dsp:txXfrm>
        <a:off x="6098489" y="2700094"/>
        <a:ext cx="2423306" cy="720000"/>
      </dsp:txXfrm>
    </dsp:sp>
    <dsp:sp modelId="{1D876779-0C88-4EAA-8C23-274739BDB1CA}">
      <dsp:nvSpPr>
        <dsp:cNvPr id="0" name=""/>
        <dsp:cNvSpPr/>
      </dsp:nvSpPr>
      <dsp:spPr>
        <a:xfrm>
          <a:off x="9612283" y="1290017"/>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New Services</a:t>
          </a:r>
          <a:endParaRPr lang="en-US" sz="2300" kern="1200">
            <a:solidFill>
              <a:schemeClr val="bg1"/>
            </a:solidFill>
          </a:endParaRPr>
        </a:p>
      </dsp:txBody>
      <dsp:txXfrm>
        <a:off x="8945874" y="2700094"/>
        <a:ext cx="2423306" cy="720000"/>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959090"/>
          <a:ext cx="1090487" cy="10904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templates or interface patterns</a:t>
          </a:r>
          <a:endParaRPr lang="en-US" sz="2800" kern="1200">
            <a:solidFill>
              <a:schemeClr val="bg1"/>
            </a:solidFill>
          </a:endParaRPr>
        </a:p>
      </dsp:txBody>
      <dsp:txXfrm>
        <a:off x="403719" y="2468521"/>
        <a:ext cx="2423306" cy="1282500"/>
      </dsp:txXfrm>
    </dsp:sp>
    <dsp:sp modelId="{805B1561-772E-49DB-AAD5-515E3887F26B}">
      <dsp:nvSpPr>
        <dsp:cNvPr id="0" name=""/>
        <dsp:cNvSpPr/>
      </dsp:nvSpPr>
      <dsp:spPr>
        <a:xfrm>
          <a:off x="3917513" y="959090"/>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473152"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Changes / Upgrades</a:t>
          </a:r>
          <a:endParaRPr lang="en-US" sz="2800" kern="1200">
            <a:solidFill>
              <a:schemeClr val="bg1"/>
            </a:solidFill>
          </a:endParaRPr>
        </a:p>
      </dsp:txBody>
      <dsp:txXfrm>
        <a:off x="3473152" y="2468521"/>
        <a:ext cx="2423306" cy="1282500"/>
      </dsp:txXfrm>
    </dsp:sp>
    <dsp:sp modelId="{23E6E4DD-AECE-4679-ADB8-645F2F6BE496}">
      <dsp:nvSpPr>
        <dsp:cNvPr id="0" name=""/>
        <dsp:cNvSpPr/>
      </dsp:nvSpPr>
      <dsp:spPr>
        <a:xfrm>
          <a:off x="6764898" y="959090"/>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     Redesign </a:t>
          </a:r>
          <a:endParaRPr lang="en-US" sz="2800" kern="1200">
            <a:solidFill>
              <a:schemeClr val="bg1"/>
            </a:solidFill>
          </a:endParaRPr>
        </a:p>
      </dsp:txBody>
      <dsp:txXfrm>
        <a:off x="6098489" y="2468521"/>
        <a:ext cx="2423306" cy="1282500"/>
      </dsp:txXfrm>
    </dsp:sp>
    <dsp:sp modelId="{1D876779-0C88-4EAA-8C23-274739BDB1CA}">
      <dsp:nvSpPr>
        <dsp:cNvPr id="0" name=""/>
        <dsp:cNvSpPr/>
      </dsp:nvSpPr>
      <dsp:spPr>
        <a:xfrm>
          <a:off x="9612283" y="959090"/>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9089551"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Services</a:t>
          </a:r>
          <a:endParaRPr lang="en-US" sz="2800" kern="1200">
            <a:solidFill>
              <a:schemeClr val="bg1"/>
            </a:solidFill>
          </a:endParaRPr>
        </a:p>
      </dsp:txBody>
      <dsp:txXfrm>
        <a:off x="9089551" y="2468521"/>
        <a:ext cx="2423306" cy="1282500"/>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724949" y="176724"/>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1178324" y="630099"/>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4887"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Is it due to insufficient training?</a:t>
          </a:r>
          <a:endParaRPr lang="en-US" sz="2800" kern="1200" cap="none">
            <a:solidFill>
              <a:schemeClr val="bg1"/>
            </a:solidFill>
          </a:endParaRPr>
        </a:p>
      </dsp:txBody>
      <dsp:txXfrm>
        <a:off x="44887" y="2966725"/>
        <a:ext cx="3487500" cy="1282500"/>
      </dsp:txXfrm>
    </dsp:sp>
    <dsp:sp modelId="{DB177754-3BD9-4B54-9898-DAC4983642D8}">
      <dsp:nvSpPr>
        <dsp:cNvPr id="0" name=""/>
        <dsp:cNvSpPr/>
      </dsp:nvSpPr>
      <dsp:spPr>
        <a:xfrm>
          <a:off x="4822762" y="176724"/>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5276137" y="630099"/>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4904544"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Was it due to a change to the service?</a:t>
          </a:r>
          <a:endParaRPr lang="en-US" sz="2800" kern="1200" cap="none">
            <a:solidFill>
              <a:schemeClr val="bg1"/>
            </a:solidFill>
          </a:endParaRPr>
        </a:p>
      </dsp:txBody>
      <dsp:txXfrm>
        <a:off x="4904544" y="2966725"/>
        <a:ext cx="3487500" cy="1282500"/>
      </dsp:txXfrm>
    </dsp:sp>
    <dsp:sp modelId="{B2872F2B-B382-40C1-86F8-056DC35378A2}">
      <dsp:nvSpPr>
        <dsp:cNvPr id="0" name=""/>
        <dsp:cNvSpPr/>
      </dsp:nvSpPr>
      <dsp:spPr>
        <a:xfrm>
          <a:off x="8920575" y="176724"/>
          <a:ext cx="2127375" cy="2127375"/>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373950" y="630099"/>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9043561" y="2966725"/>
          <a:ext cx="2428381"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Are our processes clear enough?</a:t>
          </a:r>
          <a:endParaRPr lang="en-US" sz="2800" kern="1200" cap="none">
            <a:solidFill>
              <a:schemeClr val="bg1"/>
            </a:solidFill>
          </a:endParaRPr>
        </a:p>
      </dsp:txBody>
      <dsp:txXfrm>
        <a:off x="9043561" y="2966725"/>
        <a:ext cx="2428381" cy="128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1836"/>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1075177" y="1836"/>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Awareness of improvements to accessibility.</a:t>
          </a:r>
          <a:endParaRPr lang="en-US" sz="2200" kern="1200">
            <a:solidFill>
              <a:schemeClr val="bg1"/>
            </a:solidFill>
          </a:endParaRPr>
        </a:p>
      </dsp:txBody>
      <dsp:txXfrm>
        <a:off x="1075177" y="1836"/>
        <a:ext cx="5297804" cy="930890"/>
      </dsp:txXfrm>
    </dsp:sp>
    <dsp:sp modelId="{9459EC9E-A52A-4C94-8078-FA53BA17AFD1}">
      <dsp:nvSpPr>
        <dsp:cNvPr id="0" name=""/>
        <dsp:cNvSpPr/>
      </dsp:nvSpPr>
      <dsp:spPr>
        <a:xfrm>
          <a:off x="6372982" y="1836"/>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What are the benefits? Are KPIs relevant and up to date?</a:t>
          </a:r>
          <a:endParaRPr lang="en-US" sz="1800" kern="1200">
            <a:solidFill>
              <a:schemeClr val="bg1"/>
            </a:solidFill>
          </a:endParaRPr>
        </a:p>
      </dsp:txBody>
      <dsp:txXfrm>
        <a:off x="6372982" y="1836"/>
        <a:ext cx="5399916" cy="930890"/>
      </dsp:txXfrm>
    </dsp:sp>
    <dsp:sp modelId="{B8D2D353-EE5A-4881-84DD-19A04B8C19D0}">
      <dsp:nvSpPr>
        <dsp:cNvPr id="0" name=""/>
        <dsp:cNvSpPr/>
      </dsp:nvSpPr>
      <dsp:spPr>
        <a:xfrm>
          <a:off x="0" y="1165449"/>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81594" y="1374899"/>
          <a:ext cx="511989" cy="5119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1075177" y="1165449"/>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bg1"/>
              </a:solidFill>
            </a:rPr>
            <a:t>Seek long-term engagement within the department.</a:t>
          </a:r>
          <a:endParaRPr lang="en-US" sz="2200" kern="1200" dirty="0">
            <a:solidFill>
              <a:schemeClr val="bg1"/>
            </a:solidFill>
          </a:endParaRPr>
        </a:p>
      </dsp:txBody>
      <dsp:txXfrm>
        <a:off x="1075177" y="1165449"/>
        <a:ext cx="5297804" cy="930890"/>
      </dsp:txXfrm>
    </dsp:sp>
    <dsp:sp modelId="{3CE044EE-EBB6-49F8-A031-5F184A6BAF20}">
      <dsp:nvSpPr>
        <dsp:cNvPr id="0" name=""/>
        <dsp:cNvSpPr/>
      </dsp:nvSpPr>
      <dsp:spPr>
        <a:xfrm>
          <a:off x="6372982" y="1165449"/>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is accessibility affecting project delivery?</a:t>
          </a:r>
          <a:endParaRPr lang="en-US" sz="1800" kern="1200">
            <a:solidFill>
              <a:schemeClr val="bg1"/>
            </a:solidFill>
          </a:endParaRPr>
        </a:p>
      </dsp:txBody>
      <dsp:txXfrm>
        <a:off x="6372982" y="1165449"/>
        <a:ext cx="5399916" cy="930890"/>
      </dsp:txXfrm>
    </dsp:sp>
    <dsp:sp modelId="{E2B03352-6A59-44E4-996A-9DCD706D809E}">
      <dsp:nvSpPr>
        <dsp:cNvPr id="0" name=""/>
        <dsp:cNvSpPr/>
      </dsp:nvSpPr>
      <dsp:spPr>
        <a:xfrm>
          <a:off x="0" y="2329061"/>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1075177" y="2329061"/>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Consider accessibility during restructure.</a:t>
          </a:r>
          <a:endParaRPr lang="en-US" sz="2200" kern="1200">
            <a:solidFill>
              <a:schemeClr val="bg1"/>
            </a:solidFill>
          </a:endParaRPr>
        </a:p>
      </dsp:txBody>
      <dsp:txXfrm>
        <a:off x="1075177" y="2329061"/>
        <a:ext cx="5297804" cy="930890"/>
      </dsp:txXfrm>
    </dsp:sp>
    <dsp:sp modelId="{7BA1FCC9-5CD1-4C6C-B44A-E98E6A496958}">
      <dsp:nvSpPr>
        <dsp:cNvPr id="0" name=""/>
        <dsp:cNvSpPr/>
      </dsp:nvSpPr>
      <dsp:spPr>
        <a:xfrm>
          <a:off x="6372982" y="2329061"/>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can accessibility be sustained following a reorganisation?</a:t>
          </a:r>
          <a:endParaRPr lang="en-US" sz="1800" kern="1200">
            <a:solidFill>
              <a:schemeClr val="bg1"/>
            </a:solidFill>
          </a:endParaRPr>
        </a:p>
      </dsp:txBody>
      <dsp:txXfrm>
        <a:off x="6372982" y="2329061"/>
        <a:ext cx="5399916" cy="930890"/>
      </dsp:txXfrm>
    </dsp:sp>
    <dsp:sp modelId="{EFCB69D4-7270-4105-A2EB-BCFFCE2A6067}">
      <dsp:nvSpPr>
        <dsp:cNvPr id="0" name=""/>
        <dsp:cNvSpPr/>
      </dsp:nvSpPr>
      <dsp:spPr>
        <a:xfrm>
          <a:off x="0" y="3492674"/>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1075177" y="3492674"/>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Ensure suppliers sustain accessibility.</a:t>
          </a:r>
          <a:endParaRPr lang="en-US" sz="2200" kern="1200">
            <a:solidFill>
              <a:schemeClr val="bg1"/>
            </a:solidFill>
          </a:endParaRPr>
        </a:p>
      </dsp:txBody>
      <dsp:txXfrm>
        <a:off x="1075177" y="3492674"/>
        <a:ext cx="5297804" cy="930890"/>
      </dsp:txXfrm>
    </dsp:sp>
    <dsp:sp modelId="{CD7CC7CB-B0D7-417B-99C1-2B0363F5A3AB}">
      <dsp:nvSpPr>
        <dsp:cNvPr id="0" name=""/>
        <dsp:cNvSpPr/>
      </dsp:nvSpPr>
      <dsp:spPr>
        <a:xfrm>
          <a:off x="6372982" y="3492674"/>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Look for win-win opportunities.</a:t>
          </a:r>
          <a:endParaRPr lang="en-US" sz="1800" kern="1200">
            <a:solidFill>
              <a:schemeClr val="bg1"/>
            </a:solidFill>
          </a:endParaRPr>
        </a:p>
      </dsp:txBody>
      <dsp:txXfrm>
        <a:off x="6372982" y="3492674"/>
        <a:ext cx="5399916" cy="930890"/>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E09DC-CAA0-47E8-A2EA-7BE0BF43C789}">
      <dsp:nvSpPr>
        <dsp:cNvPr id="0" name=""/>
        <dsp:cNvSpPr/>
      </dsp:nvSpPr>
      <dsp:spPr>
        <a:xfrm>
          <a:off x="2673449"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30AF8CD-328B-4161-8F25-0C4EFF6A44C1}">
      <dsp:nvSpPr>
        <dsp:cNvPr id="0" name=""/>
        <dsp:cNvSpPr/>
      </dsp:nvSpPr>
      <dsp:spPr>
        <a:xfrm>
          <a:off x="3141449" y="1023056"/>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1C4AD-2410-4E58-B745-B85BD24DBA15}">
      <dsp:nvSpPr>
        <dsp:cNvPr id="0" name=""/>
        <dsp:cNvSpPr/>
      </dsp:nvSpPr>
      <dsp:spPr>
        <a:xfrm>
          <a:off x="197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Rules</a:t>
          </a:r>
          <a:endParaRPr lang="en-US" sz="4400" kern="1200" cap="none">
            <a:solidFill>
              <a:schemeClr val="bg1"/>
            </a:solidFill>
          </a:endParaRPr>
        </a:p>
      </dsp:txBody>
      <dsp:txXfrm>
        <a:off x="1971449" y="3435056"/>
        <a:ext cx="3600000" cy="720000"/>
      </dsp:txXfrm>
    </dsp:sp>
    <dsp:sp modelId="{5B35989D-BE2F-4737-84F1-C1D94916AD7E}">
      <dsp:nvSpPr>
        <dsp:cNvPr id="0" name=""/>
        <dsp:cNvSpPr/>
      </dsp:nvSpPr>
      <dsp:spPr>
        <a:xfrm>
          <a:off x="6903450"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7371450" y="1023056"/>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620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Legislation</a:t>
          </a:r>
          <a:endParaRPr lang="en-US" sz="4400" kern="1200" cap="none">
            <a:solidFill>
              <a:schemeClr val="bg1"/>
            </a:solidFill>
          </a:endParaRPr>
        </a:p>
      </dsp:txBody>
      <dsp:txXfrm>
        <a:off x="6201449" y="3435056"/>
        <a:ext cx="3600000" cy="720000"/>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5989D-BE2F-4737-84F1-C1D94916AD7E}">
      <dsp:nvSpPr>
        <dsp:cNvPr id="0" name=""/>
        <dsp:cNvSpPr/>
      </dsp:nvSpPr>
      <dsp:spPr>
        <a:xfrm>
          <a:off x="724949"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1178324" y="1053431"/>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44887"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Software</a:t>
          </a:r>
          <a:endParaRPr lang="en-US" sz="4000" kern="1200" cap="none">
            <a:solidFill>
              <a:schemeClr val="bg1"/>
            </a:solidFill>
          </a:endParaRPr>
        </a:p>
      </dsp:txBody>
      <dsp:txXfrm>
        <a:off x="44887" y="3390056"/>
        <a:ext cx="3487500" cy="720000"/>
      </dsp:txXfrm>
    </dsp:sp>
    <dsp:sp modelId="{9788858C-2CEA-4DA1-B134-0AF3428A1D46}">
      <dsp:nvSpPr>
        <dsp:cNvPr id="0" name=""/>
        <dsp:cNvSpPr/>
      </dsp:nvSpPr>
      <dsp:spPr>
        <a:xfrm>
          <a:off x="4822762"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17916CF-95CE-401F-A6E2-9CD06AB5D93A}">
      <dsp:nvSpPr>
        <dsp:cNvPr id="0" name=""/>
        <dsp:cNvSpPr/>
      </dsp:nvSpPr>
      <dsp:spPr>
        <a:xfrm>
          <a:off x="5276137" y="1053431"/>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32BEE-00F4-4468-802E-995671ADE61C}">
      <dsp:nvSpPr>
        <dsp:cNvPr id="0" name=""/>
        <dsp:cNvSpPr/>
      </dsp:nvSpPr>
      <dsp:spPr>
        <a:xfrm>
          <a:off x="4142699"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Practices</a:t>
          </a:r>
          <a:endParaRPr lang="en-US" sz="4000" kern="1200" cap="none">
            <a:solidFill>
              <a:schemeClr val="bg1"/>
            </a:solidFill>
          </a:endParaRPr>
        </a:p>
      </dsp:txBody>
      <dsp:txXfrm>
        <a:off x="4142699" y="3390056"/>
        <a:ext cx="3487500" cy="720000"/>
      </dsp:txXfrm>
    </dsp:sp>
    <dsp:sp modelId="{0871551C-238A-4B2F-BEB4-533B08199076}">
      <dsp:nvSpPr>
        <dsp:cNvPr id="0" name=""/>
        <dsp:cNvSpPr/>
      </dsp:nvSpPr>
      <dsp:spPr>
        <a:xfrm>
          <a:off x="8920575"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F2E75EA-5268-40FE-9E2B-61301208A0F3}">
      <dsp:nvSpPr>
        <dsp:cNvPr id="0" name=""/>
        <dsp:cNvSpPr/>
      </dsp:nvSpPr>
      <dsp:spPr>
        <a:xfrm>
          <a:off x="9373950" y="1053431"/>
          <a:ext cx="1220625" cy="12206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E8FCB2-CB1C-49C6-B8F2-39A38021107A}">
      <dsp:nvSpPr>
        <dsp:cNvPr id="0" name=""/>
        <dsp:cNvSpPr/>
      </dsp:nvSpPr>
      <dsp:spPr>
        <a:xfrm>
          <a:off x="8240512"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Frameworks</a:t>
          </a:r>
          <a:endParaRPr lang="en-US" sz="4000" kern="1200" cap="none">
            <a:solidFill>
              <a:schemeClr val="bg1"/>
            </a:solidFill>
          </a:endParaRPr>
        </a:p>
      </dsp:txBody>
      <dsp:txXfrm>
        <a:off x="8240512" y="3390056"/>
        <a:ext cx="3487500" cy="720000"/>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15327-D9AB-47BA-9672-40B1AFDA9EA3}">
      <dsp:nvSpPr>
        <dsp:cNvPr id="0" name=""/>
        <dsp:cNvSpPr/>
      </dsp:nvSpPr>
      <dsp:spPr>
        <a:xfrm>
          <a:off x="966118"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066C9958-7116-480D-B00E-0D87C93BFE65}">
      <dsp:nvSpPr>
        <dsp:cNvPr id="0" name=""/>
        <dsp:cNvSpPr/>
      </dsp:nvSpPr>
      <dsp:spPr>
        <a:xfrm>
          <a:off x="1368306" y="140612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F8B81-EC80-4955-A2E1-EEC1A53BFB4B}">
      <dsp:nvSpPr>
        <dsp:cNvPr id="0" name=""/>
        <dsp:cNvSpPr/>
      </dsp:nvSpPr>
      <dsp:spPr>
        <a:xfrm>
          <a:off x="21720" y="3478940"/>
          <a:ext cx="3775983"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Ensure support process in place to respond to user accessibility issues.</a:t>
          </a:r>
          <a:endParaRPr lang="en-US" sz="2400" kern="1200" cap="none">
            <a:solidFill>
              <a:schemeClr val="bg1"/>
            </a:solidFill>
          </a:endParaRPr>
        </a:p>
      </dsp:txBody>
      <dsp:txXfrm>
        <a:off x="21720" y="3478940"/>
        <a:ext cx="3775983" cy="1016255"/>
      </dsp:txXfrm>
    </dsp:sp>
    <dsp:sp modelId="{62E1A99D-AA27-46B1-9A71-00D08A5C0551}">
      <dsp:nvSpPr>
        <dsp:cNvPr id="0" name=""/>
        <dsp:cNvSpPr/>
      </dsp:nvSpPr>
      <dsp:spPr>
        <a:xfrm>
          <a:off x="5133693"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3BCC11D-B965-465A-9D98-E4B4ABACB3B9}">
      <dsp:nvSpPr>
        <dsp:cNvPr id="0" name=""/>
        <dsp:cNvSpPr/>
      </dsp:nvSpPr>
      <dsp:spPr>
        <a:xfrm>
          <a:off x="5535881" y="140612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09BDD5-15BD-4A72-9296-9A13793C096D}">
      <dsp:nvSpPr>
        <dsp:cNvPr id="0" name=""/>
        <dsp:cNvSpPr/>
      </dsp:nvSpPr>
      <dsp:spPr>
        <a:xfrm>
          <a:off x="4339110" y="3478940"/>
          <a:ext cx="3476354"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Train first line support and create clear escalation paths for issues that cannot be resolved immediately</a:t>
          </a:r>
          <a:endParaRPr lang="en-US" sz="2400" kern="1200" cap="none">
            <a:solidFill>
              <a:schemeClr val="bg1"/>
            </a:solidFill>
          </a:endParaRPr>
        </a:p>
      </dsp:txBody>
      <dsp:txXfrm>
        <a:off x="4339110" y="3478940"/>
        <a:ext cx="3476354" cy="1016255"/>
      </dsp:txXfrm>
    </dsp:sp>
    <dsp:sp modelId="{153FD1E0-69C1-48A3-8567-559CB8A0190D}">
      <dsp:nvSpPr>
        <dsp:cNvPr id="0" name=""/>
        <dsp:cNvSpPr/>
      </dsp:nvSpPr>
      <dsp:spPr>
        <a:xfrm>
          <a:off x="9110430"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EA0D9DC0-118E-4F6B-81CF-30F6FACAB40A}">
      <dsp:nvSpPr>
        <dsp:cNvPr id="0" name=""/>
        <dsp:cNvSpPr/>
      </dsp:nvSpPr>
      <dsp:spPr>
        <a:xfrm>
          <a:off x="9512618" y="140612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9823F-68C5-496A-A283-0C9C867E574B}">
      <dsp:nvSpPr>
        <dsp:cNvPr id="0" name=""/>
        <dsp:cNvSpPr/>
      </dsp:nvSpPr>
      <dsp:spPr>
        <a:xfrm>
          <a:off x="8356870" y="3478940"/>
          <a:ext cx="3394307"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Keep user informed if issue is escalated, involves changes, or when improvement can be expected.</a:t>
          </a:r>
          <a:endParaRPr lang="en-US" sz="2400" kern="1200" cap="none">
            <a:solidFill>
              <a:schemeClr val="bg1"/>
            </a:solidFill>
          </a:endParaRPr>
        </a:p>
      </dsp:txBody>
      <dsp:txXfrm>
        <a:off x="8356870" y="3478940"/>
        <a:ext cx="3394307" cy="1016255"/>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D073D-00F8-4F64-B58E-32F6E1DB1838}">
      <dsp:nvSpPr>
        <dsp:cNvPr id="0" name=""/>
        <dsp:cNvSpPr/>
      </dsp:nvSpPr>
      <dsp:spPr>
        <a:xfrm>
          <a:off x="808199"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C819C11-9951-49BA-887A-BD309ACDB571}">
      <dsp:nvSpPr>
        <dsp:cNvPr id="0" name=""/>
        <dsp:cNvSpPr/>
      </dsp:nvSpPr>
      <dsp:spPr>
        <a:xfrm>
          <a:off x="1254262" y="461673"/>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31513-68D0-471C-A8E6-4397EF235D33}">
      <dsp:nvSpPr>
        <dsp:cNvPr id="0" name=""/>
        <dsp:cNvSpPr/>
      </dsp:nvSpPr>
      <dsp:spPr>
        <a:xfrm>
          <a:off x="139105"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Update accessibility statements after change, upgrades, issue resolution</a:t>
          </a:r>
          <a:endParaRPr lang="en-US" sz="2400" kern="1200">
            <a:solidFill>
              <a:schemeClr val="bg1"/>
            </a:solidFill>
          </a:endParaRPr>
        </a:p>
      </dsp:txBody>
      <dsp:txXfrm>
        <a:off x="139105" y="2760610"/>
        <a:ext cx="3431250" cy="1649179"/>
      </dsp:txXfrm>
    </dsp:sp>
    <dsp:sp modelId="{953F1CD1-26E7-4547-ADC4-1E9E66910006}">
      <dsp:nvSpPr>
        <dsp:cNvPr id="0" name=""/>
        <dsp:cNvSpPr/>
      </dsp:nvSpPr>
      <dsp:spPr>
        <a:xfrm>
          <a:off x="4839918"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56666DE-A4BA-4506-96F6-0FDE9AFB1D6F}">
      <dsp:nvSpPr>
        <dsp:cNvPr id="0" name=""/>
        <dsp:cNvSpPr/>
      </dsp:nvSpPr>
      <dsp:spPr>
        <a:xfrm>
          <a:off x="5285980" y="461673"/>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DBFFDE-73A2-44BE-ADC2-E80B550C77E6}">
      <dsp:nvSpPr>
        <dsp:cNvPr id="0" name=""/>
        <dsp:cNvSpPr/>
      </dsp:nvSpPr>
      <dsp:spPr>
        <a:xfrm>
          <a:off x="4170824"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bg1"/>
              </a:solidFill>
            </a:rPr>
            <a:t>Communicate accessibility improvements and how they benefit </a:t>
          </a:r>
          <a:r>
            <a:rPr lang="en-GB" sz="2400" kern="1200" cap="none">
              <a:solidFill>
                <a:schemeClr val="bg1"/>
              </a:solidFill>
            </a:rPr>
            <a:t>user community</a:t>
          </a:r>
          <a:r>
            <a:rPr lang="en-GB" sz="2400" kern="1200" cap="none" dirty="0">
              <a:solidFill>
                <a:schemeClr val="bg1"/>
              </a:solidFill>
            </a:rPr>
            <a:t>.</a:t>
          </a:r>
          <a:endParaRPr lang="en-US" sz="2400" kern="1200" dirty="0">
            <a:solidFill>
              <a:schemeClr val="bg1"/>
            </a:solidFill>
          </a:endParaRPr>
        </a:p>
      </dsp:txBody>
      <dsp:txXfrm>
        <a:off x="4170824" y="2760610"/>
        <a:ext cx="3431250" cy="1649179"/>
      </dsp:txXfrm>
    </dsp:sp>
    <dsp:sp modelId="{A25F72DE-2F8F-450B-9A3E-D17921E5FD78}">
      <dsp:nvSpPr>
        <dsp:cNvPr id="0" name=""/>
        <dsp:cNvSpPr/>
      </dsp:nvSpPr>
      <dsp:spPr>
        <a:xfrm>
          <a:off x="8871637"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739350-17EA-459E-AFAC-85E837712D4C}">
      <dsp:nvSpPr>
        <dsp:cNvPr id="0" name=""/>
        <dsp:cNvSpPr/>
      </dsp:nvSpPr>
      <dsp:spPr>
        <a:xfrm>
          <a:off x="9317699" y="461673"/>
          <a:ext cx="1200937" cy="120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6D415-D2C7-4DAF-B50E-02A3E9CBAA22}">
      <dsp:nvSpPr>
        <dsp:cNvPr id="0" name=""/>
        <dsp:cNvSpPr/>
      </dsp:nvSpPr>
      <dsp:spPr>
        <a:xfrm>
          <a:off x="8202543"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Make it easy for users to submit feedback and ask questions about accessibility.</a:t>
          </a:r>
          <a:endParaRPr lang="en-US" sz="2400" kern="1200" cap="none">
            <a:solidFill>
              <a:schemeClr val="bg1"/>
            </a:solidFill>
          </a:endParaRPr>
        </a:p>
      </dsp:txBody>
      <dsp:txXfrm>
        <a:off x="8202543" y="2760610"/>
        <a:ext cx="3431250" cy="1649179"/>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820872"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419181"/>
        <a:ext cx="16102" cy="3220"/>
      </dsp:txXfrm>
    </dsp:sp>
    <dsp:sp modelId="{2881EFDD-A84A-4C07-A602-F4651D8AD3E1}">
      <dsp:nvSpPr>
        <dsp:cNvPr id="0" name=""/>
        <dsp:cNvSpPr/>
      </dsp:nvSpPr>
      <dsp:spPr>
        <a:xfrm>
          <a:off x="422497" y="738"/>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Learn the basics</a:t>
          </a:r>
        </a:p>
      </dsp:txBody>
      <dsp:txXfrm>
        <a:off x="422497" y="738"/>
        <a:ext cx="1400174" cy="840104"/>
      </dsp:txXfrm>
    </dsp:sp>
    <dsp:sp modelId="{DC688D9D-E8C8-49C2-B30C-FD2B55B1B721}">
      <dsp:nvSpPr>
        <dsp:cNvPr id="0" name=""/>
        <dsp:cNvSpPr/>
      </dsp:nvSpPr>
      <dsp:spPr>
        <a:xfrm>
          <a:off x="3543087"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419181"/>
        <a:ext cx="16102" cy="3220"/>
      </dsp:txXfrm>
    </dsp:sp>
    <dsp:sp modelId="{C315BF9E-344A-4CF9-9EE7-DFFBF1043F6B}">
      <dsp:nvSpPr>
        <dsp:cNvPr id="0" name=""/>
        <dsp:cNvSpPr/>
      </dsp:nvSpPr>
      <dsp:spPr>
        <a:xfrm>
          <a:off x="2144712"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Explore current environment</a:t>
          </a:r>
        </a:p>
      </dsp:txBody>
      <dsp:txXfrm>
        <a:off x="2144712" y="738"/>
        <a:ext cx="1400174" cy="840104"/>
      </dsp:txXfrm>
    </dsp:sp>
    <dsp:sp modelId="{85246B84-301A-48E8-B01C-3ED28F3C155B}">
      <dsp:nvSpPr>
        <dsp:cNvPr id="0" name=""/>
        <dsp:cNvSpPr/>
      </dsp:nvSpPr>
      <dsp:spPr>
        <a:xfrm>
          <a:off x="1122584" y="839043"/>
          <a:ext cx="3444430" cy="291440"/>
        </a:xfrm>
        <a:custGeom>
          <a:avLst/>
          <a:gdLst/>
          <a:ahLst/>
          <a:cxnLst/>
          <a:rect l="0" t="0" r="0" b="0"/>
          <a:pathLst>
            <a:path>
              <a:moveTo>
                <a:pt x="3444430" y="0"/>
              </a:moveTo>
              <a:lnTo>
                <a:pt x="3444430" y="162820"/>
              </a:lnTo>
              <a:lnTo>
                <a:pt x="0" y="162820"/>
              </a:lnTo>
              <a:lnTo>
                <a:pt x="0" y="29144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58313" y="983153"/>
        <a:ext cx="172972" cy="3220"/>
      </dsp:txXfrm>
    </dsp:sp>
    <dsp:sp modelId="{DDA2B8B2-F437-474D-8254-E0C12031C8FD}">
      <dsp:nvSpPr>
        <dsp:cNvPr id="0" name=""/>
        <dsp:cNvSpPr/>
      </dsp:nvSpPr>
      <dsp:spPr>
        <a:xfrm>
          <a:off x="3866927"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Set objectives</a:t>
          </a:r>
          <a:endParaRPr lang="en-GB" sz="1400" b="0" kern="1200">
            <a:solidFill>
              <a:schemeClr val="bg1"/>
            </a:solidFill>
          </a:endParaRPr>
        </a:p>
      </dsp:txBody>
      <dsp:txXfrm>
        <a:off x="3866927" y="738"/>
        <a:ext cx="1400174" cy="840104"/>
      </dsp:txXfrm>
    </dsp:sp>
    <dsp:sp modelId="{08708ED9-216A-4431-B42D-5EBD5E2449F4}">
      <dsp:nvSpPr>
        <dsp:cNvPr id="0" name=""/>
        <dsp:cNvSpPr/>
      </dsp:nvSpPr>
      <dsp:spPr>
        <a:xfrm>
          <a:off x="1820872"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1581326"/>
        <a:ext cx="16102" cy="3220"/>
      </dsp:txXfrm>
    </dsp:sp>
    <dsp:sp modelId="{6ACA3A30-50AB-45EF-BF03-331C64235F46}">
      <dsp:nvSpPr>
        <dsp:cNvPr id="0" name=""/>
        <dsp:cNvSpPr/>
      </dsp:nvSpPr>
      <dsp:spPr>
        <a:xfrm>
          <a:off x="42249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Develop business case</a:t>
          </a:r>
          <a:endParaRPr lang="en-GB" sz="1400" b="0" kern="1200">
            <a:solidFill>
              <a:schemeClr val="bg1"/>
            </a:solidFill>
          </a:endParaRPr>
        </a:p>
      </dsp:txBody>
      <dsp:txXfrm>
        <a:off x="422497" y="1162884"/>
        <a:ext cx="1400174" cy="840104"/>
      </dsp:txXfrm>
    </dsp:sp>
    <dsp:sp modelId="{BE90A866-4AF3-4448-937A-7A54BC368663}">
      <dsp:nvSpPr>
        <dsp:cNvPr id="0" name=""/>
        <dsp:cNvSpPr/>
      </dsp:nvSpPr>
      <dsp:spPr>
        <a:xfrm>
          <a:off x="3543087"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1581326"/>
        <a:ext cx="16102" cy="3220"/>
      </dsp:txXfrm>
    </dsp:sp>
    <dsp:sp modelId="{F1365D3A-6EB1-4521-BEB2-69D59D2218B5}">
      <dsp:nvSpPr>
        <dsp:cNvPr id="0" name=""/>
        <dsp:cNvSpPr/>
      </dsp:nvSpPr>
      <dsp:spPr>
        <a:xfrm>
          <a:off x="2144712" y="1162884"/>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Raise awareness</a:t>
          </a:r>
          <a:endParaRPr lang="en-GB" sz="1400" b="0" kern="1200">
            <a:solidFill>
              <a:schemeClr val="bg1"/>
            </a:solidFill>
          </a:endParaRPr>
        </a:p>
      </dsp:txBody>
      <dsp:txXfrm>
        <a:off x="2144712" y="1162884"/>
        <a:ext cx="1400174" cy="840104"/>
      </dsp:txXfrm>
    </dsp:sp>
    <dsp:sp modelId="{3E48A994-7048-4CBE-BF26-2B7B10197AD8}">
      <dsp:nvSpPr>
        <dsp:cNvPr id="0" name=""/>
        <dsp:cNvSpPr/>
      </dsp:nvSpPr>
      <dsp:spPr>
        <a:xfrm>
          <a:off x="386692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Gather support</a:t>
          </a:r>
          <a:endParaRPr lang="en-GB" sz="1400" b="0" kern="1200">
            <a:solidFill>
              <a:schemeClr val="bg1"/>
            </a:solidFill>
          </a:endParaRPr>
        </a:p>
      </dsp:txBody>
      <dsp:txXfrm>
        <a:off x="3866927" y="1162884"/>
        <a:ext cx="1400174" cy="840104"/>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21357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857787"/>
        <a:ext cx="13931" cy="2789"/>
      </dsp:txXfrm>
    </dsp:sp>
    <dsp:sp modelId="{2881EFDD-A84A-4C07-A602-F4651D8AD3E1}">
      <dsp:nvSpPr>
        <dsp:cNvPr id="0" name=""/>
        <dsp:cNvSpPr/>
      </dsp:nvSpPr>
      <dsp:spPr>
        <a:xfrm>
          <a:off x="3909"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Create IT accessibility policy</a:t>
          </a:r>
        </a:p>
      </dsp:txBody>
      <dsp:txXfrm>
        <a:off x="3909" y="495741"/>
        <a:ext cx="1211467" cy="726880"/>
      </dsp:txXfrm>
    </dsp:sp>
    <dsp:sp modelId="{DC688D9D-E8C8-49C2-B30C-FD2B55B1B721}">
      <dsp:nvSpPr>
        <dsp:cNvPr id="0" name=""/>
        <dsp:cNvSpPr/>
      </dsp:nvSpPr>
      <dsp:spPr>
        <a:xfrm>
          <a:off x="2703681"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857787"/>
        <a:ext cx="13931" cy="2789"/>
      </dsp:txXfrm>
    </dsp:sp>
    <dsp:sp modelId="{C315BF9E-344A-4CF9-9EE7-DFFBF1043F6B}">
      <dsp:nvSpPr>
        <dsp:cNvPr id="0" name=""/>
        <dsp:cNvSpPr/>
      </dsp:nvSpPr>
      <dsp:spPr>
        <a:xfrm>
          <a:off x="149401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Who is responsible?</a:t>
          </a:r>
        </a:p>
      </dsp:txBody>
      <dsp:txXfrm>
        <a:off x="1494013" y="495741"/>
        <a:ext cx="1211467" cy="726880"/>
      </dsp:txXfrm>
    </dsp:sp>
    <dsp:sp modelId="{85246B84-301A-48E8-B01C-3ED28F3C155B}">
      <dsp:nvSpPr>
        <dsp:cNvPr id="0" name=""/>
        <dsp:cNvSpPr/>
      </dsp:nvSpPr>
      <dsp:spPr>
        <a:xfrm>
          <a:off x="419378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4310838" y="857787"/>
        <a:ext cx="13931" cy="2789"/>
      </dsp:txXfrm>
    </dsp:sp>
    <dsp:sp modelId="{DDA2B8B2-F437-474D-8254-E0C12031C8FD}">
      <dsp:nvSpPr>
        <dsp:cNvPr id="0" name=""/>
        <dsp:cNvSpPr/>
      </dsp:nvSpPr>
      <dsp:spPr>
        <a:xfrm>
          <a:off x="2984118"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Budget and resources</a:t>
          </a:r>
          <a:endParaRPr lang="en-GB" sz="1400" b="0" kern="1200">
            <a:solidFill>
              <a:schemeClr val="bg1"/>
            </a:solidFill>
          </a:endParaRPr>
        </a:p>
      </dsp:txBody>
      <dsp:txXfrm>
        <a:off x="2984118" y="495741"/>
        <a:ext cx="1211467" cy="726880"/>
      </dsp:txXfrm>
    </dsp:sp>
    <dsp:sp modelId="{08708ED9-216A-4431-B42D-5EBD5E2449F4}">
      <dsp:nvSpPr>
        <dsp:cNvPr id="0" name=""/>
        <dsp:cNvSpPr/>
      </dsp:nvSpPr>
      <dsp:spPr>
        <a:xfrm>
          <a:off x="609642" y="1220821"/>
          <a:ext cx="4470314" cy="248037"/>
        </a:xfrm>
        <a:custGeom>
          <a:avLst/>
          <a:gdLst/>
          <a:ahLst/>
          <a:cxnLst/>
          <a:rect l="0" t="0" r="0" b="0"/>
          <a:pathLst>
            <a:path>
              <a:moveTo>
                <a:pt x="4470314" y="0"/>
              </a:moveTo>
              <a:lnTo>
                <a:pt x="4470314" y="141118"/>
              </a:lnTo>
              <a:lnTo>
                <a:pt x="0" y="141118"/>
              </a:lnTo>
              <a:lnTo>
                <a:pt x="0" y="248037"/>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32825" y="1343445"/>
        <a:ext cx="223949" cy="2789"/>
      </dsp:txXfrm>
    </dsp:sp>
    <dsp:sp modelId="{6ACA3A30-50AB-45EF-BF03-331C64235F46}">
      <dsp:nvSpPr>
        <dsp:cNvPr id="0" name=""/>
        <dsp:cNvSpPr/>
      </dsp:nvSpPr>
      <dsp:spPr>
        <a:xfrm>
          <a:off x="447422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environment</a:t>
          </a:r>
          <a:endParaRPr lang="en-GB" sz="1400" b="0" kern="1200">
            <a:solidFill>
              <a:schemeClr val="bg1"/>
            </a:solidFill>
          </a:endParaRPr>
        </a:p>
      </dsp:txBody>
      <dsp:txXfrm>
        <a:off x="4474223" y="495741"/>
        <a:ext cx="1211467" cy="726880"/>
      </dsp:txXfrm>
    </dsp:sp>
    <dsp:sp modelId="{BE90A866-4AF3-4448-937A-7A54BC368663}">
      <dsp:nvSpPr>
        <dsp:cNvPr id="0" name=""/>
        <dsp:cNvSpPr/>
      </dsp:nvSpPr>
      <dsp:spPr>
        <a:xfrm>
          <a:off x="1213576"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1863304"/>
        <a:ext cx="13931" cy="2789"/>
      </dsp:txXfrm>
    </dsp:sp>
    <dsp:sp modelId="{F1365D3A-6EB1-4521-BEB2-69D59D2218B5}">
      <dsp:nvSpPr>
        <dsp:cNvPr id="0" name=""/>
        <dsp:cNvSpPr/>
      </dsp:nvSpPr>
      <dsp:spPr>
        <a:xfrm>
          <a:off x="3909"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websites</a:t>
          </a:r>
          <a:endParaRPr lang="en-GB" sz="1400" b="0" kern="1200">
            <a:solidFill>
              <a:schemeClr val="bg1"/>
            </a:solidFill>
          </a:endParaRPr>
        </a:p>
      </dsp:txBody>
      <dsp:txXfrm>
        <a:off x="3909" y="1501259"/>
        <a:ext cx="1211467" cy="726880"/>
      </dsp:txXfrm>
    </dsp:sp>
    <dsp:sp modelId="{5EBB489E-7A4C-442D-8269-35EDE8943272}">
      <dsp:nvSpPr>
        <dsp:cNvPr id="0" name=""/>
        <dsp:cNvSpPr/>
      </dsp:nvSpPr>
      <dsp:spPr>
        <a:xfrm>
          <a:off x="2703681"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1863304"/>
        <a:ext cx="13931" cy="2789"/>
      </dsp:txXfrm>
    </dsp:sp>
    <dsp:sp modelId="{3E48A994-7048-4CBE-BF26-2B7B10197AD8}">
      <dsp:nvSpPr>
        <dsp:cNvPr id="0" name=""/>
        <dsp:cNvSpPr/>
      </dsp:nvSpPr>
      <dsp:spPr>
        <a:xfrm>
          <a:off x="1494013"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Establish monitoring</a:t>
          </a:r>
          <a:endParaRPr lang="en-GB" sz="1400" b="0" kern="1200">
            <a:solidFill>
              <a:schemeClr val="bg1"/>
            </a:solidFill>
          </a:endParaRPr>
        </a:p>
      </dsp:txBody>
      <dsp:txXfrm>
        <a:off x="1494013" y="1501259"/>
        <a:ext cx="1211467" cy="726880"/>
      </dsp:txXfrm>
    </dsp:sp>
    <dsp:sp modelId="{7639086C-A010-45AA-8856-96A5427DDFF9}">
      <dsp:nvSpPr>
        <dsp:cNvPr id="0" name=""/>
        <dsp:cNvSpPr/>
      </dsp:nvSpPr>
      <dsp:spPr>
        <a:xfrm>
          <a:off x="2984118"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stake holders</a:t>
          </a:r>
        </a:p>
      </dsp:txBody>
      <dsp:txXfrm>
        <a:off x="2984118" y="1501259"/>
        <a:ext cx="1211467" cy="726880"/>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294"/>
        <a:ext cx="18881" cy="3776"/>
      </dsp:txXfrm>
    </dsp:sp>
    <dsp:sp modelId="{2881EFDD-A84A-4C07-A602-F4651D8AD3E1}">
      <dsp:nvSpPr>
        <dsp:cNvPr id="0" name=""/>
        <dsp:cNvSpPr/>
      </dsp:nvSpPr>
      <dsp:spPr>
        <a:xfrm>
          <a:off x="4361"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Build skills and expertise</a:t>
          </a:r>
        </a:p>
      </dsp:txBody>
      <dsp:txXfrm>
        <a:off x="4361" y="621"/>
        <a:ext cx="1641871" cy="985123"/>
      </dsp:txXfrm>
    </dsp:sp>
    <dsp:sp modelId="{DC688D9D-E8C8-49C2-B30C-FD2B55B1B721}">
      <dsp:nvSpPr>
        <dsp:cNvPr id="0" name=""/>
        <dsp:cNvSpPr/>
      </dsp:nvSpPr>
      <dsp:spPr>
        <a:xfrm>
          <a:off x="3663935"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294"/>
        <a:ext cx="18881" cy="3776"/>
      </dsp:txXfrm>
    </dsp:sp>
    <dsp:sp modelId="{C315BF9E-344A-4CF9-9EE7-DFFBF1043F6B}">
      <dsp:nvSpPr>
        <dsp:cNvPr id="0" name=""/>
        <dsp:cNvSpPr/>
      </dsp:nvSpPr>
      <dsp:spPr>
        <a:xfrm>
          <a:off x="2023864" y="621"/>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Integrate goals into policies</a:t>
          </a:r>
        </a:p>
      </dsp:txBody>
      <dsp:txXfrm>
        <a:off x="2023864" y="621"/>
        <a:ext cx="1641871" cy="985123"/>
      </dsp:txXfrm>
    </dsp:sp>
    <dsp:sp modelId="{85246B84-301A-48E8-B01C-3ED28F3C155B}">
      <dsp:nvSpPr>
        <dsp:cNvPr id="0" name=""/>
        <dsp:cNvSpPr/>
      </dsp:nvSpPr>
      <dsp:spPr>
        <a:xfrm>
          <a:off x="825297" y="983944"/>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571"/>
        <a:ext cx="202830" cy="3776"/>
      </dsp:txXfrm>
    </dsp:sp>
    <dsp:sp modelId="{DDA2B8B2-F437-474D-8254-E0C12031C8FD}">
      <dsp:nvSpPr>
        <dsp:cNvPr id="0" name=""/>
        <dsp:cNvSpPr/>
      </dsp:nvSpPr>
      <dsp:spPr>
        <a:xfrm>
          <a:off x="4043366"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Assign tasks and support delivery</a:t>
          </a:r>
          <a:endParaRPr lang="en-GB" sz="1400" b="0" kern="1200">
            <a:solidFill>
              <a:schemeClr val="bg1"/>
            </a:solidFill>
          </a:endParaRPr>
        </a:p>
      </dsp:txBody>
      <dsp:txXfrm>
        <a:off x="4043366" y="621"/>
        <a:ext cx="1641871" cy="985123"/>
      </dsp:txXfrm>
    </dsp:sp>
    <dsp:sp modelId="{08708ED9-216A-4431-B42D-5EBD5E2449F4}">
      <dsp:nvSpPr>
        <dsp:cNvPr id="0" name=""/>
        <dsp:cNvSpPr/>
      </dsp:nvSpPr>
      <dsp:spPr>
        <a:xfrm>
          <a:off x="1644433"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048"/>
        <a:ext cx="18881" cy="3776"/>
      </dsp:txXfrm>
    </dsp:sp>
    <dsp:sp modelId="{6ACA3A30-50AB-45EF-BF03-331C64235F46}">
      <dsp:nvSpPr>
        <dsp:cNvPr id="0" name=""/>
        <dsp:cNvSpPr/>
      </dsp:nvSpPr>
      <dsp:spPr>
        <a:xfrm>
          <a:off x="4361"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Evaluate early and regularly</a:t>
          </a:r>
          <a:endParaRPr lang="en-GB" sz="1400" b="0" kern="1200">
            <a:solidFill>
              <a:schemeClr val="bg1"/>
            </a:solidFill>
          </a:endParaRPr>
        </a:p>
      </dsp:txBody>
      <dsp:txXfrm>
        <a:off x="4361" y="1363374"/>
        <a:ext cx="1641871" cy="985123"/>
      </dsp:txXfrm>
    </dsp:sp>
    <dsp:sp modelId="{BE90A866-4AF3-4448-937A-7A54BC368663}">
      <dsp:nvSpPr>
        <dsp:cNvPr id="0" name=""/>
        <dsp:cNvSpPr/>
      </dsp:nvSpPr>
      <dsp:spPr>
        <a:xfrm>
          <a:off x="3663935"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1854048"/>
        <a:ext cx="18881" cy="3776"/>
      </dsp:txXfrm>
    </dsp:sp>
    <dsp:sp modelId="{F1365D3A-6EB1-4521-BEB2-69D59D2218B5}">
      <dsp:nvSpPr>
        <dsp:cNvPr id="0" name=""/>
        <dsp:cNvSpPr/>
      </dsp:nvSpPr>
      <dsp:spPr>
        <a:xfrm>
          <a:off x="2023864" y="1363374"/>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Prioritise issues</a:t>
          </a:r>
          <a:endParaRPr lang="en-GB" sz="1400" b="0" kern="1200">
            <a:solidFill>
              <a:schemeClr val="bg1"/>
            </a:solidFill>
          </a:endParaRPr>
        </a:p>
      </dsp:txBody>
      <dsp:txXfrm>
        <a:off x="2023864" y="1363374"/>
        <a:ext cx="1641871" cy="985123"/>
      </dsp:txXfrm>
    </dsp:sp>
    <dsp:sp modelId="{3E48A994-7048-4CBE-BF26-2B7B10197AD8}">
      <dsp:nvSpPr>
        <dsp:cNvPr id="0" name=""/>
        <dsp:cNvSpPr/>
      </dsp:nvSpPr>
      <dsp:spPr>
        <a:xfrm>
          <a:off x="4043366"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and communicate progress</a:t>
          </a:r>
          <a:endParaRPr lang="en-GB" sz="1400" b="0" kern="1200">
            <a:solidFill>
              <a:schemeClr val="bg1"/>
            </a:solidFill>
          </a:endParaRPr>
        </a:p>
      </dsp:txBody>
      <dsp:txXfrm>
        <a:off x="4043366" y="1363374"/>
        <a:ext cx="1641871" cy="985123"/>
      </dsp:txXfrm>
    </dsp:sp>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380"/>
        <a:ext cx="18881" cy="3776"/>
      </dsp:txXfrm>
    </dsp:sp>
    <dsp:sp modelId="{2881EFDD-A84A-4C07-A602-F4651D8AD3E1}">
      <dsp:nvSpPr>
        <dsp:cNvPr id="0" name=""/>
        <dsp:cNvSpPr/>
      </dsp:nvSpPr>
      <dsp:spPr>
        <a:xfrm>
          <a:off x="4361"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Monitor services</a:t>
          </a:r>
        </a:p>
      </dsp:txBody>
      <dsp:txXfrm>
        <a:off x="4361" y="706"/>
        <a:ext cx="1641871" cy="985123"/>
      </dsp:txXfrm>
    </dsp:sp>
    <dsp:sp modelId="{DC688D9D-E8C8-49C2-B30C-FD2B55B1B721}">
      <dsp:nvSpPr>
        <dsp:cNvPr id="0" name=""/>
        <dsp:cNvSpPr/>
      </dsp:nvSpPr>
      <dsp:spPr>
        <a:xfrm>
          <a:off x="3663935"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380"/>
        <a:ext cx="18881" cy="3776"/>
      </dsp:txXfrm>
    </dsp:sp>
    <dsp:sp modelId="{C315BF9E-344A-4CF9-9EE7-DFFBF1043F6B}">
      <dsp:nvSpPr>
        <dsp:cNvPr id="0" name=""/>
        <dsp:cNvSpPr/>
      </dsp:nvSpPr>
      <dsp:spPr>
        <a:xfrm>
          <a:off x="2023864"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with stakeholders</a:t>
          </a:r>
        </a:p>
      </dsp:txBody>
      <dsp:txXfrm>
        <a:off x="2023864" y="706"/>
        <a:ext cx="1641871" cy="985123"/>
      </dsp:txXfrm>
    </dsp:sp>
    <dsp:sp modelId="{85246B84-301A-48E8-B01C-3ED28F3C155B}">
      <dsp:nvSpPr>
        <dsp:cNvPr id="0" name=""/>
        <dsp:cNvSpPr/>
      </dsp:nvSpPr>
      <dsp:spPr>
        <a:xfrm>
          <a:off x="825297" y="984029"/>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656"/>
        <a:ext cx="202830" cy="3776"/>
      </dsp:txXfrm>
    </dsp:sp>
    <dsp:sp modelId="{DDA2B8B2-F437-474D-8254-E0C12031C8FD}">
      <dsp:nvSpPr>
        <dsp:cNvPr id="0" name=""/>
        <dsp:cNvSpPr/>
      </dsp:nvSpPr>
      <dsp:spPr>
        <a:xfrm>
          <a:off x="4043366"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standards and legislation</a:t>
          </a:r>
          <a:endParaRPr lang="en-GB" sz="1400" b="0" kern="1200">
            <a:solidFill>
              <a:schemeClr val="bg1"/>
            </a:solidFill>
          </a:endParaRPr>
        </a:p>
      </dsp:txBody>
      <dsp:txXfrm>
        <a:off x="4043366" y="706"/>
        <a:ext cx="1641871" cy="985123"/>
      </dsp:txXfrm>
    </dsp:sp>
    <dsp:sp modelId="{08708ED9-216A-4431-B42D-5EBD5E2449F4}">
      <dsp:nvSpPr>
        <dsp:cNvPr id="0" name=""/>
        <dsp:cNvSpPr/>
      </dsp:nvSpPr>
      <dsp:spPr>
        <a:xfrm>
          <a:off x="1644433" y="1810301"/>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133"/>
        <a:ext cx="18881" cy="3776"/>
      </dsp:txXfrm>
    </dsp:sp>
    <dsp:sp modelId="{6ACA3A30-50AB-45EF-BF03-331C64235F46}">
      <dsp:nvSpPr>
        <dsp:cNvPr id="0" name=""/>
        <dsp:cNvSpPr/>
      </dsp:nvSpPr>
      <dsp:spPr>
        <a:xfrm>
          <a:off x="4361"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Adapt to new technologies</a:t>
          </a:r>
          <a:endParaRPr lang="en-GB" sz="1400" b="0" kern="1200">
            <a:solidFill>
              <a:schemeClr val="bg1"/>
            </a:solidFill>
          </a:endParaRPr>
        </a:p>
      </dsp:txBody>
      <dsp:txXfrm>
        <a:off x="4361" y="1363460"/>
        <a:ext cx="1641871" cy="985123"/>
      </dsp:txXfrm>
    </dsp:sp>
    <dsp:sp modelId="{F1365D3A-6EB1-4521-BEB2-69D59D2218B5}">
      <dsp:nvSpPr>
        <dsp:cNvPr id="0" name=""/>
        <dsp:cNvSpPr/>
      </dsp:nvSpPr>
      <dsp:spPr>
        <a:xfrm>
          <a:off x="2023864"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Incorporate user feedback</a:t>
          </a:r>
          <a:endParaRPr lang="en-GB" sz="1400" b="0" kern="1200">
            <a:solidFill>
              <a:schemeClr val="bg1"/>
            </a:solidFill>
          </a:endParaRPr>
        </a:p>
      </dsp:txBody>
      <dsp:txXfrm>
        <a:off x="2023864" y="1363460"/>
        <a:ext cx="1641871" cy="985123"/>
      </dsp:txXfrm>
    </dsp:sp>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439194" y="227746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21649" y="2925396"/>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List all services with a front-end</a:t>
          </a:r>
        </a:p>
      </dsp:txBody>
      <dsp:txXfrm>
        <a:off x="221649" y="2925396"/>
        <a:ext cx="1957800" cy="1716126"/>
      </dsp:txXfrm>
    </dsp:sp>
    <dsp:sp modelId="{2D9277B3-4139-42E7-B247-F8C8E07EEBEA}">
      <dsp:nvSpPr>
        <dsp:cNvPr id="0" name=""/>
        <dsp:cNvSpPr/>
      </dsp:nvSpPr>
      <dsp:spPr>
        <a:xfrm>
          <a:off x="1810053" y="2117807"/>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21015-CEF5-41E0-B758-8275B4647EFF}">
      <dsp:nvSpPr>
        <dsp:cNvPr id="0" name=""/>
        <dsp:cNvSpPr/>
      </dsp:nvSpPr>
      <dsp:spPr>
        <a:xfrm rot="5400000">
          <a:off x="2835923" y="1684387"/>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C42BB-29C4-409E-960D-66D5AD2A50EA}">
      <dsp:nvSpPr>
        <dsp:cNvPr id="0" name=""/>
        <dsp:cNvSpPr/>
      </dsp:nvSpPr>
      <dsp:spPr>
        <a:xfrm>
          <a:off x="2618379" y="233232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Prioritise</a:t>
          </a:r>
        </a:p>
      </dsp:txBody>
      <dsp:txXfrm>
        <a:off x="2618379" y="2332323"/>
        <a:ext cx="1957800" cy="1716126"/>
      </dsp:txXfrm>
    </dsp:sp>
    <dsp:sp modelId="{BA05CD32-6492-4ABE-8FBA-28E6ABFE2C32}">
      <dsp:nvSpPr>
        <dsp:cNvPr id="0" name=""/>
        <dsp:cNvSpPr/>
      </dsp:nvSpPr>
      <dsp:spPr>
        <a:xfrm>
          <a:off x="4206783" y="1524734"/>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BDB2-7BC4-4C1B-A530-AF27EDA3A892}">
      <dsp:nvSpPr>
        <dsp:cNvPr id="0" name=""/>
        <dsp:cNvSpPr/>
      </dsp:nvSpPr>
      <dsp:spPr>
        <a:xfrm rot="5400000">
          <a:off x="5232653" y="1091313"/>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180FC-5694-4985-B3FA-DA93C727A579}">
      <dsp:nvSpPr>
        <dsp:cNvPr id="0" name=""/>
        <dsp:cNvSpPr/>
      </dsp:nvSpPr>
      <dsp:spPr>
        <a:xfrm>
          <a:off x="5015109" y="1739250"/>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Level 1 Accessibility check / log issues</a:t>
          </a:r>
        </a:p>
      </dsp:txBody>
      <dsp:txXfrm>
        <a:off x="5015109" y="1739250"/>
        <a:ext cx="1957800" cy="1716126"/>
      </dsp:txXfrm>
    </dsp:sp>
    <dsp:sp modelId="{690EF9F2-1208-43FB-8E6B-DC0AFA2E0AA0}">
      <dsp:nvSpPr>
        <dsp:cNvPr id="0" name=""/>
        <dsp:cNvSpPr/>
      </dsp:nvSpPr>
      <dsp:spPr>
        <a:xfrm>
          <a:off x="6603513" y="931661"/>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FF6FE-13BA-40BD-BA10-47C6F9345A5B}">
      <dsp:nvSpPr>
        <dsp:cNvPr id="0" name=""/>
        <dsp:cNvSpPr/>
      </dsp:nvSpPr>
      <dsp:spPr>
        <a:xfrm rot="5400000">
          <a:off x="7629383" y="49824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AE54-8E75-4AC4-A6EC-19FBB80CD71E}">
      <dsp:nvSpPr>
        <dsp:cNvPr id="0" name=""/>
        <dsp:cNvSpPr/>
      </dsp:nvSpPr>
      <dsp:spPr>
        <a:xfrm>
          <a:off x="7411839" y="1146177"/>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Publish Accessibility statements</a:t>
          </a:r>
        </a:p>
      </dsp:txBody>
      <dsp:txXfrm>
        <a:off x="7411839" y="1146177"/>
        <a:ext cx="1957800" cy="1716126"/>
      </dsp:txXfrm>
    </dsp:sp>
    <dsp:sp modelId="{65ADB83D-DD50-4B50-8DC2-DB7CCE6E5936}">
      <dsp:nvSpPr>
        <dsp:cNvPr id="0" name=""/>
        <dsp:cNvSpPr/>
      </dsp:nvSpPr>
      <dsp:spPr>
        <a:xfrm>
          <a:off x="9000243" y="338588"/>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3499E-6F85-4994-8B25-1B92C305F231}">
      <dsp:nvSpPr>
        <dsp:cNvPr id="0" name=""/>
        <dsp:cNvSpPr/>
      </dsp:nvSpPr>
      <dsp:spPr>
        <a:xfrm rot="5400000">
          <a:off x="10026113" y="-94832"/>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4ED53-0045-48A0-A547-D74B23EA937E}">
      <dsp:nvSpPr>
        <dsp:cNvPr id="0" name=""/>
        <dsp:cNvSpPr/>
      </dsp:nvSpPr>
      <dsp:spPr>
        <a:xfrm>
          <a:off x="9808568" y="55310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Automate accessibility statement review reminders</a:t>
          </a:r>
        </a:p>
      </dsp:txBody>
      <dsp:txXfrm>
        <a:off x="9808568" y="553103"/>
        <a:ext cx="1957800" cy="1716126"/>
      </dsp:txXfrm>
    </dsp:sp>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Reach out to stakeholders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Communicate widely about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Seek users for testing and co-design activities</a:t>
          </a:r>
        </a:p>
      </dsp:txBody>
      <dsp:txXfrm>
        <a:off x="8320018" y="346289"/>
        <a:ext cx="3123426" cy="2737866"/>
      </dsp:txXfrm>
    </dsp:sp>
  </dsp:spTree>
</dsp:drawing>
</file>

<file path=ppt/diagrams/drawing1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Develop accessibility testing process and training.</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framework for recording and storing accessibility test results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level 2 /3 / 4 tests etc</a:t>
          </a:r>
        </a:p>
      </dsp:txBody>
      <dsp:txXfrm>
        <a:off x="6297278" y="1174416"/>
        <a:ext cx="2459509" cy="2155904"/>
      </dsp:txXfrm>
    </dsp:sp>
    <dsp:sp modelId="{35FC63D1-D30E-40EC-9A8F-28BEBE75D439}">
      <dsp:nvSpPr>
        <dsp:cNvPr id="0" name=""/>
        <dsp:cNvSpPr/>
      </dsp:nvSpPr>
      <dsp:spPr>
        <a:xfrm>
          <a:off x="8292729" y="15987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85EA8B-A2AA-4DBF-AF72-5D051825FBF0}">
      <dsp:nvSpPr>
        <dsp:cNvPr id="0" name=""/>
        <dsp:cNvSpPr/>
      </dsp:nvSpPr>
      <dsp:spPr>
        <a:xfrm rot="5400000">
          <a:off x="9581491" y="-384616"/>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07BF10-C57D-43EA-A716-2A14D096EE36}">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Involve users with testing.</a:t>
          </a:r>
        </a:p>
      </dsp:txBody>
      <dsp:txXfrm>
        <a:off x="9308198" y="429361"/>
        <a:ext cx="2459509" cy="2155904"/>
      </dsp:txXfrm>
    </dsp:sp>
  </dsp:spTree>
</dsp:drawing>
</file>

<file path=ppt/diagrams/drawing1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Develop automated accessibility testing mechanism and results capture</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Categorise and analyse types of issues found, and provide measurement data</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Identify quick wins and create a plan for reducing issues that can be detected with automatic tools.</a:t>
          </a:r>
        </a:p>
      </dsp:txBody>
      <dsp:txXfrm>
        <a:off x="6297278" y="1174416"/>
        <a:ext cx="2459509" cy="2155904"/>
      </dsp:txXfrm>
    </dsp:sp>
    <dsp:sp modelId="{146B861C-CFD4-4EEC-80B1-C0001A75464B}">
      <dsp:nvSpPr>
        <dsp:cNvPr id="0" name=""/>
        <dsp:cNvSpPr/>
      </dsp:nvSpPr>
      <dsp:spPr>
        <a:xfrm>
          <a:off x="8292729" y="15987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1B38A-6B2A-4088-A03D-9A4ED1CD24E3}">
      <dsp:nvSpPr>
        <dsp:cNvPr id="0" name=""/>
        <dsp:cNvSpPr/>
      </dsp:nvSpPr>
      <dsp:spPr>
        <a:xfrm rot="5400000">
          <a:off x="9581491" y="-384616"/>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E583F-941C-4585-9459-4F51EB9ACD3D}">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Research ways to add accessibility within CI/CD process</a:t>
          </a:r>
        </a:p>
      </dsp:txBody>
      <dsp:txXfrm>
        <a:off x="9308198" y="429361"/>
        <a:ext cx="2459509" cy="2155904"/>
      </dsp:txXfrm>
    </dsp:sp>
  </dsp:spTree>
</dsp:drawing>
</file>

<file path=ppt/diagrams/drawing1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Test components for accessibility issues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Analyse issues within components</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Make recommendations for components.</a:t>
          </a:r>
        </a:p>
      </dsp:txBody>
      <dsp:txXfrm>
        <a:off x="8320018" y="346289"/>
        <a:ext cx="3123426" cy="27378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9DC0B-E865-4933-BD38-79269E785487}">
      <dsp:nvSpPr>
        <dsp:cNvPr id="0" name=""/>
        <dsp:cNvSpPr/>
      </dsp:nvSpPr>
      <dsp:spPr>
        <a:xfrm>
          <a:off x="1159590" y="60779"/>
          <a:ext cx="1307040" cy="130704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48151F65-4CC0-4705-978B-9E6B0AD879C9}">
      <dsp:nvSpPr>
        <dsp:cNvPr id="0" name=""/>
        <dsp:cNvSpPr/>
      </dsp:nvSpPr>
      <dsp:spPr>
        <a:xfrm>
          <a:off x="1434068" y="335257"/>
          <a:ext cx="758083" cy="7580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75BEC7-0DED-4C26-814C-6719A32D2CB3}">
      <dsp:nvSpPr>
        <dsp:cNvPr id="0" name=""/>
        <dsp:cNvSpPr/>
      </dsp:nvSpPr>
      <dsp:spPr>
        <a:xfrm>
          <a:off x="274671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Research</a:t>
          </a:r>
          <a:endParaRPr lang="en-US" sz="2400" kern="1200" cap="none">
            <a:solidFill>
              <a:schemeClr val="bg1"/>
            </a:solidFill>
          </a:endParaRPr>
        </a:p>
      </dsp:txBody>
      <dsp:txXfrm>
        <a:off x="2746710" y="60779"/>
        <a:ext cx="3080880" cy="1307040"/>
      </dsp:txXfrm>
    </dsp:sp>
    <dsp:sp modelId="{338E43DA-EB7D-4682-B305-3637479FFCB9}">
      <dsp:nvSpPr>
        <dsp:cNvPr id="0" name=""/>
        <dsp:cNvSpPr/>
      </dsp:nvSpPr>
      <dsp:spPr>
        <a:xfrm>
          <a:off x="6364410" y="60779"/>
          <a:ext cx="1307040" cy="1307040"/>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0A5BCE8-D5A4-4055-86DC-A9DDFFF1A385}">
      <dsp:nvSpPr>
        <dsp:cNvPr id="0" name=""/>
        <dsp:cNvSpPr/>
      </dsp:nvSpPr>
      <dsp:spPr>
        <a:xfrm>
          <a:off x="6638888" y="335257"/>
          <a:ext cx="758083" cy="7580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286E0-C779-4B34-814D-C7349614E847}">
      <dsp:nvSpPr>
        <dsp:cNvPr id="0" name=""/>
        <dsp:cNvSpPr/>
      </dsp:nvSpPr>
      <dsp:spPr>
        <a:xfrm>
          <a:off x="795153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Talk with colleagues with disabilities.</a:t>
          </a:r>
          <a:endParaRPr lang="en-US" sz="2400" kern="1200" cap="none">
            <a:solidFill>
              <a:schemeClr val="bg1"/>
            </a:solidFill>
          </a:endParaRPr>
        </a:p>
      </dsp:txBody>
      <dsp:txXfrm>
        <a:off x="7951530" y="60779"/>
        <a:ext cx="3080880" cy="1307040"/>
      </dsp:txXfrm>
    </dsp:sp>
    <dsp:sp modelId="{CC1039EB-F324-4996-BC11-B165A6B93838}">
      <dsp:nvSpPr>
        <dsp:cNvPr id="0" name=""/>
        <dsp:cNvSpPr/>
      </dsp:nvSpPr>
      <dsp:spPr>
        <a:xfrm>
          <a:off x="1159590" y="1928130"/>
          <a:ext cx="1307040" cy="1307040"/>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9C25939C-0D40-4691-BD05-3E9DBF1F7481}">
      <dsp:nvSpPr>
        <dsp:cNvPr id="0" name=""/>
        <dsp:cNvSpPr/>
      </dsp:nvSpPr>
      <dsp:spPr>
        <a:xfrm>
          <a:off x="1434068" y="2202609"/>
          <a:ext cx="758083" cy="7580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4D31A-A871-477A-8032-562A8C4A79D5}">
      <dsp:nvSpPr>
        <dsp:cNvPr id="0" name=""/>
        <dsp:cNvSpPr/>
      </dsp:nvSpPr>
      <dsp:spPr>
        <a:xfrm>
          <a:off x="274671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dirty="0">
              <a:solidFill>
                <a:schemeClr val="bg1"/>
              </a:solidFill>
            </a:rPr>
            <a:t>Training</a:t>
          </a:r>
          <a:endParaRPr lang="en-US" sz="2400" kern="1200" cap="none" dirty="0">
            <a:solidFill>
              <a:schemeClr val="bg1"/>
            </a:solidFill>
          </a:endParaRPr>
        </a:p>
      </dsp:txBody>
      <dsp:txXfrm>
        <a:off x="2746710" y="1928130"/>
        <a:ext cx="3080880" cy="1307040"/>
      </dsp:txXfrm>
    </dsp:sp>
    <dsp:sp modelId="{A9FBB19E-D1C7-4E6E-80A2-D1DB0CA95992}">
      <dsp:nvSpPr>
        <dsp:cNvPr id="0" name=""/>
        <dsp:cNvSpPr/>
      </dsp:nvSpPr>
      <dsp:spPr>
        <a:xfrm>
          <a:off x="6364410" y="1928130"/>
          <a:ext cx="1307040" cy="1307040"/>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5B141E34-53DC-461E-A05E-6FE8B5A10B54}">
      <dsp:nvSpPr>
        <dsp:cNvPr id="0" name=""/>
        <dsp:cNvSpPr/>
      </dsp:nvSpPr>
      <dsp:spPr>
        <a:xfrm>
          <a:off x="6638888" y="2202609"/>
          <a:ext cx="758083" cy="7580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58E2E-FB6B-49DD-9559-E2F370FA76AF}">
      <dsp:nvSpPr>
        <dsp:cNvPr id="0" name=""/>
        <dsp:cNvSpPr/>
      </dsp:nvSpPr>
      <dsp:spPr>
        <a:xfrm>
          <a:off x="795153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Demonstrations</a:t>
          </a:r>
          <a:endParaRPr lang="en-US" sz="2400" kern="1200" cap="none">
            <a:solidFill>
              <a:schemeClr val="bg1"/>
            </a:solidFill>
          </a:endParaRPr>
        </a:p>
      </dsp:txBody>
      <dsp:txXfrm>
        <a:off x="7951530" y="1928130"/>
        <a:ext cx="3080880" cy="1307040"/>
      </dsp:txXfrm>
    </dsp:sp>
  </dsp:spTree>
</dsp:drawing>
</file>

<file path=ppt/diagrams/drawing1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dev tools and identify appropriate accessibility linters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frameworks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Create a component library</a:t>
          </a:r>
        </a:p>
      </dsp:txBody>
      <dsp:txXfrm>
        <a:off x="8320018" y="346289"/>
        <a:ext cx="3123426" cy="2737866"/>
      </dsp:txXfrm>
    </dsp:sp>
  </dsp:spTree>
</dsp:drawing>
</file>

<file path=ppt/diagrams/drawing1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Review existing design / style guides.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List accessible brand colour options.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Update existing design / style guides.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Create an accessible design language</a:t>
          </a:r>
        </a:p>
      </dsp:txBody>
      <dsp:txXfrm>
        <a:off x="9308198" y="429361"/>
        <a:ext cx="2459509" cy="2155904"/>
      </dsp:txXfrm>
    </dsp:sp>
  </dsp:spTree>
</dsp:drawing>
</file>

<file path=ppt/diagrams/drawing1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Log and own accessibility issues in changes and new services that are released.</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Agree a definition of done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in change / release approval process.</a:t>
          </a:r>
        </a:p>
      </dsp:txBody>
      <dsp:txXfrm>
        <a:off x="8320018" y="346289"/>
        <a:ext cx="3123426" cy="2737866"/>
      </dsp:txXfrm>
    </dsp:sp>
  </dsp:spTree>
</dsp:drawing>
</file>

<file path=ppt/diagrams/drawing1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Training for content creators.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Style guides.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All new content follows best-practices.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Older content adjusted based on priority.</a:t>
          </a:r>
        </a:p>
      </dsp:txBody>
      <dsp:txXfrm>
        <a:off x="9308198" y="429361"/>
        <a:ext cx="2459509" cy="2155904"/>
      </dsp:txXfrm>
    </dsp:sp>
  </dsp:spTree>
</dsp:drawing>
</file>

<file path=ppt/diagrams/drawing1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within Non-functional requirements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VPATs / ACRs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Supplier Management</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roadmaps</a:t>
          </a:r>
        </a:p>
      </dsp:txBody>
      <dsp:txXfrm>
        <a:off x="9308198" y="429361"/>
        <a:ext cx="2459509" cy="21559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9F48-6836-49F7-8923-BC300CAFA4DE}">
      <dsp:nvSpPr>
        <dsp:cNvPr id="0" name=""/>
        <dsp:cNvSpPr/>
      </dsp:nvSpPr>
      <dsp:spPr>
        <a:xfrm>
          <a:off x="535456"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8A019D3C-D915-43B5-A296-54C9A68B792D}">
      <dsp:nvSpPr>
        <dsp:cNvPr id="0" name=""/>
        <dsp:cNvSpPr/>
      </dsp:nvSpPr>
      <dsp:spPr>
        <a:xfrm>
          <a:off x="871831" y="1282143"/>
          <a:ext cx="905625" cy="905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97EC9B-F03E-4B40-B036-B5A42E554B65}">
      <dsp:nvSpPr>
        <dsp:cNvPr id="0" name=""/>
        <dsp:cNvSpPr/>
      </dsp:nvSpPr>
      <dsp:spPr>
        <a:xfrm>
          <a:off x="530514" y="302519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Keyboard navigation </a:t>
          </a:r>
          <a:endParaRPr lang="en-US" sz="2600" kern="1200" cap="none">
            <a:solidFill>
              <a:schemeClr val="bg1"/>
            </a:solidFill>
          </a:endParaRPr>
        </a:p>
      </dsp:txBody>
      <dsp:txXfrm>
        <a:off x="530514" y="3025193"/>
        <a:ext cx="2587500" cy="720000"/>
      </dsp:txXfrm>
    </dsp:sp>
    <dsp:sp modelId="{72CE0E58-8D07-487D-9055-DFA5C4208911}">
      <dsp:nvSpPr>
        <dsp:cNvPr id="0" name=""/>
        <dsp:cNvSpPr/>
      </dsp:nvSpPr>
      <dsp:spPr>
        <a:xfrm>
          <a:off x="3575768"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F8016B6D-EC80-4FD1-9A7F-55B8E842C99B}">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67FE3-1F42-4153-AB7F-B1DC46C1BC5F}">
      <dsp:nvSpPr>
        <dsp:cNvPr id="0" name=""/>
        <dsp:cNvSpPr/>
      </dsp:nvSpPr>
      <dsp:spPr>
        <a:xfrm>
          <a:off x="3381861" y="3015768"/>
          <a:ext cx="19661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Accessibility Insights</a:t>
          </a:r>
          <a:endParaRPr lang="en-US" sz="2600" kern="1200" cap="none">
            <a:solidFill>
              <a:schemeClr val="bg1"/>
            </a:solidFill>
          </a:endParaRPr>
        </a:p>
      </dsp:txBody>
      <dsp:txXfrm>
        <a:off x="3381861" y="3015768"/>
        <a:ext cx="1966189"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55CF1-20AD-438A-A386-0E680A7A9C45}">
      <dsp:nvSpPr>
        <dsp:cNvPr id="0" name=""/>
        <dsp:cNvSpPr/>
      </dsp:nvSpPr>
      <dsp:spPr>
        <a:xfrm>
          <a:off x="1110140" y="30487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251340-4514-4A5D-9FDD-9A8A4171D7D0}">
      <dsp:nvSpPr>
        <dsp:cNvPr id="0" name=""/>
        <dsp:cNvSpPr/>
      </dsp:nvSpPr>
      <dsp:spPr>
        <a:xfrm>
          <a:off x="887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Key websites</a:t>
          </a:r>
          <a:endParaRPr lang="en-US" sz="2600" kern="1200">
            <a:solidFill>
              <a:schemeClr val="bg1"/>
            </a:solidFill>
          </a:endParaRPr>
        </a:p>
      </dsp:txBody>
      <dsp:txXfrm>
        <a:off x="887300" y="1395768"/>
        <a:ext cx="1800000" cy="720000"/>
      </dsp:txXfrm>
    </dsp:sp>
    <dsp:sp modelId="{F7C1617B-8514-4E9D-A4EF-DB042E1FCA19}">
      <dsp:nvSpPr>
        <dsp:cNvPr id="0" name=""/>
        <dsp:cNvSpPr/>
      </dsp:nvSpPr>
      <dsp:spPr>
        <a:xfrm>
          <a:off x="3225140" y="30487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C685D7-0763-4085-BAE1-2D5582A1F843}">
      <dsp:nvSpPr>
        <dsp:cNvPr id="0" name=""/>
        <dsp:cNvSpPr/>
      </dsp:nvSpPr>
      <dsp:spPr>
        <a:xfrm>
          <a:off x="3002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Current processes</a:t>
          </a:r>
          <a:endParaRPr lang="en-US" sz="2600" kern="1200">
            <a:solidFill>
              <a:schemeClr val="bg1"/>
            </a:solidFill>
          </a:endParaRPr>
        </a:p>
      </dsp:txBody>
      <dsp:txXfrm>
        <a:off x="3002300" y="1395768"/>
        <a:ext cx="1800000" cy="720000"/>
      </dsp:txXfrm>
    </dsp:sp>
    <dsp:sp modelId="{A5864996-6C6D-4F42-A4B8-F53BFCD31102}">
      <dsp:nvSpPr>
        <dsp:cNvPr id="0" name=""/>
        <dsp:cNvSpPr/>
      </dsp:nvSpPr>
      <dsp:spPr>
        <a:xfrm>
          <a:off x="1110140" y="256576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ED817D-BC82-49F1-916A-5C2E6B7610D5}">
      <dsp:nvSpPr>
        <dsp:cNvPr id="0" name=""/>
        <dsp:cNvSpPr/>
      </dsp:nvSpPr>
      <dsp:spPr>
        <a:xfrm>
          <a:off x="887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Attitude</a:t>
          </a:r>
          <a:endParaRPr lang="en-US" sz="2600" kern="1200">
            <a:solidFill>
              <a:schemeClr val="bg1"/>
            </a:solidFill>
          </a:endParaRPr>
        </a:p>
      </dsp:txBody>
      <dsp:txXfrm>
        <a:off x="887300" y="3656660"/>
        <a:ext cx="1800000" cy="720000"/>
      </dsp:txXfrm>
    </dsp:sp>
    <dsp:sp modelId="{DDD69B42-0553-4257-993C-F80D202CF476}">
      <dsp:nvSpPr>
        <dsp:cNvPr id="0" name=""/>
        <dsp:cNvSpPr/>
      </dsp:nvSpPr>
      <dsp:spPr>
        <a:xfrm>
          <a:off x="3225140" y="2565768"/>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E966E0-5BD8-49F0-AC55-767C293D4194}">
      <dsp:nvSpPr>
        <dsp:cNvPr id="0" name=""/>
        <dsp:cNvSpPr/>
      </dsp:nvSpPr>
      <dsp:spPr>
        <a:xfrm>
          <a:off x="3002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US" sz="2600" kern="1200">
              <a:solidFill>
                <a:schemeClr val="bg1"/>
              </a:solidFill>
            </a:rPr>
            <a:t>Impact of PSBAR</a:t>
          </a:r>
        </a:p>
      </dsp:txBody>
      <dsp:txXfrm>
        <a:off x="3002300" y="3656660"/>
        <a:ext cx="1800000" cy="720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AF67A-78BC-4BDC-B368-1429BD0F72DD}">
      <dsp:nvSpPr>
        <dsp:cNvPr id="0" name=""/>
        <dsp:cNvSpPr/>
      </dsp:nvSpPr>
      <dsp:spPr>
        <a:xfrm>
          <a:off x="0" y="1836"/>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049D12E-DAC5-4A5B-8765-9C272B2406E9}">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3B919E-08AE-4533-BE11-7F12184EE469}">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Review your institutions access and participation plan.</a:t>
          </a:r>
          <a:endParaRPr lang="en-US" sz="2200" kern="1200">
            <a:solidFill>
              <a:schemeClr val="bg1"/>
            </a:solidFill>
          </a:endParaRPr>
        </a:p>
      </dsp:txBody>
      <dsp:txXfrm>
        <a:off x="1075177" y="1836"/>
        <a:ext cx="10697721" cy="930890"/>
      </dsp:txXfrm>
    </dsp:sp>
    <dsp:sp modelId="{681D61FD-645D-4E7C-92F6-B713470886F9}">
      <dsp:nvSpPr>
        <dsp:cNvPr id="0" name=""/>
        <dsp:cNvSpPr/>
      </dsp:nvSpPr>
      <dsp:spPr>
        <a:xfrm>
          <a:off x="0" y="1165449"/>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7291B67-82E3-4D20-9FD5-10B9EC5EEB0E}">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FB3C6B-F430-4DE2-B581-1CF4C2DD8921}">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Ask how accessibility was considered when a recent new service was introduced.</a:t>
          </a:r>
          <a:endParaRPr lang="en-US" sz="2200" kern="1200">
            <a:solidFill>
              <a:schemeClr val="bg1"/>
            </a:solidFill>
          </a:endParaRPr>
        </a:p>
      </dsp:txBody>
      <dsp:txXfrm>
        <a:off x="1075177" y="1165449"/>
        <a:ext cx="10697721" cy="930890"/>
      </dsp:txXfrm>
    </dsp:sp>
    <dsp:sp modelId="{7361916E-8E49-46D3-AC1A-F63E61756313}">
      <dsp:nvSpPr>
        <dsp:cNvPr id="0" name=""/>
        <dsp:cNvSpPr/>
      </dsp:nvSpPr>
      <dsp:spPr>
        <a:xfrm>
          <a:off x="0" y="2329061"/>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0F6C1EE1-2250-4674-BAA3-BCC1FDAAD3EC}">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77269-9615-4E1F-BB0C-30588AEB42E5}">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Ask IT support teams how they deal with accessibility issues raised by users.</a:t>
          </a:r>
        </a:p>
      </dsp:txBody>
      <dsp:txXfrm>
        <a:off x="1075177" y="2329061"/>
        <a:ext cx="10697721" cy="930890"/>
      </dsp:txXfrm>
    </dsp:sp>
    <dsp:sp modelId="{99F6080A-EB24-4C90-9E6A-A3E6D08F88CE}">
      <dsp:nvSpPr>
        <dsp:cNvPr id="0" name=""/>
        <dsp:cNvSpPr/>
      </dsp:nvSpPr>
      <dsp:spPr>
        <a:xfrm>
          <a:off x="0" y="3492674"/>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FAC27D5-A1A6-42F6-9AD6-4F7A157944AE}">
      <dsp:nvSpPr>
        <dsp:cNvPr id="0" name=""/>
        <dsp:cNvSpPr/>
      </dsp:nvSpPr>
      <dsp:spPr>
        <a:xfrm>
          <a:off x="281594" y="3702124"/>
          <a:ext cx="511989" cy="51198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3BA6F-B01C-47AB-B053-65D181D8989E}">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Talk to colleagues in SD&amp;I team, occupational health, student’s union etc.</a:t>
          </a:r>
          <a:endParaRPr lang="en-US" sz="2200" kern="1200">
            <a:solidFill>
              <a:schemeClr val="bg1"/>
            </a:solidFill>
          </a:endParaRPr>
        </a:p>
      </dsp:txBody>
      <dsp:txXfrm>
        <a:off x="1075177" y="3492674"/>
        <a:ext cx="10697721" cy="9308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3457"/>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Develop an accessibility policy over the next twelve months</a:t>
          </a:r>
          <a:endParaRPr lang="en-US" sz="1900" kern="1200">
            <a:solidFill>
              <a:schemeClr val="bg1"/>
            </a:solidFill>
          </a:endParaRPr>
        </a:p>
      </dsp:txBody>
      <dsp:txXfrm>
        <a:off x="850558" y="3457"/>
        <a:ext cx="10922340" cy="736414"/>
      </dsp:txXfrm>
    </dsp:sp>
    <dsp:sp modelId="{5BB0369A-51F9-413C-A457-8E8A3265627D}">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Include accessibility clauses within procurement guidelines / non-functional requirements by…</a:t>
          </a:r>
          <a:endParaRPr lang="en-US" sz="1900" kern="1200">
            <a:solidFill>
              <a:schemeClr val="bg1"/>
            </a:solidFill>
          </a:endParaRPr>
        </a:p>
      </dsp:txBody>
      <dsp:txXfrm>
        <a:off x="850558" y="923975"/>
        <a:ext cx="10922340" cy="736414"/>
      </dsp:txXfrm>
    </dsp:sp>
    <dsp:sp modelId="{13D33C15-645E-43D4-B53C-C83B71847FBE}">
      <dsp:nvSpPr>
        <dsp:cNvPr id="0" name=""/>
        <dsp:cNvSpPr/>
      </dsp:nvSpPr>
      <dsp:spPr>
        <a:xfrm>
          <a:off x="0" y="1844493"/>
          <a:ext cx="11772899" cy="736414"/>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Evaluate three most important web services for accessibility and address critical issues by…</a:t>
          </a:r>
          <a:endParaRPr lang="en-US" sz="1900" kern="1200">
            <a:solidFill>
              <a:schemeClr val="bg1"/>
            </a:solidFill>
          </a:endParaRPr>
        </a:p>
      </dsp:txBody>
      <dsp:txXfrm>
        <a:off x="850558" y="1844493"/>
        <a:ext cx="10922340" cy="736414"/>
      </dsp:txXfrm>
    </dsp:sp>
    <dsp:sp modelId="{1BFA8CF5-BBCD-4E5B-AD1D-0CF4841EA2A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bg1"/>
              </a:solidFill>
            </a:rPr>
            <a:t>Initiate a digital accessibility training programme for all staff by…</a:t>
          </a:r>
          <a:endParaRPr lang="en-US" sz="1900" kern="1200" dirty="0">
            <a:solidFill>
              <a:schemeClr val="bg1"/>
            </a:solidFill>
          </a:endParaRPr>
        </a:p>
      </dsp:txBody>
      <dsp:txXfrm>
        <a:off x="850558" y="2765011"/>
        <a:ext cx="10922340" cy="736414"/>
      </dsp:txXfrm>
    </dsp:sp>
    <dsp:sp modelId="{0E0483B2-EBF0-4905-AA52-BA2C38B26491}">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Adjust change management process to consider accessibility by…</a:t>
          </a:r>
          <a:endParaRPr lang="en-US" sz="1900" kern="1200">
            <a:solidFill>
              <a:schemeClr val="bg1"/>
            </a:solidFill>
          </a:endParaRPr>
        </a:p>
      </dsp:txBody>
      <dsp:txXfrm>
        <a:off x="850558" y="3685529"/>
        <a:ext cx="10922340" cy="736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How to respond?</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policy?</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processes?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 many services!</a:t>
          </a:r>
          <a:endParaRPr lang="en-US" sz="2300" kern="1200">
            <a:solidFill>
              <a:schemeClr val="bg1"/>
            </a:solidFill>
          </a:endParaRP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What is achievable?</a:t>
          </a:r>
        </a:p>
      </dsp:txBody>
      <dsp:txXfrm>
        <a:off x="978439" y="3500797"/>
        <a:ext cx="1716792" cy="728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1836"/>
          <a:ext cx="11772899" cy="931005"/>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81629" y="211313"/>
          <a:ext cx="512053" cy="5120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075311" y="1836"/>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department understands the importance of accessibility.</a:t>
          </a:r>
          <a:endParaRPr lang="en-US" sz="2200" kern="1200">
            <a:solidFill>
              <a:schemeClr val="bg1"/>
            </a:solidFill>
          </a:endParaRPr>
        </a:p>
      </dsp:txBody>
      <dsp:txXfrm>
        <a:off x="1075311" y="1836"/>
        <a:ext cx="10697588" cy="931005"/>
      </dsp:txXfrm>
    </dsp:sp>
    <dsp:sp modelId="{5BB0369A-51F9-413C-A457-8E8A3265627D}">
      <dsp:nvSpPr>
        <dsp:cNvPr id="0" name=""/>
        <dsp:cNvSpPr/>
      </dsp:nvSpPr>
      <dsp:spPr>
        <a:xfrm>
          <a:off x="0" y="1165593"/>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81629" y="1375070"/>
          <a:ext cx="512053" cy="51205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075311" y="1165593"/>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Accessibility is built into our processes. We no longer think about accessibility as an extra, it’s part of what we do.</a:t>
          </a:r>
          <a:endParaRPr lang="en-US" sz="2200" kern="1200">
            <a:solidFill>
              <a:schemeClr val="bg1"/>
            </a:solidFill>
          </a:endParaRPr>
        </a:p>
      </dsp:txBody>
      <dsp:txXfrm>
        <a:off x="1075311" y="1165593"/>
        <a:ext cx="10697588" cy="931005"/>
      </dsp:txXfrm>
    </dsp:sp>
    <dsp:sp modelId="{13D33C15-645E-43D4-B53C-C83B71847FBE}">
      <dsp:nvSpPr>
        <dsp:cNvPr id="0" name=""/>
        <dsp:cNvSpPr/>
      </dsp:nvSpPr>
      <dsp:spPr>
        <a:xfrm>
          <a:off x="0" y="2329350"/>
          <a:ext cx="11772899" cy="931005"/>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81629" y="2538826"/>
          <a:ext cx="512053" cy="5120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075311" y="2329350"/>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organisation understands the benefits of accessible applications and expects it in the same way it expects secure applications.</a:t>
          </a:r>
          <a:endParaRPr lang="en-US" sz="2200" kern="1200">
            <a:solidFill>
              <a:schemeClr val="bg1"/>
            </a:solidFill>
          </a:endParaRPr>
        </a:p>
      </dsp:txBody>
      <dsp:txXfrm>
        <a:off x="1075311" y="2329350"/>
        <a:ext cx="10697588" cy="931005"/>
      </dsp:txXfrm>
    </dsp:sp>
    <dsp:sp modelId="{1BFA8CF5-BBCD-4E5B-AD1D-0CF4841EA2AC}">
      <dsp:nvSpPr>
        <dsp:cNvPr id="0" name=""/>
        <dsp:cNvSpPr/>
      </dsp:nvSpPr>
      <dsp:spPr>
        <a:xfrm>
          <a:off x="0" y="3493107"/>
          <a:ext cx="11772899" cy="93100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81629" y="3702583"/>
          <a:ext cx="512053" cy="51205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075311" y="3493107"/>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user-base understands how accessibility features help them to get more out of the digital estate, regardless of impairment or disability.</a:t>
          </a:r>
          <a:endParaRPr lang="en-US" sz="2200" kern="1200">
            <a:solidFill>
              <a:schemeClr val="bg1"/>
            </a:solidFill>
          </a:endParaRPr>
        </a:p>
      </dsp:txBody>
      <dsp:txXfrm>
        <a:off x="1075311" y="3493107"/>
        <a:ext cx="10697588" cy="9310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178999"/>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632374"/>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A stockpile of arguments and elevator pitches.</a:t>
          </a:r>
        </a:p>
      </dsp:txBody>
      <dsp:txXfrm>
        <a:off x="44887" y="2968999"/>
        <a:ext cx="3487500" cy="1709582"/>
      </dsp:txXfrm>
    </dsp:sp>
    <dsp:sp modelId="{025F50BB-17D6-44CD-BFBE-3757117D4D93}">
      <dsp:nvSpPr>
        <dsp:cNvPr id="0" name=""/>
        <dsp:cNvSpPr/>
      </dsp:nvSpPr>
      <dsp:spPr>
        <a:xfrm>
          <a:off x="4822762" y="178999"/>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632374"/>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project business case based on standard documentation.</a:t>
          </a:r>
          <a:endParaRPr lang="en-US" sz="2800" kern="1200" cap="none">
            <a:solidFill>
              <a:schemeClr val="bg1"/>
            </a:solidFill>
          </a:endParaRPr>
        </a:p>
      </dsp:txBody>
      <dsp:txXfrm>
        <a:off x="4142699" y="2968999"/>
        <a:ext cx="3487500" cy="1709582"/>
      </dsp:txXfrm>
    </dsp:sp>
    <dsp:sp modelId="{DB177754-3BD9-4B54-9898-DAC4983642D8}">
      <dsp:nvSpPr>
        <dsp:cNvPr id="0" name=""/>
        <dsp:cNvSpPr/>
      </dsp:nvSpPr>
      <dsp:spPr>
        <a:xfrm>
          <a:off x="8920574" y="178999"/>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632374"/>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report or position paper.</a:t>
          </a:r>
          <a:endParaRPr lang="en-US" sz="2800" kern="1200" cap="none">
            <a:solidFill>
              <a:schemeClr val="bg1"/>
            </a:solidFill>
          </a:endParaRPr>
        </a:p>
      </dsp:txBody>
      <dsp:txXfrm>
        <a:off x="8240512" y="2968999"/>
        <a:ext cx="3487500" cy="17095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A6F0-5661-4A13-9D72-4E5A3A21768F}">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229DA-9467-4D68-A62A-03B7BED475D1}">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Gains buy-in from stakeholders</a:t>
          </a:r>
          <a:endParaRPr lang="en-US" sz="2300" kern="1200">
            <a:solidFill>
              <a:schemeClr val="bg1"/>
            </a:solidFill>
          </a:endParaRPr>
        </a:p>
      </dsp:txBody>
      <dsp:txXfrm>
        <a:off x="403719" y="2700094"/>
        <a:ext cx="2423306" cy="720000"/>
      </dsp:txXfrm>
    </dsp:sp>
    <dsp:sp modelId="{7F1E5488-5533-49EB-B39D-12628E30ACF4}">
      <dsp:nvSpPr>
        <dsp:cNvPr id="0" name=""/>
        <dsp:cNvSpPr/>
      </dsp:nvSpPr>
      <dsp:spPr>
        <a:xfrm>
          <a:off x="3917513" y="1290017"/>
          <a:ext cx="1090487" cy="10904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751E-0880-4D09-8C69-7D60FDA69664}">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Is tailored to the organisation</a:t>
          </a:r>
          <a:endParaRPr lang="en-US" sz="2300" kern="1200">
            <a:solidFill>
              <a:schemeClr val="bg1"/>
            </a:solidFill>
          </a:endParaRPr>
        </a:p>
      </dsp:txBody>
      <dsp:txXfrm>
        <a:off x="3251104" y="2700094"/>
        <a:ext cx="2423306" cy="720000"/>
      </dsp:txXfrm>
    </dsp:sp>
    <dsp:sp modelId="{6B7D284B-EA9F-4BD0-BEB5-98D6B133331F}">
      <dsp:nvSpPr>
        <dsp:cNvPr id="0" name=""/>
        <dsp:cNvSpPr/>
      </dsp:nvSpPr>
      <dsp:spPr>
        <a:xfrm>
          <a:off x="6764898" y="1290017"/>
          <a:ext cx="1090487" cy="10904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8FBC3-CACC-40BF-A8F4-2EBD3C41C63D}">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Sets priorities</a:t>
          </a:r>
          <a:endParaRPr lang="en-US" sz="2300" kern="1200">
            <a:solidFill>
              <a:schemeClr val="bg1"/>
            </a:solidFill>
          </a:endParaRPr>
        </a:p>
      </dsp:txBody>
      <dsp:txXfrm>
        <a:off x="6098489" y="2700094"/>
        <a:ext cx="2423306" cy="720000"/>
      </dsp:txXfrm>
    </dsp:sp>
    <dsp:sp modelId="{AE0441DA-7631-47CA-96A8-604EDE8BAC97}">
      <dsp:nvSpPr>
        <dsp:cNvPr id="0" name=""/>
        <dsp:cNvSpPr/>
      </dsp:nvSpPr>
      <dsp:spPr>
        <a:xfrm>
          <a:off x="9612283" y="1290017"/>
          <a:ext cx="1090487" cy="10904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78307-EA28-41F0-BAB4-DEF498BA0A5E}">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Aims to obtain financial support</a:t>
          </a:r>
          <a:endParaRPr lang="en-US" sz="2300" kern="1200">
            <a:solidFill>
              <a:schemeClr val="bg1"/>
            </a:solidFill>
          </a:endParaRPr>
        </a:p>
      </dsp:txBody>
      <dsp:txXfrm>
        <a:off x="8945874" y="2700094"/>
        <a:ext cx="2423306"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How many staff work in the department?</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Prefer Commercial of the Shelf, or build your own?</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Current strategies, trends, and direction</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Stability of the organisation</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Interest of senior leadership</a:t>
          </a:r>
          <a:endParaRPr lang="en-US" sz="1900" kern="1200">
            <a:solidFill>
              <a:schemeClr val="bg1"/>
            </a:solidFill>
          </a:endParaRPr>
        </a:p>
      </dsp:txBody>
      <dsp:txXfrm>
        <a:off x="850558" y="3685529"/>
        <a:ext cx="10922340" cy="73641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3C15-645E-43D4-B53C-C83B71847FBE}">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context for staff and students with impairments</a:t>
          </a:r>
          <a:endParaRPr lang="en-US" sz="2500" kern="1200">
            <a:solidFill>
              <a:schemeClr val="bg1"/>
            </a:solidFill>
          </a:endParaRPr>
        </a:p>
      </dsp:txBody>
      <dsp:txXfrm>
        <a:off x="1460025" y="540"/>
        <a:ext cx="10312873" cy="1264091"/>
      </dsp:txXfrm>
    </dsp:sp>
    <dsp:sp modelId="{1BFA8CF5-BBCD-4E5B-AD1D-0CF4841EA2AC}">
      <dsp:nvSpPr>
        <dsp:cNvPr id="0" name=""/>
        <dsp:cNvSpPr/>
      </dsp:nvSpPr>
      <dsp:spPr>
        <a:xfrm>
          <a:off x="0" y="1580654"/>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Benefits for all</a:t>
          </a:r>
          <a:endParaRPr lang="en-US" sz="2500" kern="1200">
            <a:solidFill>
              <a:schemeClr val="bg1"/>
            </a:solidFill>
          </a:endParaRPr>
        </a:p>
      </dsp:txBody>
      <dsp:txXfrm>
        <a:off x="1460025" y="1580654"/>
        <a:ext cx="10312873" cy="1264091"/>
      </dsp:txXfrm>
    </dsp:sp>
    <dsp:sp modelId="{0E0483B2-EBF0-4905-AA52-BA2C38B26491}">
      <dsp:nvSpPr>
        <dsp:cNvPr id="0" name=""/>
        <dsp:cNvSpPr/>
      </dsp:nvSpPr>
      <dsp:spPr>
        <a:xfrm>
          <a:off x="0" y="3160769"/>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Social responsibility / relation to existing strategies</a:t>
          </a:r>
          <a:endParaRPr lang="en-US" sz="2500" kern="1200">
            <a:solidFill>
              <a:schemeClr val="bg1"/>
            </a:solidFill>
          </a:endParaRPr>
        </a:p>
      </dsp:txBody>
      <dsp:txXfrm>
        <a:off x="1460025" y="3160769"/>
        <a:ext cx="10312873" cy="126409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540"/>
          <a:ext cx="11772899" cy="1264091"/>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legal context</a:t>
          </a:r>
          <a:endParaRPr lang="en-US" sz="2500" kern="1200">
            <a:solidFill>
              <a:schemeClr val="bg1"/>
            </a:solidFill>
          </a:endParaRPr>
        </a:p>
      </dsp:txBody>
      <dsp:txXfrm>
        <a:off x="1460025" y="540"/>
        <a:ext cx="10312873" cy="1264091"/>
      </dsp:txXfrm>
    </dsp:sp>
    <dsp:sp modelId="{5BB0369A-51F9-413C-A457-8E8A3265627D}">
      <dsp:nvSpPr>
        <dsp:cNvPr id="0" name=""/>
        <dsp:cNvSpPr/>
      </dsp:nvSpPr>
      <dsp:spPr>
        <a:xfrm>
          <a:off x="0" y="1580654"/>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Financial and technical benefits </a:t>
          </a:r>
          <a:endParaRPr lang="en-US" sz="2500" kern="1200">
            <a:solidFill>
              <a:schemeClr val="bg1"/>
            </a:solidFill>
          </a:endParaRPr>
        </a:p>
      </dsp:txBody>
      <dsp:txXfrm>
        <a:off x="1460025" y="1580654"/>
        <a:ext cx="10312873" cy="1264091"/>
      </dsp:txXfrm>
    </dsp:sp>
    <dsp:sp modelId="{13D33C15-645E-43D4-B53C-C83B71847FBE}">
      <dsp:nvSpPr>
        <dsp:cNvPr id="0" name=""/>
        <dsp:cNvSpPr/>
      </dsp:nvSpPr>
      <dsp:spPr>
        <a:xfrm>
          <a:off x="0" y="3160769"/>
          <a:ext cx="11772899" cy="1264091"/>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Staff development benefits</a:t>
          </a:r>
        </a:p>
      </dsp:txBody>
      <dsp:txXfrm>
        <a:off x="1460025" y="3160769"/>
        <a:ext cx="10312873" cy="126409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101D-C057-4D5B-BB03-CD815AE42B56}">
      <dsp:nvSpPr>
        <dsp:cNvPr id="0" name=""/>
        <dsp:cNvSpPr/>
      </dsp:nvSpPr>
      <dsp:spPr>
        <a:xfrm>
          <a:off x="1562096" y="0"/>
          <a:ext cx="2173337" cy="1637718"/>
        </a:xfrm>
        <a:prstGeom prst="downArrow">
          <a:avLst>
            <a:gd name="adj1" fmla="val 50000"/>
            <a:gd name="adj2" fmla="val 35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Vision</a:t>
          </a:r>
          <a:endParaRPr lang="en-US" sz="2200" kern="1200">
            <a:solidFill>
              <a:schemeClr val="accent5"/>
            </a:solidFill>
          </a:endParaRPr>
        </a:p>
      </dsp:txBody>
      <dsp:txXfrm>
        <a:off x="2105430" y="0"/>
        <a:ext cx="1086669" cy="1351117"/>
      </dsp:txXfrm>
    </dsp:sp>
    <dsp:sp modelId="{B7EFE8FE-5B05-4C34-B4DD-AF6BFD292FCA}">
      <dsp:nvSpPr>
        <dsp:cNvPr id="0" name=""/>
        <dsp:cNvSpPr/>
      </dsp:nvSpPr>
      <dsp:spPr>
        <a:xfrm rot="7200000">
          <a:off x="2760831" y="2283636"/>
          <a:ext cx="2173337" cy="2173337"/>
        </a:xfrm>
        <a:prstGeom prst="downArrow">
          <a:avLst>
            <a:gd name="adj1" fmla="val 50000"/>
            <a:gd name="adj2" fmla="val 35000"/>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Hearing</a:t>
          </a:r>
          <a:endParaRPr lang="en-US" sz="2200" kern="1200">
            <a:solidFill>
              <a:schemeClr val="accent5"/>
            </a:solidFill>
          </a:endParaRPr>
        </a:p>
      </dsp:txBody>
      <dsp:txXfrm rot="-5400000">
        <a:off x="3115687" y="2922054"/>
        <a:ext cx="1793003" cy="1086669"/>
      </dsp:txXfrm>
    </dsp:sp>
    <dsp:sp modelId="{8B2F73CD-F070-440F-8B16-AF879E22E657}">
      <dsp:nvSpPr>
        <dsp:cNvPr id="0" name=""/>
        <dsp:cNvSpPr/>
      </dsp:nvSpPr>
      <dsp:spPr>
        <a:xfrm rot="14400000">
          <a:off x="-272043" y="2043429"/>
          <a:ext cx="2173337" cy="2173337"/>
        </a:xfrm>
        <a:prstGeom prst="downArrow">
          <a:avLst>
            <a:gd name="adj1" fmla="val 50000"/>
            <a:gd name="adj2" fmla="val 35000"/>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Dexterity</a:t>
          </a:r>
          <a:endParaRPr lang="en-US" sz="2200" kern="1200">
            <a:solidFill>
              <a:schemeClr val="accent5"/>
            </a:solidFill>
          </a:endParaRPr>
        </a:p>
      </dsp:txBody>
      <dsp:txXfrm rot="5400000">
        <a:off x="-246565" y="2681847"/>
        <a:ext cx="1793003" cy="10866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606290"/>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1059665"/>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Trend of disability disclosures</a:t>
          </a:r>
        </a:p>
      </dsp:txBody>
      <dsp:txXfrm>
        <a:off x="44887" y="3396290"/>
        <a:ext cx="3487500" cy="855000"/>
      </dsp:txXfrm>
    </dsp:sp>
    <dsp:sp modelId="{025F50BB-17D6-44CD-BFBE-3757117D4D93}">
      <dsp:nvSpPr>
        <dsp:cNvPr id="0" name=""/>
        <dsp:cNvSpPr/>
      </dsp:nvSpPr>
      <dsp:spPr>
        <a:xfrm>
          <a:off x="4822762" y="60629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1059665"/>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Continuation rate comparison.</a:t>
          </a:r>
          <a:endParaRPr lang="en-US" sz="2800" kern="1200" cap="none">
            <a:solidFill>
              <a:schemeClr val="bg1"/>
            </a:solidFill>
          </a:endParaRPr>
        </a:p>
      </dsp:txBody>
      <dsp:txXfrm>
        <a:off x="4142699" y="3396290"/>
        <a:ext cx="3487500" cy="855000"/>
      </dsp:txXfrm>
    </dsp:sp>
    <dsp:sp modelId="{DB177754-3BD9-4B54-9898-DAC4983642D8}">
      <dsp:nvSpPr>
        <dsp:cNvPr id="0" name=""/>
        <dsp:cNvSpPr/>
      </dsp:nvSpPr>
      <dsp:spPr>
        <a:xfrm>
          <a:off x="8920574" y="606290"/>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105966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What are the stated plans?</a:t>
          </a:r>
          <a:endParaRPr lang="en-US" sz="2800" kern="1200" cap="none">
            <a:solidFill>
              <a:schemeClr val="bg1"/>
            </a:solidFill>
          </a:endParaRPr>
        </a:p>
      </dsp:txBody>
      <dsp:txXfrm>
        <a:off x="8240512" y="3396290"/>
        <a:ext cx="3487500" cy="855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714A1-8030-43EB-BE10-B624A704FB13}">
      <dsp:nvSpPr>
        <dsp:cNvPr id="0" name=""/>
        <dsp:cNvSpPr/>
      </dsp:nvSpPr>
      <dsp:spPr>
        <a:xfrm>
          <a:off x="1302749" y="1110908"/>
          <a:ext cx="1540687" cy="15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B58973-8466-416C-AFA4-E221225A04F2}">
      <dsp:nvSpPr>
        <dsp:cNvPr id="0" name=""/>
        <dsp:cNvSpPr/>
      </dsp:nvSpPr>
      <dsp:spPr>
        <a:xfrm>
          <a:off x="361218"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Accessibility features in products and services often solve unanticipated problems. *</a:t>
          </a:r>
          <a:endParaRPr lang="en-US" sz="1700" kern="1200">
            <a:solidFill>
              <a:schemeClr val="bg1"/>
            </a:solidFill>
          </a:endParaRPr>
        </a:p>
      </dsp:txBody>
      <dsp:txXfrm>
        <a:off x="361218" y="3050602"/>
        <a:ext cx="3423750" cy="720000"/>
      </dsp:txXfrm>
    </dsp:sp>
    <dsp:sp modelId="{A6E2466F-7FAD-466C-8680-671C5D2FF1C2}">
      <dsp:nvSpPr>
        <dsp:cNvPr id="0" name=""/>
        <dsp:cNvSpPr/>
      </dsp:nvSpPr>
      <dsp:spPr>
        <a:xfrm>
          <a:off x="5325656" y="1110908"/>
          <a:ext cx="1540687" cy="15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DB3448-005B-45A3-AC21-D50D96592DE4}">
      <dsp:nvSpPr>
        <dsp:cNvPr id="0" name=""/>
        <dsp:cNvSpPr/>
      </dsp:nvSpPr>
      <dsp:spPr>
        <a:xfrm>
          <a:off x="4384124"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40% of households have at least 1 disabled person. **</a:t>
          </a:r>
          <a:endParaRPr lang="en-US" sz="1700" kern="1200">
            <a:solidFill>
              <a:schemeClr val="bg1"/>
            </a:solidFill>
          </a:endParaRPr>
        </a:p>
      </dsp:txBody>
      <dsp:txXfrm>
        <a:off x="4384124" y="3050602"/>
        <a:ext cx="3423750" cy="720000"/>
      </dsp:txXfrm>
    </dsp:sp>
    <dsp:sp modelId="{8873E442-4976-47C9-A84D-969FBFF14F0E}">
      <dsp:nvSpPr>
        <dsp:cNvPr id="0" name=""/>
        <dsp:cNvSpPr/>
      </dsp:nvSpPr>
      <dsp:spPr>
        <a:xfrm>
          <a:off x="9348562" y="1110908"/>
          <a:ext cx="1540687" cy="15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5F774A-E7D0-441A-A5B9-677DC38D9331}">
      <dsp:nvSpPr>
        <dsp:cNvPr id="0" name=""/>
        <dsp:cNvSpPr/>
      </dsp:nvSpPr>
      <dsp:spPr>
        <a:xfrm>
          <a:off x="8407031"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We all will benefit from Assistive Technologies at some point in our lives. ***</a:t>
          </a:r>
          <a:endParaRPr lang="en-US" sz="1700" kern="1200">
            <a:solidFill>
              <a:schemeClr val="bg1"/>
            </a:solidFill>
          </a:endParaRPr>
        </a:p>
      </dsp:txBody>
      <dsp:txXfrm>
        <a:off x="8407031" y="3050602"/>
        <a:ext cx="342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Empowering all users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Developing IT staff</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New efficiencies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Better experience</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Prioritisation</a:t>
          </a:r>
          <a:endParaRPr lang="en-US" sz="2300" kern="1200">
            <a:solidFill>
              <a:schemeClr val="bg1"/>
            </a:solidFill>
          </a:endParaRP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Accessible by design</a:t>
          </a:r>
          <a:endParaRPr lang="en-US" sz="2300" kern="1200">
            <a:solidFill>
              <a:schemeClr val="bg1"/>
            </a:solidFill>
          </a:endParaRPr>
        </a:p>
      </dsp:txBody>
      <dsp:txXfrm>
        <a:off x="3878777" y="3500797"/>
        <a:ext cx="1716792" cy="7283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B43BD-4863-4374-9A57-57EC06769D00}">
      <dsp:nvSpPr>
        <dsp:cNvPr id="0" name=""/>
        <dsp:cNvSpPr/>
      </dsp:nvSpPr>
      <dsp:spPr>
        <a:xfrm>
          <a:off x="798039" y="313980"/>
          <a:ext cx="1485620" cy="16599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4E29D-7B4E-4D1D-8ACA-49B1EF0573FD}">
      <dsp:nvSpPr>
        <dsp:cNvPr id="0" name=""/>
        <dsp:cNvSpPr/>
      </dsp:nvSpPr>
      <dsp:spPr>
        <a:xfrm>
          <a:off x="975790" y="1983573"/>
          <a:ext cx="1509960"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Following accessible practices reduces page size and load time.*</a:t>
          </a:r>
          <a:endParaRPr lang="en-US" sz="2400" kern="1200">
            <a:solidFill>
              <a:schemeClr val="accent5"/>
            </a:solidFill>
          </a:endParaRPr>
        </a:p>
      </dsp:txBody>
      <dsp:txXfrm>
        <a:off x="975790" y="1983573"/>
        <a:ext cx="1509960" cy="2152786"/>
      </dsp:txXfrm>
    </dsp:sp>
    <dsp:sp modelId="{07C18E25-2FE9-4758-AB5E-0395180DC7AF}">
      <dsp:nvSpPr>
        <dsp:cNvPr id="0" name=""/>
        <dsp:cNvSpPr/>
      </dsp:nvSpPr>
      <dsp:spPr>
        <a:xfrm>
          <a:off x="3452286" y="313980"/>
          <a:ext cx="1769610" cy="1659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53ADE-6DC2-4050-B51A-1CBFC5A1A2A2}">
      <dsp:nvSpPr>
        <dsp:cNvPr id="0" name=""/>
        <dsp:cNvSpPr/>
      </dsp:nvSpPr>
      <dsp:spPr>
        <a:xfrm>
          <a:off x="3291224" y="1983573"/>
          <a:ext cx="2294778"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Accessible mark up requires less maintenance to make compatible with future devices.**</a:t>
          </a:r>
          <a:endParaRPr lang="en-US" sz="2400" kern="1200">
            <a:solidFill>
              <a:schemeClr val="accent5"/>
            </a:solidFill>
          </a:endParaRPr>
        </a:p>
      </dsp:txBody>
      <dsp:txXfrm>
        <a:off x="3291224" y="1983573"/>
        <a:ext cx="2294778" cy="2152786"/>
      </dsp:txXfrm>
    </dsp:sp>
    <dsp:sp modelId="{CD2AEE50-A56B-48C3-869D-F4F4F21C3225}">
      <dsp:nvSpPr>
        <dsp:cNvPr id="0" name=""/>
        <dsp:cNvSpPr/>
      </dsp:nvSpPr>
      <dsp:spPr>
        <a:xfrm>
          <a:off x="7209347" y="313980"/>
          <a:ext cx="1485620" cy="16599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B936E7-AC7A-4B18-AC08-44FFBC7B4AD4}">
      <dsp:nvSpPr>
        <dsp:cNvPr id="0" name=""/>
        <dsp:cNvSpPr/>
      </dsp:nvSpPr>
      <dsp:spPr>
        <a:xfrm>
          <a:off x="6677236" y="1983573"/>
          <a:ext cx="2549584"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Standardising with accessible user interface patterns and components means not reinventing the wheel.</a:t>
          </a:r>
          <a:endParaRPr lang="en-US" sz="2400" kern="1200">
            <a:solidFill>
              <a:schemeClr val="accent5"/>
            </a:solidFill>
          </a:endParaRPr>
        </a:p>
      </dsp:txBody>
      <dsp:txXfrm>
        <a:off x="6677236" y="1983573"/>
        <a:ext cx="2549584" cy="2152786"/>
      </dsp:txXfrm>
    </dsp:sp>
    <dsp:sp modelId="{3BEBADC3-DB56-4404-9EED-CFDB563D3C26}">
      <dsp:nvSpPr>
        <dsp:cNvPr id="0" name=""/>
        <dsp:cNvSpPr/>
      </dsp:nvSpPr>
      <dsp:spPr>
        <a:xfrm>
          <a:off x="10042660" y="341194"/>
          <a:ext cx="1708877" cy="16599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B3399-F964-4CF2-BD06-4CA54BC9B9CD}">
      <dsp:nvSpPr>
        <dsp:cNvPr id="0" name=""/>
        <dsp:cNvSpPr/>
      </dsp:nvSpPr>
      <dsp:spPr>
        <a:xfrm>
          <a:off x="9965463" y="2013519"/>
          <a:ext cx="1965002"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Students who disclose a disability are less likely to continue their programme of study***</a:t>
          </a:r>
          <a:endParaRPr lang="en-US" sz="2400" kern="1200">
            <a:solidFill>
              <a:schemeClr val="accent5"/>
            </a:solidFill>
          </a:endParaRPr>
        </a:p>
      </dsp:txBody>
      <dsp:txXfrm>
        <a:off x="9965463" y="2013519"/>
        <a:ext cx="1965002" cy="215278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D6C13-C736-4C88-9E0E-024C4BB8B920}">
      <dsp:nvSpPr>
        <dsp:cNvPr id="0" name=""/>
        <dsp:cNvSpPr/>
      </dsp:nvSpPr>
      <dsp:spPr>
        <a:xfrm>
          <a:off x="0" y="0"/>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0E68F-0F60-4B4B-B245-0A8652E4B738}">
      <dsp:nvSpPr>
        <dsp:cNvPr id="0" name=""/>
        <dsp:cNvSpPr/>
      </dsp:nvSpPr>
      <dsp:spPr>
        <a:xfrm>
          <a:off x="0" y="0"/>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solidFill>
                <a:schemeClr val="bg1"/>
              </a:solidFill>
            </a:rPr>
            <a:t>Less than 3% of University tech programmes include accessibility. *</a:t>
          </a:r>
          <a:endParaRPr lang="en-US" sz="2100" kern="1200">
            <a:solidFill>
              <a:schemeClr val="bg1"/>
            </a:solidFill>
          </a:endParaRPr>
        </a:p>
      </dsp:txBody>
      <dsp:txXfrm>
        <a:off x="0" y="0"/>
        <a:ext cx="5689600" cy="1170384"/>
      </dsp:txXfrm>
    </dsp:sp>
    <dsp:sp modelId="{1BB48482-4A43-47EC-AB5F-F9820EBAF1E9}">
      <dsp:nvSpPr>
        <dsp:cNvPr id="0" name=""/>
        <dsp:cNvSpPr/>
      </dsp:nvSpPr>
      <dsp:spPr>
        <a:xfrm>
          <a:off x="0" y="1170384"/>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8BD26-896F-4C90-906B-B917A5B07AFC}">
      <dsp:nvSpPr>
        <dsp:cNvPr id="0" name=""/>
        <dsp:cNvSpPr/>
      </dsp:nvSpPr>
      <dsp:spPr>
        <a:xfrm>
          <a:off x="0" y="1170384"/>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63% of tech companies cannot staff accessibility needs. **</a:t>
          </a:r>
        </a:p>
        <a:p>
          <a:pPr marL="0" lvl="0" indent="0" algn="l" defTabSz="933450">
            <a:lnSpc>
              <a:spcPct val="90000"/>
            </a:lnSpc>
            <a:spcBef>
              <a:spcPct val="0"/>
            </a:spcBef>
            <a:spcAft>
              <a:spcPct val="35000"/>
            </a:spcAft>
            <a:buNone/>
          </a:pPr>
          <a:endParaRPr lang="en-US" sz="2100" kern="1200" dirty="0">
            <a:solidFill>
              <a:schemeClr val="bg1"/>
            </a:solidFill>
          </a:endParaRPr>
        </a:p>
      </dsp:txBody>
      <dsp:txXfrm>
        <a:off x="0" y="1170384"/>
        <a:ext cx="5689600" cy="1170384"/>
      </dsp:txXfrm>
    </dsp:sp>
    <dsp:sp modelId="{91240F42-90F9-4668-9253-9A4768EF0392}">
      <dsp:nvSpPr>
        <dsp:cNvPr id="0" name=""/>
        <dsp:cNvSpPr/>
      </dsp:nvSpPr>
      <dsp:spPr>
        <a:xfrm>
          <a:off x="0" y="2340768"/>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07FCA-90DE-4476-B8A7-3E817D05BDE1}">
      <dsp:nvSpPr>
        <dsp:cNvPr id="0" name=""/>
        <dsp:cNvSpPr/>
      </dsp:nvSpPr>
      <dsp:spPr>
        <a:xfrm>
          <a:off x="0" y="2340768"/>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93% say demand for accessibility skills will increase in the future **</a:t>
          </a:r>
        </a:p>
      </dsp:txBody>
      <dsp:txXfrm>
        <a:off x="0" y="2340768"/>
        <a:ext cx="5689600" cy="1170384"/>
      </dsp:txXfrm>
    </dsp:sp>
    <dsp:sp modelId="{289FC57B-1FF9-4BF1-8D10-CF05B446AEE1}">
      <dsp:nvSpPr>
        <dsp:cNvPr id="0" name=""/>
        <dsp:cNvSpPr/>
      </dsp:nvSpPr>
      <dsp:spPr>
        <a:xfrm>
          <a:off x="0" y="3511152"/>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1459C-5018-488A-9F4B-21FF0F531B9E}">
      <dsp:nvSpPr>
        <dsp:cNvPr id="0" name=""/>
        <dsp:cNvSpPr/>
      </dsp:nvSpPr>
      <dsp:spPr>
        <a:xfrm>
          <a:off x="0" y="3511152"/>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The number of job listings with “accessibility” in the title increased by 78% in the year ended in July from the last 12 months. ***</a:t>
          </a:r>
        </a:p>
      </dsp:txBody>
      <dsp:txXfrm>
        <a:off x="0" y="3511152"/>
        <a:ext cx="5689600" cy="117038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9AB3C-F59C-4FD3-A88E-0267019EEDA9}">
      <dsp:nvSpPr>
        <dsp:cNvPr id="0" name=""/>
        <dsp:cNvSpPr/>
      </dsp:nvSpPr>
      <dsp:spPr>
        <a:xfrm>
          <a:off x="101541" y="22664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2019</a:t>
          </a:r>
          <a:endParaRPr lang="en-GB" sz="2000" kern="1200">
            <a:solidFill>
              <a:schemeClr val="accent5"/>
            </a:solidFill>
          </a:endParaRPr>
        </a:p>
      </dsp:txBody>
      <dsp:txXfrm>
        <a:off x="101541" y="226649"/>
        <a:ext cx="2119028" cy="771220"/>
      </dsp:txXfrm>
    </dsp:sp>
    <dsp:sp modelId="{C040CD6D-400E-48F8-AF3A-ED9DA00608C4}">
      <dsp:nvSpPr>
        <dsp:cNvPr id="0" name=""/>
        <dsp:cNvSpPr/>
      </dsp:nvSpPr>
      <dsp:spPr>
        <a:xfrm>
          <a:off x="538398" y="1305387"/>
          <a:ext cx="3197190" cy="391033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on or after 23 September 2018.</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Office file formats*</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Extranets and intranets**</a:t>
          </a:r>
          <a:endParaRPr lang="en-GB" sz="2000" kern="1200">
            <a:solidFill>
              <a:schemeClr val="accent5"/>
            </a:solidFill>
          </a:endParaRPr>
        </a:p>
      </dsp:txBody>
      <dsp:txXfrm>
        <a:off x="632040" y="1399029"/>
        <a:ext cx="3009906" cy="3723053"/>
      </dsp:txXfrm>
    </dsp:sp>
    <dsp:sp modelId="{D7E92936-DD91-418D-93B4-FD1234478CC8}">
      <dsp:nvSpPr>
        <dsp:cNvPr id="0" name=""/>
        <dsp:cNvSpPr/>
      </dsp:nvSpPr>
      <dsp:spPr>
        <a:xfrm rot="21530013">
          <a:off x="2677642" y="307722"/>
          <a:ext cx="96940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2677658" y="414848"/>
        <a:ext cx="811134" cy="316546"/>
      </dsp:txXfrm>
    </dsp:sp>
    <dsp:sp modelId="{5B02B7C8-1A10-48A3-8619-71FDFCC98883}">
      <dsp:nvSpPr>
        <dsp:cNvPr id="0" name=""/>
        <dsp:cNvSpPr/>
      </dsp:nvSpPr>
      <dsp:spPr>
        <a:xfrm>
          <a:off x="4049260" y="14626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2020</a:t>
          </a:r>
          <a:endParaRPr lang="en-GB" sz="2000" kern="1200">
            <a:solidFill>
              <a:schemeClr val="accent5"/>
            </a:solidFill>
          </a:endParaRPr>
        </a:p>
      </dsp:txBody>
      <dsp:txXfrm>
        <a:off x="4049260" y="146269"/>
        <a:ext cx="2119028" cy="771220"/>
      </dsp:txXfrm>
    </dsp:sp>
    <dsp:sp modelId="{673D65C5-A649-4985-97F6-3436DB4E5EB1}">
      <dsp:nvSpPr>
        <dsp:cNvPr id="0" name=""/>
        <dsp:cNvSpPr/>
      </dsp:nvSpPr>
      <dsp:spPr>
        <a:xfrm>
          <a:off x="4512934" y="979840"/>
          <a:ext cx="2946572" cy="423185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before 22 September 2018.</a:t>
          </a:r>
          <a:endParaRPr lang="en-GB" sz="2000" kern="1200">
            <a:solidFill>
              <a:schemeClr val="accent5"/>
            </a:solidFill>
          </a:endParaRPr>
        </a:p>
      </dsp:txBody>
      <dsp:txXfrm>
        <a:off x="4599236" y="1066142"/>
        <a:ext cx="2773968" cy="4059253"/>
      </dsp:txXfrm>
    </dsp:sp>
    <dsp:sp modelId="{0B11E01A-AE12-47C5-B3AE-810CEFA7B5BB}">
      <dsp:nvSpPr>
        <dsp:cNvPr id="0" name=""/>
        <dsp:cNvSpPr/>
      </dsp:nvSpPr>
      <dsp:spPr>
        <a:xfrm rot="30662">
          <a:off x="6592951" y="285344"/>
          <a:ext cx="90035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592954" y="390153"/>
        <a:ext cx="742084" cy="316546"/>
      </dsp:txXfrm>
    </dsp:sp>
    <dsp:sp modelId="{06F35EF8-6DE5-4069-92F3-799DC974E2B1}">
      <dsp:nvSpPr>
        <dsp:cNvPr id="0" name=""/>
        <dsp:cNvSpPr/>
      </dsp:nvSpPr>
      <dsp:spPr>
        <a:xfrm>
          <a:off x="7867009" y="180320"/>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June 2021</a:t>
          </a:r>
          <a:endParaRPr lang="en-GB" sz="2000" kern="1200">
            <a:solidFill>
              <a:schemeClr val="accent5"/>
            </a:solidFill>
          </a:endParaRPr>
        </a:p>
      </dsp:txBody>
      <dsp:txXfrm>
        <a:off x="7867009" y="180320"/>
        <a:ext cx="2119028" cy="771220"/>
      </dsp:txXfrm>
    </dsp:sp>
    <dsp:sp modelId="{5746E285-1963-42C8-9C35-E2CBD748A080}">
      <dsp:nvSpPr>
        <dsp:cNvPr id="0" name=""/>
        <dsp:cNvSpPr/>
      </dsp:nvSpPr>
      <dsp:spPr>
        <a:xfrm>
          <a:off x="7931539" y="1124541"/>
          <a:ext cx="2860285" cy="4095650"/>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Mobile apps.</a:t>
          </a:r>
          <a:endParaRPr lang="en-GB" sz="2000" kern="1200">
            <a:solidFill>
              <a:schemeClr val="accent5"/>
            </a:solidFill>
          </a:endParaRPr>
        </a:p>
      </dsp:txBody>
      <dsp:txXfrm>
        <a:off x="8015314" y="1208316"/>
        <a:ext cx="2692735" cy="39281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9F610-E982-445C-B75D-D2237171DE26}">
      <dsp:nvSpPr>
        <dsp:cNvPr id="0" name=""/>
        <dsp:cNvSpPr/>
      </dsp:nvSpPr>
      <dsp:spPr>
        <a:xfrm>
          <a:off x="0" y="237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EHRC investigation following report and monitoring by CDDO</a:t>
          </a:r>
          <a:endParaRPr lang="en-US" sz="3500" kern="1200"/>
        </a:p>
      </dsp:txBody>
      <dsp:txXfrm>
        <a:off x="67966" y="91691"/>
        <a:ext cx="11636967" cy="1256367"/>
      </dsp:txXfrm>
    </dsp:sp>
    <dsp:sp modelId="{771FF7AE-B15C-444F-9D90-2760132CFE9A}">
      <dsp:nvSpPr>
        <dsp:cNvPr id="0" name=""/>
        <dsp:cNvSpPr/>
      </dsp:nvSpPr>
      <dsp:spPr>
        <a:xfrm>
          <a:off x="0" y="15168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Discrimination claim by injured party</a:t>
          </a:r>
          <a:endParaRPr lang="en-US" sz="3500" kern="1200"/>
        </a:p>
      </dsp:txBody>
      <dsp:txXfrm>
        <a:off x="67966" y="1584791"/>
        <a:ext cx="11636967" cy="1256367"/>
      </dsp:txXfrm>
    </dsp:sp>
    <dsp:sp modelId="{1BB833E8-AB16-4B95-883D-E5BBAD9563B5}">
      <dsp:nvSpPr>
        <dsp:cNvPr id="0" name=""/>
        <dsp:cNvSpPr/>
      </dsp:nvSpPr>
      <dsp:spPr>
        <a:xfrm>
          <a:off x="0" y="30099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Reputational damage</a:t>
          </a:r>
          <a:endParaRPr lang="en-US" sz="3500" kern="1200"/>
        </a:p>
      </dsp:txBody>
      <dsp:txXfrm>
        <a:off x="67966" y="3077891"/>
        <a:ext cx="11636967" cy="12563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3279E-9D7D-4544-AA77-389E66B7CB68}">
      <dsp:nvSpPr>
        <dsp:cNvPr id="0" name=""/>
        <dsp:cNvSpPr/>
      </dsp:nvSpPr>
      <dsp:spPr>
        <a:xfrm>
          <a:off x="3341528" y="0"/>
          <a:ext cx="4425950" cy="4425950"/>
        </a:xfrm>
        <a:prstGeom prst="triangle">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2664C-19DF-4C48-9559-20F42F246A22}">
      <dsp:nvSpPr>
        <dsp:cNvPr id="0" name=""/>
        <dsp:cNvSpPr/>
      </dsp:nvSpPr>
      <dsp:spPr>
        <a:xfrm>
          <a:off x="5554503" y="444972"/>
          <a:ext cx="2876867" cy="523852"/>
        </a:xfrm>
        <a:prstGeom prst="roundRect">
          <a:avLst/>
        </a:prstGeom>
        <a:solidFill>
          <a:schemeClr val="tx1">
            <a:alpha val="9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Inspire</a:t>
          </a:r>
        </a:p>
      </dsp:txBody>
      <dsp:txXfrm>
        <a:off x="5580075" y="470544"/>
        <a:ext cx="2825723" cy="472708"/>
      </dsp:txXfrm>
    </dsp:sp>
    <dsp:sp modelId="{15082BF9-1672-4360-BF04-055AA3572A97}">
      <dsp:nvSpPr>
        <dsp:cNvPr id="0" name=""/>
        <dsp:cNvSpPr/>
      </dsp:nvSpPr>
      <dsp:spPr>
        <a:xfrm>
          <a:off x="5554503" y="1034306"/>
          <a:ext cx="2876867" cy="523852"/>
        </a:xfrm>
        <a:prstGeom prst="roundRect">
          <a:avLst/>
        </a:prstGeom>
        <a:solidFill>
          <a:schemeClr val="tx1">
            <a:alpha val="9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Enlighten</a:t>
          </a:r>
        </a:p>
      </dsp:txBody>
      <dsp:txXfrm>
        <a:off x="5580075" y="1059878"/>
        <a:ext cx="2825723" cy="472708"/>
      </dsp:txXfrm>
    </dsp:sp>
    <dsp:sp modelId="{A50F0CD9-EB36-4FB5-BEDA-73198A2E2048}">
      <dsp:nvSpPr>
        <dsp:cNvPr id="0" name=""/>
        <dsp:cNvSpPr/>
      </dsp:nvSpPr>
      <dsp:spPr>
        <a:xfrm>
          <a:off x="5554503" y="1623640"/>
          <a:ext cx="2876867" cy="523852"/>
        </a:xfrm>
        <a:prstGeom prst="roundRect">
          <a:avLst/>
        </a:prstGeom>
        <a:solidFill>
          <a:schemeClr val="tx1">
            <a:alpha val="9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Reward</a:t>
          </a:r>
        </a:p>
      </dsp:txBody>
      <dsp:txXfrm>
        <a:off x="5580075" y="1649212"/>
        <a:ext cx="2825723" cy="472708"/>
      </dsp:txXfrm>
    </dsp:sp>
    <dsp:sp modelId="{999F011D-F659-4EC9-B5BF-1CBB1BAF156B}">
      <dsp:nvSpPr>
        <dsp:cNvPr id="0" name=""/>
        <dsp:cNvSpPr/>
      </dsp:nvSpPr>
      <dsp:spPr>
        <a:xfrm>
          <a:off x="5554503" y="2212975"/>
          <a:ext cx="2876867" cy="523852"/>
        </a:xfrm>
        <a:prstGeom prst="roundRect">
          <a:avLst/>
        </a:prstGeom>
        <a:solidFill>
          <a:schemeClr val="tx1">
            <a:alpha val="9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Require</a:t>
          </a:r>
        </a:p>
      </dsp:txBody>
      <dsp:txXfrm>
        <a:off x="5580075" y="2238547"/>
        <a:ext cx="2825723" cy="472708"/>
      </dsp:txXfrm>
    </dsp:sp>
    <dsp:sp modelId="{080CD1E1-A797-4343-A877-C7290CB6EB90}">
      <dsp:nvSpPr>
        <dsp:cNvPr id="0" name=""/>
        <dsp:cNvSpPr/>
      </dsp:nvSpPr>
      <dsp:spPr>
        <a:xfrm>
          <a:off x="5554503" y="2802309"/>
          <a:ext cx="2876867" cy="523852"/>
        </a:xfrm>
        <a:prstGeom prst="roundRect">
          <a:avLst/>
        </a:prstGeom>
        <a:solidFill>
          <a:schemeClr val="tx1">
            <a:alpha val="90000"/>
          </a:schemeClr>
        </a:solidFill>
        <a:ln w="381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Punish</a:t>
          </a:r>
        </a:p>
      </dsp:txBody>
      <dsp:txXfrm>
        <a:off x="5580075" y="2827881"/>
        <a:ext cx="2825723" cy="472708"/>
      </dsp:txXfrm>
    </dsp:sp>
    <dsp:sp modelId="{76827667-B583-4AE7-A61E-B4CE684268B7}">
      <dsp:nvSpPr>
        <dsp:cNvPr id="0" name=""/>
        <dsp:cNvSpPr/>
      </dsp:nvSpPr>
      <dsp:spPr>
        <a:xfrm>
          <a:off x="5554503" y="3391643"/>
          <a:ext cx="2876867" cy="523852"/>
        </a:xfrm>
        <a:prstGeom prst="roundRect">
          <a:avLst/>
        </a:prstGeom>
        <a:solidFill>
          <a:schemeClr val="tx1">
            <a:alpha val="90000"/>
          </a:scheme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Guilt</a:t>
          </a:r>
        </a:p>
      </dsp:txBody>
      <dsp:txXfrm>
        <a:off x="5580075" y="3417215"/>
        <a:ext cx="2825723" cy="47270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FB750-FC2C-4073-B781-F8AF9B7FFE9A}">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1A81502-6350-4603-9664-797DDE01C93D}">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9CAF3-6FC5-4644-BE77-A863E713AFDD}">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continuation rate?</a:t>
          </a:r>
          <a:endParaRPr lang="en-US" sz="1900" kern="1200">
            <a:solidFill>
              <a:schemeClr val="bg1"/>
            </a:solidFill>
          </a:endParaRPr>
        </a:p>
      </dsp:txBody>
      <dsp:txXfrm>
        <a:off x="850558" y="3457"/>
        <a:ext cx="10922340" cy="736414"/>
      </dsp:txXfrm>
    </dsp:sp>
    <dsp:sp modelId="{D1096D68-6F60-47DC-ACAF-AD904809C213}">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A04BDE4-2922-4558-9290-61BDCDA318A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1F554-0522-49CD-9562-95B9FA344D3E}">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sick days?</a:t>
          </a:r>
          <a:endParaRPr lang="en-US" sz="1900" kern="1200">
            <a:solidFill>
              <a:schemeClr val="bg1"/>
            </a:solidFill>
          </a:endParaRPr>
        </a:p>
      </dsp:txBody>
      <dsp:txXfrm>
        <a:off x="850558" y="923975"/>
        <a:ext cx="10922340" cy="736414"/>
      </dsp:txXfrm>
    </dsp:sp>
    <dsp:sp modelId="{F9A5DBB6-D544-4BF2-BCFA-40E8EF2C9559}">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071A0A6-4B4B-4A95-901C-686FAA959875}">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63419-EBD4-4239-AECB-3D1448AF2A44}">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support requests?</a:t>
          </a:r>
          <a:endParaRPr lang="en-US" sz="1900" kern="1200">
            <a:solidFill>
              <a:schemeClr val="bg1"/>
            </a:solidFill>
          </a:endParaRPr>
        </a:p>
      </dsp:txBody>
      <dsp:txXfrm>
        <a:off x="850558" y="1844493"/>
        <a:ext cx="10922340" cy="736414"/>
      </dsp:txXfrm>
    </dsp:sp>
    <dsp:sp modelId="{E6EFB23F-3DF5-4E14-9E84-447A76F0D423}">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36F7B0C-3F3C-46E5-86AA-036B61D0ED67}">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0D71D8-1F83-4A23-B56E-16F41BF344BE}">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More effective use of digital estate?</a:t>
          </a:r>
          <a:endParaRPr lang="en-US" sz="1900" kern="1200">
            <a:solidFill>
              <a:schemeClr val="bg1"/>
            </a:solidFill>
          </a:endParaRPr>
        </a:p>
      </dsp:txBody>
      <dsp:txXfrm>
        <a:off x="850558" y="2765011"/>
        <a:ext cx="10922340" cy="736414"/>
      </dsp:txXfrm>
    </dsp:sp>
    <dsp:sp modelId="{9E061C6A-B284-48AA-8F9C-37C188D725C4}">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2D88E89-5E04-4FE2-9C2B-1509D1A83FFE}">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644470-44F8-42AE-B055-AC4EEC66070F}">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effectiveness of occupational health support?</a:t>
          </a:r>
          <a:endParaRPr lang="en-US" sz="1900" kern="1200">
            <a:solidFill>
              <a:schemeClr val="bg1"/>
            </a:solidFill>
          </a:endParaRPr>
        </a:p>
      </dsp:txBody>
      <dsp:txXfrm>
        <a:off x="850558" y="3685529"/>
        <a:ext cx="10922340" cy="73641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EFD9-3870-4D51-AA0D-96C6C1CFBDF3}">
      <dsp:nvSpPr>
        <dsp:cNvPr id="0" name=""/>
        <dsp:cNvSpPr/>
      </dsp:nvSpPr>
      <dsp:spPr>
        <a:xfrm>
          <a:off x="10449" y="885189"/>
          <a:ext cx="2857079" cy="857123"/>
        </a:xfrm>
        <a:prstGeom prst="rect">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Outline</a:t>
          </a:r>
        </a:p>
      </dsp:txBody>
      <dsp:txXfrm>
        <a:off x="10449" y="885189"/>
        <a:ext cx="2857079" cy="857123"/>
      </dsp:txXfrm>
    </dsp:sp>
    <dsp:sp modelId="{61356867-C94E-4E23-8425-52346BDF761E}">
      <dsp:nvSpPr>
        <dsp:cNvPr id="0" name=""/>
        <dsp:cNvSpPr/>
      </dsp:nvSpPr>
      <dsp:spPr>
        <a:xfrm>
          <a:off x="10449" y="1742313"/>
          <a:ext cx="2857079" cy="1798446"/>
        </a:xfrm>
        <a:prstGeom prst="rect">
          <a:avLst/>
        </a:prstGeom>
        <a:solidFill>
          <a:srgbClr val="00131D">
            <a:alpha val="90000"/>
          </a:srgb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Outline the risks associated with ignoring accessibility.</a:t>
          </a:r>
        </a:p>
      </dsp:txBody>
      <dsp:txXfrm>
        <a:off x="10449" y="1742313"/>
        <a:ext cx="2857079" cy="1798446"/>
      </dsp:txXfrm>
    </dsp:sp>
    <dsp:sp modelId="{5CEDD2BA-5803-4C3F-A4D3-094CF127CC4F}">
      <dsp:nvSpPr>
        <dsp:cNvPr id="0" name=""/>
        <dsp:cNvSpPr/>
      </dsp:nvSpPr>
      <dsp:spPr>
        <a:xfrm>
          <a:off x="2975423" y="885189"/>
          <a:ext cx="2857079" cy="857123"/>
        </a:xfrm>
        <a:prstGeom prst="rect">
          <a:avLst/>
        </a:prstGeom>
        <a:solidFill>
          <a:srgbClr val="00131D"/>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Provide</a:t>
          </a:r>
        </a:p>
      </dsp:txBody>
      <dsp:txXfrm>
        <a:off x="2975423" y="885189"/>
        <a:ext cx="2857079" cy="857123"/>
      </dsp:txXfrm>
    </dsp:sp>
    <dsp:sp modelId="{1B7E5E1F-D51C-4F12-AD9D-200CDC32AF6E}">
      <dsp:nvSpPr>
        <dsp:cNvPr id="0" name=""/>
        <dsp:cNvSpPr/>
      </dsp:nvSpPr>
      <dsp:spPr>
        <a:xfrm>
          <a:off x="2975423" y="1742313"/>
          <a:ext cx="2857079" cy="1798446"/>
        </a:xfrm>
        <a:prstGeom prst="rect">
          <a:avLst/>
        </a:prstGeom>
        <a:solidFill>
          <a:srgbClr val="00131D">
            <a:alpha val="90000"/>
          </a:srgb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Provide some indication of the resources needed.</a:t>
          </a:r>
        </a:p>
      </dsp:txBody>
      <dsp:txXfrm>
        <a:off x="2975423" y="1742313"/>
        <a:ext cx="2857079" cy="1798446"/>
      </dsp:txXfrm>
    </dsp:sp>
    <dsp:sp modelId="{D53B8329-5E1B-4A6E-AB3C-08176BCCFAB3}">
      <dsp:nvSpPr>
        <dsp:cNvPr id="0" name=""/>
        <dsp:cNvSpPr/>
      </dsp:nvSpPr>
      <dsp:spPr>
        <a:xfrm>
          <a:off x="5940397" y="885189"/>
          <a:ext cx="2857079" cy="857123"/>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Confirm</a:t>
          </a:r>
        </a:p>
      </dsp:txBody>
      <dsp:txXfrm>
        <a:off x="5940397" y="885189"/>
        <a:ext cx="2857079" cy="857123"/>
      </dsp:txXfrm>
    </dsp:sp>
    <dsp:sp modelId="{D9558736-E578-438E-BDC8-9E6BDDA97379}">
      <dsp:nvSpPr>
        <dsp:cNvPr id="0" name=""/>
        <dsp:cNvSpPr/>
      </dsp:nvSpPr>
      <dsp:spPr>
        <a:xfrm>
          <a:off x="5940397" y="1742313"/>
          <a:ext cx="2857079" cy="1798446"/>
        </a:xfrm>
        <a:prstGeom prst="rect">
          <a:avLst/>
        </a:prstGeom>
        <a:solidFill>
          <a:srgbClr val="00131D">
            <a:alpha val="90000"/>
          </a:srgb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Confirm how improvements will be tracked.</a:t>
          </a:r>
        </a:p>
      </dsp:txBody>
      <dsp:txXfrm>
        <a:off x="5940397" y="1742313"/>
        <a:ext cx="2857079" cy="1798446"/>
      </dsp:txXfrm>
    </dsp:sp>
    <dsp:sp modelId="{ADB60A07-7BE8-4E8C-8A1C-C0A397E71AA6}">
      <dsp:nvSpPr>
        <dsp:cNvPr id="0" name=""/>
        <dsp:cNvSpPr/>
      </dsp:nvSpPr>
      <dsp:spPr>
        <a:xfrm>
          <a:off x="8905370" y="885189"/>
          <a:ext cx="2857079" cy="857123"/>
        </a:xfrm>
        <a:prstGeom prst="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Specify</a:t>
          </a:r>
        </a:p>
      </dsp:txBody>
      <dsp:txXfrm>
        <a:off x="8905370" y="885189"/>
        <a:ext cx="2857079" cy="857123"/>
      </dsp:txXfrm>
    </dsp:sp>
    <dsp:sp modelId="{31EFF262-5C8B-4DA7-B2BF-8B5C9C30F392}">
      <dsp:nvSpPr>
        <dsp:cNvPr id="0" name=""/>
        <dsp:cNvSpPr/>
      </dsp:nvSpPr>
      <dsp:spPr>
        <a:xfrm>
          <a:off x="8905370" y="1742313"/>
          <a:ext cx="2857079" cy="1798446"/>
        </a:xfrm>
        <a:prstGeom prst="rect">
          <a:avLst/>
        </a:prstGeom>
        <a:solidFill>
          <a:srgbClr val="00131D">
            <a:alpha val="90000"/>
          </a:srgb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Specify anticipated return on investment.</a:t>
          </a:r>
        </a:p>
      </dsp:txBody>
      <dsp:txXfrm>
        <a:off x="8905370" y="1742313"/>
        <a:ext cx="2857079" cy="179844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goals</a:t>
          </a:r>
          <a:endParaRPr lang="en-US" sz="2500" kern="1200">
            <a:solidFill>
              <a:schemeClr val="bg1"/>
            </a:solidFill>
          </a:endParaRPr>
        </a:p>
      </dsp:txBody>
      <dsp:txXfrm>
        <a:off x="1531887" y="566"/>
        <a:ext cx="5297805" cy="1326309"/>
      </dsp:txXfrm>
    </dsp:sp>
    <dsp:sp modelId="{95C7B250-D923-4D84-9DEA-4479581B5C63}">
      <dsp:nvSpPr>
        <dsp:cNvPr id="0" name=""/>
        <dsp:cNvSpPr/>
      </dsp:nvSpPr>
      <dsp:spPr>
        <a:xfrm>
          <a:off x="6829692" y="566"/>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Lack of awareness </a:t>
          </a:r>
          <a:r>
            <a:rPr lang="en-GB" sz="1800" kern="1200">
              <a:solidFill>
                <a:schemeClr val="bg1"/>
              </a:solidFill>
            </a:rPr>
            <a:t>is a frequent reason for lack of accessibility adoption.</a:t>
          </a:r>
          <a:endParaRPr lang="en-US" sz="1800" kern="1200">
            <a:solidFill>
              <a:schemeClr val="bg1"/>
            </a:solidFill>
          </a:endParaRPr>
        </a:p>
      </dsp:txBody>
      <dsp:txXfrm>
        <a:off x="6829692" y="566"/>
        <a:ext cx="4943207"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value-adds</a:t>
          </a:r>
          <a:endParaRPr lang="en-US" sz="2500" kern="1200">
            <a:solidFill>
              <a:schemeClr val="bg1"/>
            </a:solidFill>
          </a:endParaRPr>
        </a:p>
      </dsp:txBody>
      <dsp:txXfrm>
        <a:off x="1531887" y="1658453"/>
        <a:ext cx="5297805" cy="1326309"/>
      </dsp:txXfrm>
    </dsp:sp>
    <dsp:sp modelId="{385EE66A-BCFC-4C2F-AF98-D307A519E2E5}">
      <dsp:nvSpPr>
        <dsp:cNvPr id="0" name=""/>
        <dsp:cNvSpPr/>
      </dsp:nvSpPr>
      <dsp:spPr>
        <a:xfrm>
          <a:off x="6829692" y="1658453"/>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What extra benefits are there?</a:t>
          </a:r>
        </a:p>
      </dsp:txBody>
      <dsp:txXfrm>
        <a:off x="6829692" y="1658453"/>
        <a:ext cx="4943207"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And the importance of accessibility</a:t>
          </a:r>
          <a:endParaRPr lang="en-US" sz="2500" kern="1200">
            <a:solidFill>
              <a:schemeClr val="bg1"/>
            </a:solidFill>
          </a:endParaRPr>
        </a:p>
      </dsp:txBody>
      <dsp:txXfrm>
        <a:off x="1531887" y="3316339"/>
        <a:ext cx="5297805" cy="1326309"/>
      </dsp:txXfrm>
    </dsp:sp>
    <dsp:sp modelId="{13D260B8-BD57-4115-A47B-256ADFFBDDA3}">
      <dsp:nvSpPr>
        <dsp:cNvPr id="0" name=""/>
        <dsp:cNvSpPr/>
      </dsp:nvSpPr>
      <dsp:spPr>
        <a:xfrm>
          <a:off x="6829692" y="3316339"/>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Generate enthusiasm. Consider inviting external speakers, as well as staff and students from outside your department.</a:t>
          </a:r>
        </a:p>
      </dsp:txBody>
      <dsp:txXfrm>
        <a:off x="6829692" y="3316339"/>
        <a:ext cx="4943207" cy="132630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68ADC-FD5B-472D-9EDA-C89BF42E34DC}">
      <dsp:nvSpPr>
        <dsp:cNvPr id="0" name=""/>
        <dsp:cNvSpPr/>
      </dsp:nvSpPr>
      <dsp:spPr>
        <a:xfrm>
          <a:off x="0" y="2413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73 members</a:t>
          </a:r>
          <a:endParaRPr lang="en-US" sz="3000" kern="1200"/>
        </a:p>
      </dsp:txBody>
      <dsp:txXfrm>
        <a:off x="35125" y="276425"/>
        <a:ext cx="11702649" cy="649299"/>
      </dsp:txXfrm>
    </dsp:sp>
    <dsp:sp modelId="{3D26334E-2562-4933-B7FE-0DB6323B925F}">
      <dsp:nvSpPr>
        <dsp:cNvPr id="0" name=""/>
        <dsp:cNvSpPr/>
      </dsp:nvSpPr>
      <dsp:spPr>
        <a:xfrm>
          <a:off x="0" y="10472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10 events in 2021</a:t>
          </a:r>
          <a:endParaRPr lang="en-US" sz="3000" kern="1200"/>
        </a:p>
      </dsp:txBody>
      <dsp:txXfrm>
        <a:off x="35125" y="1082375"/>
        <a:ext cx="11702649" cy="649299"/>
      </dsp:txXfrm>
    </dsp:sp>
    <dsp:sp modelId="{22516F0A-292D-4AAB-853D-B3CAAA0CF526}">
      <dsp:nvSpPr>
        <dsp:cNvPr id="0" name=""/>
        <dsp:cNvSpPr/>
      </dsp:nvSpPr>
      <dsp:spPr>
        <a:xfrm>
          <a:off x="0" y="18532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Preference for interactive peer-tutorials</a:t>
          </a:r>
          <a:endParaRPr lang="en-US" sz="3000" kern="1200"/>
        </a:p>
      </dsp:txBody>
      <dsp:txXfrm>
        <a:off x="35125" y="1888325"/>
        <a:ext cx="11702649" cy="649299"/>
      </dsp:txXfrm>
    </dsp:sp>
    <dsp:sp modelId="{C1AE5974-F403-49F1-A7C0-10EFF419D89B}">
      <dsp:nvSpPr>
        <dsp:cNvPr id="0" name=""/>
        <dsp:cNvSpPr/>
      </dsp:nvSpPr>
      <dsp:spPr>
        <a:xfrm>
          <a:off x="0" y="26591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Usual attendance for events: 7 to 20 staff</a:t>
          </a:r>
          <a:endParaRPr lang="en-US" sz="3000" kern="1200"/>
        </a:p>
      </dsp:txBody>
      <dsp:txXfrm>
        <a:off x="35125" y="2694275"/>
        <a:ext cx="11702649" cy="649299"/>
      </dsp:txXfrm>
    </dsp:sp>
    <dsp:sp modelId="{3861D94B-BDDC-41AB-B766-69FBBB867C4A}">
      <dsp:nvSpPr>
        <dsp:cNvPr id="0" name=""/>
        <dsp:cNvSpPr/>
      </dsp:nvSpPr>
      <dsp:spPr>
        <a:xfrm>
          <a:off x="0" y="34651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Primarily for IT department but some ‘fellow travellers’ have joined</a:t>
          </a:r>
          <a:endParaRPr lang="en-US" sz="3000" kern="1200"/>
        </a:p>
      </dsp:txBody>
      <dsp:txXfrm>
        <a:off x="35125" y="3500225"/>
        <a:ext cx="11702649"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BE-0ABC-4312-97CD-EC68495FF7E4}">
      <dsp:nvSpPr>
        <dsp:cNvPr id="0" name=""/>
        <dsp:cNvSpPr/>
      </dsp:nvSpPr>
      <dsp:spPr>
        <a:xfrm>
          <a:off x="535456"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7FDD7EA4-D66A-41C2-89FE-A648535C53A8}">
      <dsp:nvSpPr>
        <dsp:cNvPr id="0" name=""/>
        <dsp:cNvSpPr/>
      </dsp:nvSpPr>
      <dsp:spPr>
        <a:xfrm>
          <a:off x="871831" y="128214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D9315E-FAD3-45E8-8D95-EC8B90C7C6B3}">
      <dsp:nvSpPr>
        <dsp:cNvPr id="0" name=""/>
        <dsp:cNvSpPr/>
      </dsp:nvSpPr>
      <dsp:spPr>
        <a:xfrm>
          <a:off x="30893"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Institutional approach: most effective.</a:t>
          </a:r>
          <a:endParaRPr lang="en-US" sz="2000" kern="1200" cap="none">
            <a:solidFill>
              <a:schemeClr val="bg1"/>
            </a:solidFill>
          </a:endParaRPr>
        </a:p>
      </dsp:txBody>
      <dsp:txXfrm>
        <a:off x="30893" y="3015768"/>
        <a:ext cx="2587500" cy="720000"/>
      </dsp:txXfrm>
    </dsp:sp>
    <dsp:sp modelId="{00EC839C-9A96-491D-8D90-968A675C040E}">
      <dsp:nvSpPr>
        <dsp:cNvPr id="0" name=""/>
        <dsp:cNvSpPr/>
      </dsp:nvSpPr>
      <dsp:spPr>
        <a:xfrm>
          <a:off x="3575768"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8AD6919D-E2D1-4F59-B66D-3B21C5377F76}">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8B667-D4B0-4F4D-BD98-61CEBCBF4CB6}">
      <dsp:nvSpPr>
        <dsp:cNvPr id="0" name=""/>
        <dsp:cNvSpPr/>
      </dsp:nvSpPr>
      <dsp:spPr>
        <a:xfrm>
          <a:off x="3071206"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IT departments have specific attributes.</a:t>
          </a:r>
          <a:endParaRPr lang="en-US" sz="2000" kern="1200" cap="none">
            <a:solidFill>
              <a:schemeClr val="bg1"/>
            </a:solidFill>
          </a:endParaRPr>
        </a:p>
      </dsp:txBody>
      <dsp:txXfrm>
        <a:off x="3071206" y="3015768"/>
        <a:ext cx="258750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2A1CA-C9DF-4B4A-B8D9-D887C1080244}">
      <dsp:nvSpPr>
        <dsp:cNvPr id="0" name=""/>
        <dsp:cNvSpPr/>
      </dsp:nvSpPr>
      <dsp:spPr>
        <a:xfrm>
          <a:off x="3886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Introduction to WCAG principles</a:t>
          </a:r>
          <a:endParaRPr lang="en-US" sz="2800" kern="1200"/>
        </a:p>
      </dsp:txBody>
      <dsp:txXfrm>
        <a:off x="388659" y="1483"/>
        <a:ext cx="2339181" cy="1403508"/>
      </dsp:txXfrm>
    </dsp:sp>
    <dsp:sp modelId="{54664FA4-5709-4D3A-86A9-B8385124DC68}">
      <dsp:nvSpPr>
        <dsp:cNvPr id="0" name=""/>
        <dsp:cNvSpPr/>
      </dsp:nvSpPr>
      <dsp:spPr>
        <a:xfrm>
          <a:off x="29617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Keyboard navigation</a:t>
          </a:r>
          <a:endParaRPr lang="en-US" sz="2800" kern="1200"/>
        </a:p>
      </dsp:txBody>
      <dsp:txXfrm>
        <a:off x="2961759" y="1483"/>
        <a:ext cx="2339181" cy="1403508"/>
      </dsp:txXfrm>
    </dsp:sp>
    <dsp:sp modelId="{5D1D957B-804F-4E1B-A414-A717D1DB205A}">
      <dsp:nvSpPr>
        <dsp:cNvPr id="0" name=""/>
        <dsp:cNvSpPr/>
      </dsp:nvSpPr>
      <dsp:spPr>
        <a:xfrm>
          <a:off x="3886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Alternative Text</a:t>
          </a:r>
          <a:endParaRPr lang="en-US" sz="2800" kern="1200"/>
        </a:p>
      </dsp:txBody>
      <dsp:txXfrm>
        <a:off x="388659" y="1638910"/>
        <a:ext cx="2339181" cy="1403508"/>
      </dsp:txXfrm>
    </dsp:sp>
    <dsp:sp modelId="{DF13E991-B2FD-46EE-BBF6-014DD71909FA}">
      <dsp:nvSpPr>
        <dsp:cNvPr id="0" name=""/>
        <dsp:cNvSpPr/>
      </dsp:nvSpPr>
      <dsp:spPr>
        <a:xfrm>
          <a:off x="29617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Talking about disability</a:t>
          </a:r>
          <a:endParaRPr lang="en-US" sz="2800" kern="1200"/>
        </a:p>
      </dsp:txBody>
      <dsp:txXfrm>
        <a:off x="2961759" y="1638910"/>
        <a:ext cx="2339181" cy="1403508"/>
      </dsp:txXfrm>
    </dsp:sp>
    <dsp:sp modelId="{5A9F409A-5BCE-45EF-8FC6-AB06B52AF874}">
      <dsp:nvSpPr>
        <dsp:cNvPr id="0" name=""/>
        <dsp:cNvSpPr/>
      </dsp:nvSpPr>
      <dsp:spPr>
        <a:xfrm>
          <a:off x="3886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Heading Styles</a:t>
          </a:r>
          <a:endParaRPr lang="en-US" sz="2800" kern="1200"/>
        </a:p>
      </dsp:txBody>
      <dsp:txXfrm>
        <a:off x="388659" y="3276337"/>
        <a:ext cx="2339181" cy="1403508"/>
      </dsp:txXfrm>
    </dsp:sp>
    <dsp:sp modelId="{C4C9CEA7-1D21-4E95-916D-6B1FE8F20CB2}">
      <dsp:nvSpPr>
        <dsp:cNvPr id="0" name=""/>
        <dsp:cNvSpPr/>
      </dsp:nvSpPr>
      <dsp:spPr>
        <a:xfrm>
          <a:off x="29617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Meaningful links</a:t>
          </a:r>
          <a:endParaRPr lang="en-US" sz="2800" kern="1200"/>
        </a:p>
      </dsp:txBody>
      <dsp:txXfrm>
        <a:off x="2961759" y="3276337"/>
        <a:ext cx="2339181" cy="140350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CDC0-4354-4524-BB26-DB407F0F4AEF}">
      <dsp:nvSpPr>
        <dsp:cNvPr id="0" name=""/>
        <dsp:cNvSpPr/>
      </dsp:nvSpPr>
      <dsp:spPr>
        <a:xfrm>
          <a:off x="0" y="571"/>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FB25C8DF-39AA-4900-A905-70C1155EB5F2}">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C1738C-98E9-4648-ACB9-1D754DC08C05}">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Staff are not given time.</a:t>
          </a:r>
          <a:endParaRPr lang="en-US" sz="2500" kern="1200">
            <a:solidFill>
              <a:schemeClr val="accent5"/>
            </a:solidFill>
          </a:endParaRPr>
        </a:p>
      </dsp:txBody>
      <dsp:txXfrm>
        <a:off x="1544530" y="571"/>
        <a:ext cx="4145069" cy="1337255"/>
      </dsp:txXfrm>
    </dsp:sp>
    <dsp:sp modelId="{5B9A6E64-DA76-4EFE-82DD-380A600B6DF8}">
      <dsp:nvSpPr>
        <dsp:cNvPr id="0" name=""/>
        <dsp:cNvSpPr/>
      </dsp:nvSpPr>
      <dsp:spPr>
        <a:xfrm>
          <a:off x="0" y="167214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E25EAD3D-4DEA-41C4-8E96-05FF46DFF488}">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07C6B9-B12D-4CFB-9920-63A41E010BD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and support from leadership.</a:t>
          </a:r>
          <a:endParaRPr lang="en-US" sz="2500" kern="1200">
            <a:solidFill>
              <a:schemeClr val="accent5"/>
            </a:solidFill>
          </a:endParaRPr>
        </a:p>
      </dsp:txBody>
      <dsp:txXfrm>
        <a:off x="1544530" y="1672140"/>
        <a:ext cx="4145069" cy="1337255"/>
      </dsp:txXfrm>
    </dsp:sp>
    <dsp:sp modelId="{1730B777-89C2-4D8B-89C4-53F668472E8F}">
      <dsp:nvSpPr>
        <dsp:cNvPr id="0" name=""/>
        <dsp:cNvSpPr/>
      </dsp:nvSpPr>
      <dsp:spPr>
        <a:xfrm>
          <a:off x="0" y="334371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3753324-3BBB-4A9A-B08A-F8A58E03E145}">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EA9E6-08E9-407B-8997-0A3EC362B663}">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from technical roles.</a:t>
          </a:r>
          <a:endParaRPr lang="en-US" sz="2500" kern="1200">
            <a:solidFill>
              <a:schemeClr val="accent5"/>
            </a:solidFill>
          </a:endParaRPr>
        </a:p>
      </dsp:txBody>
      <dsp:txXfrm>
        <a:off x="1544530" y="3343710"/>
        <a:ext cx="4145069" cy="133725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9FB47-4D51-4B8D-B9AC-5009F3F6FA4C}">
      <dsp:nvSpPr>
        <dsp:cNvPr id="0" name=""/>
        <dsp:cNvSpPr/>
      </dsp:nvSpPr>
      <dsp:spPr>
        <a:xfrm>
          <a:off x="1137920" y="1462"/>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Make part of objectives.</a:t>
          </a:r>
        </a:p>
      </dsp:txBody>
      <dsp:txXfrm>
        <a:off x="1137920" y="1462"/>
        <a:ext cx="4551680" cy="1499554"/>
      </dsp:txXfrm>
    </dsp:sp>
    <dsp:sp modelId="{0768C936-6C02-43B6-AB31-4F00C984A59F}">
      <dsp:nvSpPr>
        <dsp:cNvPr id="0" name=""/>
        <dsp:cNvSpPr/>
      </dsp:nvSpPr>
      <dsp:spPr>
        <a:xfrm>
          <a:off x="0" y="1462"/>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462"/>
        <a:ext cx="1137920" cy="1499554"/>
      </dsp:txXfrm>
    </dsp:sp>
    <dsp:sp modelId="{0F8006A3-0AB4-4FB3-91F4-F45456648D85}">
      <dsp:nvSpPr>
        <dsp:cNvPr id="0" name=""/>
        <dsp:cNvSpPr/>
      </dsp:nvSpPr>
      <dsp:spPr>
        <a:xfrm>
          <a:off x="1137920" y="1590991"/>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Include info about CoPs in induction for new starters.</a:t>
          </a:r>
        </a:p>
      </dsp:txBody>
      <dsp:txXfrm>
        <a:off x="1137920" y="1590991"/>
        <a:ext cx="4551680" cy="1499554"/>
      </dsp:txXfrm>
    </dsp:sp>
    <dsp:sp modelId="{EEB3240F-6CA4-4939-8E5B-96DB5CA866ED}">
      <dsp:nvSpPr>
        <dsp:cNvPr id="0" name=""/>
        <dsp:cNvSpPr/>
      </dsp:nvSpPr>
      <dsp:spPr>
        <a:xfrm>
          <a:off x="0" y="1590991"/>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590991"/>
        <a:ext cx="1137920" cy="1499554"/>
      </dsp:txXfrm>
    </dsp:sp>
    <dsp:sp modelId="{2F8D38D9-2D9A-44B9-A774-2E52D0A2FE07}">
      <dsp:nvSpPr>
        <dsp:cNvPr id="0" name=""/>
        <dsp:cNvSpPr/>
      </dsp:nvSpPr>
      <dsp:spPr>
        <a:xfrm>
          <a:off x="1137920" y="3180519"/>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Promote benefits of taking part in community within departmental newsletters and staff meetings.</a:t>
          </a:r>
        </a:p>
      </dsp:txBody>
      <dsp:txXfrm>
        <a:off x="1137920" y="3180519"/>
        <a:ext cx="4551680" cy="1499554"/>
      </dsp:txXfrm>
    </dsp:sp>
    <dsp:sp modelId="{7E708664-9DFC-4C32-8B04-CC8D9E4DF774}">
      <dsp:nvSpPr>
        <dsp:cNvPr id="0" name=""/>
        <dsp:cNvSpPr/>
      </dsp:nvSpPr>
      <dsp:spPr>
        <a:xfrm>
          <a:off x="0" y="3180519"/>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3180519"/>
        <a:ext cx="1137920" cy="149955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629194"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927207"/>
        <a:ext cx="35531" cy="7113"/>
      </dsp:txXfrm>
    </dsp:sp>
    <dsp:sp modelId="{2881EFDD-A84A-4C07-A602-F4651D8AD3E1}">
      <dsp:nvSpPr>
        <dsp:cNvPr id="0" name=""/>
        <dsp:cNvSpPr/>
      </dsp:nvSpPr>
      <dsp:spPr>
        <a:xfrm>
          <a:off x="541328"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541328" y="3864"/>
        <a:ext cx="3089665" cy="1853799"/>
      </dsp:txXfrm>
    </dsp:sp>
    <dsp:sp modelId="{DC688D9D-E8C8-49C2-B30C-FD2B55B1B721}">
      <dsp:nvSpPr>
        <dsp:cNvPr id="0" name=""/>
        <dsp:cNvSpPr/>
      </dsp:nvSpPr>
      <dsp:spPr>
        <a:xfrm>
          <a:off x="7429482"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927207"/>
        <a:ext cx="35531" cy="7113"/>
      </dsp:txXfrm>
    </dsp:sp>
    <dsp:sp modelId="{C315BF9E-344A-4CF9-9EE7-DFFBF1043F6B}">
      <dsp:nvSpPr>
        <dsp:cNvPr id="0" name=""/>
        <dsp:cNvSpPr/>
      </dsp:nvSpPr>
      <dsp:spPr>
        <a:xfrm>
          <a:off x="4341617"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341617" y="3864"/>
        <a:ext cx="3089665" cy="1853799"/>
      </dsp:txXfrm>
    </dsp:sp>
    <dsp:sp modelId="{85246B84-301A-48E8-B01C-3ED28F3C155B}">
      <dsp:nvSpPr>
        <dsp:cNvPr id="0" name=""/>
        <dsp:cNvSpPr/>
      </dsp:nvSpPr>
      <dsp:spPr>
        <a:xfrm>
          <a:off x="2086161" y="1855863"/>
          <a:ext cx="7600576" cy="680023"/>
        </a:xfrm>
        <a:custGeom>
          <a:avLst/>
          <a:gdLst/>
          <a:ahLst/>
          <a:cxnLst/>
          <a:rect l="0" t="0" r="0" b="0"/>
          <a:pathLst>
            <a:path>
              <a:moveTo>
                <a:pt x="7600576" y="0"/>
              </a:moveTo>
              <a:lnTo>
                <a:pt x="7600576" y="357111"/>
              </a:lnTo>
              <a:lnTo>
                <a:pt x="0" y="357111"/>
              </a:lnTo>
              <a:lnTo>
                <a:pt x="0" y="680023"/>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95606" y="2192318"/>
        <a:ext cx="381686" cy="7113"/>
      </dsp:txXfrm>
    </dsp:sp>
    <dsp:sp modelId="{DDA2B8B2-F437-474D-8254-E0C12031C8FD}">
      <dsp:nvSpPr>
        <dsp:cNvPr id="0" name=""/>
        <dsp:cNvSpPr/>
      </dsp:nvSpPr>
      <dsp:spPr>
        <a:xfrm>
          <a:off x="8141905"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141905" y="3864"/>
        <a:ext cx="3089665" cy="1853799"/>
      </dsp:txXfrm>
    </dsp:sp>
    <dsp:sp modelId="{08708ED9-216A-4431-B42D-5EBD5E2449F4}">
      <dsp:nvSpPr>
        <dsp:cNvPr id="0" name=""/>
        <dsp:cNvSpPr/>
      </dsp:nvSpPr>
      <dsp:spPr>
        <a:xfrm>
          <a:off x="3629194"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3491629"/>
        <a:ext cx="35531" cy="7113"/>
      </dsp:txXfrm>
    </dsp:sp>
    <dsp:sp modelId="{6ACA3A30-50AB-45EF-BF03-331C64235F46}">
      <dsp:nvSpPr>
        <dsp:cNvPr id="0" name=""/>
        <dsp:cNvSpPr/>
      </dsp:nvSpPr>
      <dsp:spPr>
        <a:xfrm>
          <a:off x="541328"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541328" y="2568286"/>
        <a:ext cx="3089665" cy="1853799"/>
      </dsp:txXfrm>
    </dsp:sp>
    <dsp:sp modelId="{BE90A866-4AF3-4448-937A-7A54BC368663}">
      <dsp:nvSpPr>
        <dsp:cNvPr id="0" name=""/>
        <dsp:cNvSpPr/>
      </dsp:nvSpPr>
      <dsp:spPr>
        <a:xfrm>
          <a:off x="7429482"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3491629"/>
        <a:ext cx="35531" cy="7113"/>
      </dsp:txXfrm>
    </dsp:sp>
    <dsp:sp modelId="{F1365D3A-6EB1-4521-BEB2-69D59D2218B5}">
      <dsp:nvSpPr>
        <dsp:cNvPr id="0" name=""/>
        <dsp:cNvSpPr/>
      </dsp:nvSpPr>
      <dsp:spPr>
        <a:xfrm>
          <a:off x="4341617"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341617" y="2568286"/>
        <a:ext cx="3089665" cy="1853799"/>
      </dsp:txXfrm>
    </dsp:sp>
    <dsp:sp modelId="{3E48A994-7048-4CBE-BF26-2B7B10197AD8}">
      <dsp:nvSpPr>
        <dsp:cNvPr id="0" name=""/>
        <dsp:cNvSpPr/>
      </dsp:nvSpPr>
      <dsp:spPr>
        <a:xfrm>
          <a:off x="8141905" y="2568286"/>
          <a:ext cx="3089665" cy="1853799"/>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141905" y="2568286"/>
        <a:ext cx="3089665" cy="185379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8D857-6B4D-4C67-9E11-93768F0FF2B0}">
      <dsp:nvSpPr>
        <dsp:cNvPr id="0" name=""/>
        <dsp:cNvSpPr/>
      </dsp:nvSpPr>
      <dsp:spPr>
        <a:xfrm>
          <a:off x="0" y="194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D0A6E25-8EC3-426F-9FEA-86AC5A50E040}">
      <dsp:nvSpPr>
        <dsp:cNvPr id="0" name=""/>
        <dsp:cNvSpPr/>
      </dsp:nvSpPr>
      <dsp:spPr>
        <a:xfrm>
          <a:off x="297892" y="223515"/>
          <a:ext cx="541622" cy="5416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A61EC-BEDC-4E19-85B4-96FC6F246DD0}">
      <dsp:nvSpPr>
        <dsp:cNvPr id="0" name=""/>
        <dsp:cNvSpPr/>
      </dsp:nvSpPr>
      <dsp:spPr>
        <a:xfrm>
          <a:off x="1137407" y="194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Discussions between individuals</a:t>
          </a:r>
          <a:endParaRPr lang="en-US" sz="2200" kern="1200">
            <a:solidFill>
              <a:schemeClr val="bg1"/>
            </a:solidFill>
          </a:endParaRPr>
        </a:p>
      </dsp:txBody>
      <dsp:txXfrm>
        <a:off x="1137407" y="1943"/>
        <a:ext cx="4552192" cy="984768"/>
      </dsp:txXfrm>
    </dsp:sp>
    <dsp:sp modelId="{C5016B0B-24A8-49F8-8FCA-EA755BE9AD5C}">
      <dsp:nvSpPr>
        <dsp:cNvPr id="0" name=""/>
        <dsp:cNvSpPr/>
      </dsp:nvSpPr>
      <dsp:spPr>
        <a:xfrm>
          <a:off x="0" y="123290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29E2C52-2352-4798-902C-1318B19BB5BB}">
      <dsp:nvSpPr>
        <dsp:cNvPr id="0" name=""/>
        <dsp:cNvSpPr/>
      </dsp:nvSpPr>
      <dsp:spPr>
        <a:xfrm>
          <a:off x="297892" y="1454476"/>
          <a:ext cx="541622" cy="5416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30B9C-07C1-4334-B042-2CD2C65A957F}">
      <dsp:nvSpPr>
        <dsp:cNvPr id="0" name=""/>
        <dsp:cNvSpPr/>
      </dsp:nvSpPr>
      <dsp:spPr>
        <a:xfrm>
          <a:off x="1137407" y="123290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Chat channels</a:t>
          </a:r>
          <a:endParaRPr lang="en-US" sz="2200" kern="1200">
            <a:solidFill>
              <a:schemeClr val="bg1"/>
            </a:solidFill>
          </a:endParaRPr>
        </a:p>
      </dsp:txBody>
      <dsp:txXfrm>
        <a:off x="1137407" y="1232903"/>
        <a:ext cx="4552192" cy="984768"/>
      </dsp:txXfrm>
    </dsp:sp>
    <dsp:sp modelId="{6BAD35AB-D061-4339-A816-B448BB09226C}">
      <dsp:nvSpPr>
        <dsp:cNvPr id="0" name=""/>
        <dsp:cNvSpPr/>
      </dsp:nvSpPr>
      <dsp:spPr>
        <a:xfrm>
          <a:off x="0" y="2463864"/>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9D3D25F1-E5A1-4EDC-9D2F-00E79E6B0F08}">
      <dsp:nvSpPr>
        <dsp:cNvPr id="0" name=""/>
        <dsp:cNvSpPr/>
      </dsp:nvSpPr>
      <dsp:spPr>
        <a:xfrm>
          <a:off x="297892" y="2685437"/>
          <a:ext cx="541622" cy="5416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19802-AD8F-417F-B2EF-58177CF864BD}">
      <dsp:nvSpPr>
        <dsp:cNvPr id="0" name=""/>
        <dsp:cNvSpPr/>
      </dsp:nvSpPr>
      <dsp:spPr>
        <a:xfrm>
          <a:off x="1137407" y="2463864"/>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Informal lunchtime meet-ups, communities of practice</a:t>
          </a:r>
          <a:endParaRPr lang="en-US" sz="2200" kern="1200">
            <a:solidFill>
              <a:schemeClr val="bg1"/>
            </a:solidFill>
          </a:endParaRPr>
        </a:p>
      </dsp:txBody>
      <dsp:txXfrm>
        <a:off x="1137407" y="2463864"/>
        <a:ext cx="4552192" cy="984768"/>
      </dsp:txXfrm>
    </dsp:sp>
    <dsp:sp modelId="{3F77E770-4FC3-41DB-8E17-F945EEE567B9}">
      <dsp:nvSpPr>
        <dsp:cNvPr id="0" name=""/>
        <dsp:cNvSpPr/>
      </dsp:nvSpPr>
      <dsp:spPr>
        <a:xfrm>
          <a:off x="0" y="3694825"/>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6E24949-862D-4C00-90CE-CB4D2CBCB626}">
      <dsp:nvSpPr>
        <dsp:cNvPr id="0" name=""/>
        <dsp:cNvSpPr/>
      </dsp:nvSpPr>
      <dsp:spPr>
        <a:xfrm>
          <a:off x="297892" y="3916398"/>
          <a:ext cx="541622" cy="5416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2D9C5-126D-41EA-9EF6-1E089C412606}">
      <dsp:nvSpPr>
        <dsp:cNvPr id="0" name=""/>
        <dsp:cNvSpPr/>
      </dsp:nvSpPr>
      <dsp:spPr>
        <a:xfrm>
          <a:off x="1137407" y="3694825"/>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Departmental presentations, team meetings</a:t>
          </a:r>
          <a:endParaRPr lang="en-US" sz="2200" kern="1200">
            <a:solidFill>
              <a:schemeClr val="bg1"/>
            </a:solidFill>
          </a:endParaRPr>
        </a:p>
      </dsp:txBody>
      <dsp:txXfrm>
        <a:off x="1137407" y="3694825"/>
        <a:ext cx="4552192" cy="98476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1746800" y="45768"/>
          <a:ext cx="2196000" cy="219600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2214800" y="51376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1344320" y="2925768"/>
          <a:ext cx="3600000"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We’ve shared our workshop materials from Community of Practice sessions.</a:t>
          </a:r>
          <a:endParaRPr lang="en-US" sz="2800" kern="1200" cap="none">
            <a:solidFill>
              <a:schemeClr val="bg1"/>
            </a:solidFill>
          </a:endParaRPr>
        </a:p>
      </dsp:txBody>
      <dsp:txXfrm>
        <a:off x="1344320" y="2925768"/>
        <a:ext cx="3600000" cy="17100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3449" y="1413033"/>
          <a:ext cx="2681956"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Initiate</a:t>
          </a:r>
        </a:p>
      </dsp:txBody>
      <dsp:txXfrm>
        <a:off x="95420" y="1505004"/>
        <a:ext cx="2498014" cy="1700102"/>
      </dsp:txXfrm>
    </dsp:sp>
    <dsp:sp modelId="{0491BB63-841E-495B-9EE2-70EAB2B0ED1A}">
      <dsp:nvSpPr>
        <dsp:cNvPr id="0" name=""/>
        <dsp:cNvSpPr/>
      </dsp:nvSpPr>
      <dsp:spPr>
        <a:xfrm>
          <a:off x="3031464" y="1413033"/>
          <a:ext cx="2681956" cy="1884044"/>
        </a:xfrm>
        <a:prstGeom prst="roundRect">
          <a:avLst/>
        </a:prstGeom>
        <a:solidFill>
          <a:schemeClr val="tx1"/>
        </a:solidFill>
        <a:ln w="38100" cap="flat" cmpd="sng" algn="ctr">
          <a:solidFill>
            <a:schemeClr val="accent3"/>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Plan</a:t>
          </a:r>
        </a:p>
      </dsp:txBody>
      <dsp:txXfrm>
        <a:off x="3123435" y="1505004"/>
        <a:ext cx="2498014" cy="1700102"/>
      </dsp:txXfrm>
    </dsp:sp>
    <dsp:sp modelId="{620AF46C-5FCB-4189-AAE3-8738BBBB6126}">
      <dsp:nvSpPr>
        <dsp:cNvPr id="0" name=""/>
        <dsp:cNvSpPr/>
      </dsp:nvSpPr>
      <dsp:spPr>
        <a:xfrm>
          <a:off x="6059479" y="1413033"/>
          <a:ext cx="2681956"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Implement</a:t>
          </a:r>
        </a:p>
      </dsp:txBody>
      <dsp:txXfrm>
        <a:off x="6151450" y="1505004"/>
        <a:ext cx="2498014" cy="1700102"/>
      </dsp:txXfrm>
    </dsp:sp>
    <dsp:sp modelId="{64178748-7FD2-4025-BA69-50BEFA47C226}">
      <dsp:nvSpPr>
        <dsp:cNvPr id="0" name=""/>
        <dsp:cNvSpPr/>
      </dsp:nvSpPr>
      <dsp:spPr>
        <a:xfrm>
          <a:off x="9087494" y="1413033"/>
          <a:ext cx="2681956"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Sustain</a:t>
          </a:r>
        </a:p>
      </dsp:txBody>
      <dsp:txXfrm>
        <a:off x="9179465" y="1505004"/>
        <a:ext cx="2498014" cy="170010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58D6F-CC57-473C-9E11-5BE9CAA6290A}">
      <dsp:nvSpPr>
        <dsp:cNvPr id="0" name=""/>
        <dsp:cNvSpPr/>
      </dsp:nvSpPr>
      <dsp:spPr>
        <a:xfrm>
          <a:off x="0" y="3457"/>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134AC5C-A7DD-4102-AC88-D1838A99BB6F}">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E14499-2364-4134-9C2A-1D2852E8C2FC}">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Captures your goals and targets</a:t>
          </a:r>
          <a:endParaRPr lang="en-US" sz="1900" kern="1200">
            <a:solidFill>
              <a:schemeClr val="bg1"/>
            </a:solidFill>
          </a:endParaRPr>
        </a:p>
      </dsp:txBody>
      <dsp:txXfrm>
        <a:off x="850558" y="3457"/>
        <a:ext cx="10922340" cy="736414"/>
      </dsp:txXfrm>
    </dsp:sp>
    <dsp:sp modelId="{BE2E179B-02E2-4934-9A1F-4FE1BBA5EF77}">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0CEE9D43-AC50-4AC2-9DAB-2E16609C230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57A864-B41D-4E85-BDFC-7BC5655F451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Meet what standard and level?</a:t>
          </a:r>
          <a:endParaRPr lang="en-US" sz="1900" kern="1200">
            <a:solidFill>
              <a:schemeClr val="bg1"/>
            </a:solidFill>
          </a:endParaRPr>
        </a:p>
      </dsp:txBody>
      <dsp:txXfrm>
        <a:off x="850558" y="923975"/>
        <a:ext cx="10922340" cy="736414"/>
      </dsp:txXfrm>
    </dsp:sp>
    <dsp:sp modelId="{E53DA92B-2CDB-4486-B4B3-F8410CE94AC1}">
      <dsp:nvSpPr>
        <dsp:cNvPr id="0" name=""/>
        <dsp:cNvSpPr/>
      </dsp:nvSpPr>
      <dsp:spPr>
        <a:xfrm>
          <a:off x="0" y="1844493"/>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D0FE017-32D8-4E5E-B901-723C44577D0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8787C-8DEB-4E20-9A6F-BC80D7029682}">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Roles and responsibilities</a:t>
          </a:r>
          <a:endParaRPr lang="en-US" sz="1900" kern="1200">
            <a:solidFill>
              <a:schemeClr val="bg1"/>
            </a:solidFill>
          </a:endParaRPr>
        </a:p>
      </dsp:txBody>
      <dsp:txXfrm>
        <a:off x="850558" y="1844493"/>
        <a:ext cx="10922340" cy="736414"/>
      </dsp:txXfrm>
    </dsp:sp>
    <dsp:sp modelId="{05894006-8A3B-4BC4-9F0F-40E74D1144B5}">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18AC1E73-3E9B-4859-9F8C-83256B2289F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43609-3200-4D9B-A001-F752428F972D}">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Processes and scope</a:t>
          </a:r>
          <a:endParaRPr lang="en-US" sz="1900" kern="1200">
            <a:solidFill>
              <a:schemeClr val="bg1"/>
            </a:solidFill>
          </a:endParaRPr>
        </a:p>
      </dsp:txBody>
      <dsp:txXfrm>
        <a:off x="850558" y="2765011"/>
        <a:ext cx="10922340" cy="736414"/>
      </dsp:txXfrm>
    </dsp:sp>
    <dsp:sp modelId="{FA896722-1F27-4E1F-8310-49B54477ED3E}">
      <dsp:nvSpPr>
        <dsp:cNvPr id="0" name=""/>
        <dsp:cNvSpPr/>
      </dsp:nvSpPr>
      <dsp:spPr>
        <a:xfrm>
          <a:off x="0" y="3685529"/>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662AE637-262D-4C3C-B2AB-DB43098A438A}">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A2730-24D6-449C-911A-1D5FC1A6AC3D}">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Reporting</a:t>
          </a:r>
          <a:endParaRPr lang="en-US" sz="1900" kern="1200">
            <a:solidFill>
              <a:schemeClr val="bg1"/>
            </a:solidFill>
          </a:endParaRPr>
        </a:p>
      </dsp:txBody>
      <dsp:txXfrm>
        <a:off x="850558" y="3685529"/>
        <a:ext cx="10922340" cy="736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Lots of services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Leaders</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Technical details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Potential impact</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Embedded in institution</a:t>
          </a: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Can act now</a:t>
          </a:r>
          <a:endParaRPr lang="en-US" sz="2300" kern="1200">
            <a:solidFill>
              <a:schemeClr val="bg1"/>
            </a:solidFill>
          </a:endParaRPr>
        </a:p>
      </dsp:txBody>
      <dsp:txXfrm>
        <a:off x="3878777" y="3500797"/>
        <a:ext cx="1716792" cy="72833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8D4BE-351D-4702-865B-1FF4EDCA08D2}">
      <dsp:nvSpPr>
        <dsp:cNvPr id="0" name=""/>
        <dsp:cNvSpPr/>
      </dsp:nvSpPr>
      <dsp:spPr>
        <a:xfrm>
          <a:off x="2376449" y="730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85683-CA6B-4221-B94C-8FA271ED0FA0}">
      <dsp:nvSpPr>
        <dsp:cNvPr id="0" name=""/>
        <dsp:cNvSpPr/>
      </dsp:nvSpPr>
      <dsp:spPr>
        <a:xfrm>
          <a:off x="1188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rPr>
            <a:t>Formalising the responsibility helps ensure that staff have time for the work and can receive training.</a:t>
          </a:r>
          <a:endParaRPr lang="en-US" sz="2800" kern="1200" dirty="0">
            <a:solidFill>
              <a:schemeClr val="bg1"/>
            </a:solidFill>
          </a:endParaRPr>
        </a:p>
      </dsp:txBody>
      <dsp:txXfrm>
        <a:off x="1188449" y="2702051"/>
        <a:ext cx="4320000" cy="1935000"/>
      </dsp:txXfrm>
    </dsp:sp>
    <dsp:sp modelId="{CE7D2534-0570-446D-A88F-62619AA80CA0}">
      <dsp:nvSpPr>
        <dsp:cNvPr id="0" name=""/>
        <dsp:cNvSpPr/>
      </dsp:nvSpPr>
      <dsp:spPr>
        <a:xfrm>
          <a:off x="7452450" y="730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BB7B0-CF10-41E9-B0C0-1FF1ED6F25A1}">
      <dsp:nvSpPr>
        <dsp:cNvPr id="0" name=""/>
        <dsp:cNvSpPr/>
      </dsp:nvSpPr>
      <dsp:spPr>
        <a:xfrm>
          <a:off x="6264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Clear identification helps communicate who is responsible for accessibility and that it is being prioritised.</a:t>
          </a:r>
          <a:endParaRPr lang="en-US" sz="2800" kern="1200">
            <a:solidFill>
              <a:schemeClr val="bg1"/>
            </a:solidFill>
          </a:endParaRPr>
        </a:p>
      </dsp:txBody>
      <dsp:txXfrm>
        <a:off x="6264449" y="2702051"/>
        <a:ext cx="4320000" cy="19350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850558" y="3457"/>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Communications</a:t>
          </a:r>
          <a:endParaRPr lang="en-US" sz="1900" kern="1200">
            <a:solidFill>
              <a:schemeClr val="bg1"/>
            </a:solidFill>
          </a:endParaRPr>
        </a:p>
      </dsp:txBody>
      <dsp:txXfrm>
        <a:off x="850558" y="3457"/>
        <a:ext cx="5297804" cy="736414"/>
      </dsp:txXfrm>
    </dsp:sp>
    <dsp:sp modelId="{9459EC9E-A52A-4C94-8078-FA53BA17AFD1}">
      <dsp:nvSpPr>
        <dsp:cNvPr id="0" name=""/>
        <dsp:cNvSpPr/>
      </dsp:nvSpPr>
      <dsp:spPr>
        <a:xfrm>
          <a:off x="6148363" y="3457"/>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Embed accessibility within brand or design guidelines.</a:t>
          </a:r>
          <a:endParaRPr lang="en-US" sz="1800" kern="1200">
            <a:solidFill>
              <a:schemeClr val="bg1"/>
            </a:solidFill>
          </a:endParaRPr>
        </a:p>
      </dsp:txBody>
      <dsp:txXfrm>
        <a:off x="6148363" y="3457"/>
        <a:ext cx="5624535" cy="736414"/>
      </dsp:txXfrm>
    </dsp:sp>
    <dsp:sp modelId="{B8D2D353-EE5A-4881-84DD-19A04B8C19D0}">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850558" y="923975"/>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Quality assurance</a:t>
          </a:r>
          <a:endParaRPr lang="en-US" sz="1900" kern="1200">
            <a:solidFill>
              <a:schemeClr val="bg1"/>
            </a:solidFill>
          </a:endParaRPr>
        </a:p>
      </dsp:txBody>
      <dsp:txXfrm>
        <a:off x="850558" y="923975"/>
        <a:ext cx="5297804" cy="736414"/>
      </dsp:txXfrm>
    </dsp:sp>
    <dsp:sp modelId="{3CE044EE-EBB6-49F8-A031-5F184A6BAF20}">
      <dsp:nvSpPr>
        <dsp:cNvPr id="0" name=""/>
        <dsp:cNvSpPr/>
      </dsp:nvSpPr>
      <dsp:spPr>
        <a:xfrm>
          <a:off x="6148363" y="923975"/>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Test for and track accessibility issues during development and release process.</a:t>
          </a:r>
          <a:endParaRPr lang="en-US" sz="1800" kern="1200">
            <a:solidFill>
              <a:schemeClr val="bg1"/>
            </a:solidFill>
          </a:endParaRPr>
        </a:p>
      </dsp:txBody>
      <dsp:txXfrm>
        <a:off x="6148363" y="923975"/>
        <a:ext cx="5624535" cy="736414"/>
      </dsp:txXfrm>
    </dsp:sp>
    <dsp:sp modelId="{E2B03352-6A59-44E4-996A-9DCD706D809E}">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850558" y="1844493"/>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Coding</a:t>
          </a:r>
          <a:endParaRPr lang="en-US" sz="1900" kern="1200">
            <a:solidFill>
              <a:schemeClr val="bg1"/>
            </a:solidFill>
          </a:endParaRPr>
        </a:p>
      </dsp:txBody>
      <dsp:txXfrm>
        <a:off x="850558" y="1844493"/>
        <a:ext cx="5297804" cy="736414"/>
      </dsp:txXfrm>
    </dsp:sp>
    <dsp:sp modelId="{7BA1FCC9-5CD1-4C6C-B44A-E98E6A496958}">
      <dsp:nvSpPr>
        <dsp:cNvPr id="0" name=""/>
        <dsp:cNvSpPr/>
      </dsp:nvSpPr>
      <dsp:spPr>
        <a:xfrm>
          <a:off x="6148363" y="1844493"/>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Maintain libraries with accessible components.</a:t>
          </a:r>
          <a:endParaRPr lang="en-US" sz="1800" kern="1200">
            <a:solidFill>
              <a:schemeClr val="bg1"/>
            </a:solidFill>
          </a:endParaRPr>
        </a:p>
      </dsp:txBody>
      <dsp:txXfrm>
        <a:off x="6148363" y="1844493"/>
        <a:ext cx="5624535" cy="736414"/>
      </dsp:txXfrm>
    </dsp:sp>
    <dsp:sp modelId="{EFCB69D4-7270-4105-A2EB-BCFFCE2A6067}">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850558" y="2765011"/>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Procurement</a:t>
          </a:r>
          <a:endParaRPr lang="en-US" sz="1900" kern="1200">
            <a:solidFill>
              <a:schemeClr val="bg1"/>
            </a:solidFill>
          </a:endParaRPr>
        </a:p>
      </dsp:txBody>
      <dsp:txXfrm>
        <a:off x="850558" y="2765011"/>
        <a:ext cx="5297804" cy="736414"/>
      </dsp:txXfrm>
    </dsp:sp>
    <dsp:sp modelId="{CD7CC7CB-B0D7-417B-99C1-2B0363F5A3AB}">
      <dsp:nvSpPr>
        <dsp:cNvPr id="0" name=""/>
        <dsp:cNvSpPr/>
      </dsp:nvSpPr>
      <dsp:spPr>
        <a:xfrm>
          <a:off x="6148363" y="2765011"/>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Include accessibility within procurement process</a:t>
          </a:r>
        </a:p>
      </dsp:txBody>
      <dsp:txXfrm>
        <a:off x="6148363" y="2765011"/>
        <a:ext cx="5624535" cy="736414"/>
      </dsp:txXfrm>
    </dsp:sp>
    <dsp:sp modelId="{30A6CCBA-3E29-4A59-BBFC-6CB47F822E73}">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BCE2B7-3A85-42D1-BCE5-D6DBA64BCBC7}">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CF565D-E955-4264-8F72-DE3C745FB580}">
      <dsp:nvSpPr>
        <dsp:cNvPr id="0" name=""/>
        <dsp:cNvSpPr/>
      </dsp:nvSpPr>
      <dsp:spPr>
        <a:xfrm>
          <a:off x="850558" y="3685529"/>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Recruit</a:t>
          </a:r>
          <a:endParaRPr lang="en-US" sz="1900" kern="1200">
            <a:solidFill>
              <a:schemeClr val="bg1"/>
            </a:solidFill>
          </a:endParaRPr>
        </a:p>
      </dsp:txBody>
      <dsp:txXfrm>
        <a:off x="850558" y="3685529"/>
        <a:ext cx="5297804" cy="736414"/>
      </dsp:txXfrm>
    </dsp:sp>
    <dsp:sp modelId="{83DF0A59-C70E-43CB-B158-4EB1DCB5B1C5}">
      <dsp:nvSpPr>
        <dsp:cNvPr id="0" name=""/>
        <dsp:cNvSpPr/>
      </dsp:nvSpPr>
      <dsp:spPr>
        <a:xfrm>
          <a:off x="6148363" y="3685529"/>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Incorporate accessibility skills within job description and person specification.</a:t>
          </a:r>
        </a:p>
      </dsp:txBody>
      <dsp:txXfrm>
        <a:off x="6148363" y="3685529"/>
        <a:ext cx="5624535" cy="73641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Accessibility evaluations</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How frequent? How extensive?</a:t>
          </a:r>
          <a:endParaRPr lang="en-US" sz="1800" kern="1200" cap="none">
            <a:solidFill>
              <a:schemeClr val="bg1"/>
            </a:solidFill>
          </a:endParaRP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cap="none">
              <a:solidFill>
                <a:schemeClr val="bg1"/>
              </a:solidFill>
            </a:rPr>
            <a:t>Involving people</a:t>
          </a: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Opportunities to involve users with disabilities in evaluations?</a:t>
          </a:r>
          <a:endParaRPr lang="en-US" sz="1800" kern="1200" cap="none">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Reviewing policies and procedures</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It takes time to identify which processes should change and to agree how to change them.</a:t>
          </a:r>
        </a:p>
      </dsp:txBody>
      <dsp:txXfrm>
        <a:off x="6757830" y="3160769"/>
        <a:ext cx="5015068" cy="126409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Recruitment </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Update job descriptions? Recruit specialists?</a:t>
          </a: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dirty="0">
              <a:solidFill>
                <a:schemeClr val="bg1"/>
              </a:solidFill>
            </a:rPr>
            <a:t>Staff training </a:t>
          </a:r>
          <a:endParaRPr lang="en-US" sz="2500" kern="1200" cap="none" dirty="0">
            <a:solidFill>
              <a:schemeClr val="bg1"/>
            </a:solidFill>
          </a:endParaRP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dirty="0">
              <a:solidFill>
                <a:schemeClr val="bg1"/>
              </a:solidFill>
            </a:rPr>
            <a:t>General awareness raising, and specialist training where required?</a:t>
          </a:r>
          <a:endParaRPr lang="en-US" sz="1800" kern="1200" cap="none" dirty="0">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Tooling</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Content authoring tools, development environments, adjust CI/CD workflows?</a:t>
          </a:r>
        </a:p>
      </dsp:txBody>
      <dsp:txXfrm>
        <a:off x="6757830" y="3160769"/>
        <a:ext cx="5015068" cy="1264091"/>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F95D-C6E4-4568-82ED-580D14D63D88}">
      <dsp:nvSpPr>
        <dsp:cNvPr id="0" name=""/>
        <dsp:cNvSpPr/>
      </dsp:nvSpPr>
      <dsp:spPr>
        <a:xfrm>
          <a:off x="0" y="540"/>
          <a:ext cx="11772899" cy="1264091"/>
        </a:xfrm>
        <a:prstGeom prst="roundRect">
          <a:avLst>
            <a:gd name="adj" fmla="val 1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dsp:style>
    </dsp:sp>
    <dsp:sp modelId="{85B33D9B-C7D7-4A36-A266-5757267FD532}">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7C4D-A577-4DB8-8D81-5B3E871EA558}">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Authoring tools </a:t>
          </a:r>
          <a:endParaRPr lang="en-US" sz="2500" kern="1200">
            <a:solidFill>
              <a:schemeClr val="bg1"/>
            </a:solidFill>
          </a:endParaRPr>
        </a:p>
      </dsp:txBody>
      <dsp:txXfrm>
        <a:off x="1460025" y="540"/>
        <a:ext cx="5297804" cy="1264091"/>
      </dsp:txXfrm>
    </dsp:sp>
    <dsp:sp modelId="{B3749D3B-BC60-4867-8E30-8C3D2FF17301}">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Do your authoring tools allow you to create accessible content (e.g. CMS)</a:t>
          </a:r>
        </a:p>
      </dsp:txBody>
      <dsp:txXfrm>
        <a:off x="6757830" y="540"/>
        <a:ext cx="5015068" cy="1264091"/>
      </dsp:txXfrm>
    </dsp:sp>
    <dsp:sp modelId="{501583A8-E101-4AA6-825D-C8A4FAED8BAB}">
      <dsp:nvSpPr>
        <dsp:cNvPr id="0" name=""/>
        <dsp:cNvSpPr/>
      </dsp:nvSpPr>
      <dsp:spPr>
        <a:xfrm>
          <a:off x="0" y="1580654"/>
          <a:ext cx="11772899" cy="1264091"/>
        </a:xfrm>
        <a:prstGeom prst="roundRect">
          <a:avLst>
            <a:gd name="adj" fmla="val 10000"/>
          </a:avLst>
        </a:prstGeom>
        <a:solidFill>
          <a:schemeClr val="tx1"/>
        </a:solidFill>
        <a:ln w="38100">
          <a:solidFill>
            <a:schemeClr val="accent3"/>
          </a:solidFill>
        </a:ln>
        <a:effectLst/>
      </dsp:spPr>
      <dsp:style>
        <a:lnRef idx="0">
          <a:scrgbClr r="0" g="0" b="0"/>
        </a:lnRef>
        <a:fillRef idx="1">
          <a:scrgbClr r="0" g="0" b="0"/>
        </a:fillRef>
        <a:effectRef idx="0">
          <a:scrgbClr r="0" g="0" b="0"/>
        </a:effectRef>
        <a:fontRef idx="minor"/>
      </dsp:style>
    </dsp:sp>
    <dsp:sp modelId="{91C75F7A-DDEF-4030-925D-3EC558ED91F6}">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E71BB-9F54-4010-B84F-5E3B8708CA89}">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Knowledge and expertise </a:t>
          </a:r>
          <a:endParaRPr lang="en-US" sz="2500" kern="1200">
            <a:solidFill>
              <a:schemeClr val="bg1"/>
            </a:solidFill>
          </a:endParaRPr>
        </a:p>
      </dsp:txBody>
      <dsp:txXfrm>
        <a:off x="1460025" y="1580654"/>
        <a:ext cx="5297804" cy="1264091"/>
      </dsp:txXfrm>
    </dsp:sp>
    <dsp:sp modelId="{00AA88F8-211A-47C7-AC6A-15CEE8F3F61D}">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What is the level of staff knowledge? Is training required?</a:t>
          </a:r>
        </a:p>
      </dsp:txBody>
      <dsp:txXfrm>
        <a:off x="6757830" y="1580654"/>
        <a:ext cx="5015068" cy="1264091"/>
      </dsp:txXfrm>
    </dsp:sp>
    <dsp:sp modelId="{110A4B71-1988-474C-A6F3-D9427FE71CC4}">
      <dsp:nvSpPr>
        <dsp:cNvPr id="0" name=""/>
        <dsp:cNvSpPr/>
      </dsp:nvSpPr>
      <dsp:spPr>
        <a:xfrm>
          <a:off x="0" y="3160769"/>
          <a:ext cx="11772899" cy="1264091"/>
        </a:xfrm>
        <a:prstGeom prst="roundRect">
          <a:avLst>
            <a:gd name="adj" fmla="val 10000"/>
          </a:avLst>
        </a:prstGeom>
        <a:solidFill>
          <a:schemeClr val="tx1"/>
        </a:solidFill>
        <a:ln w="38100">
          <a:solidFill>
            <a:schemeClr val="accent2"/>
          </a:solidFill>
        </a:ln>
        <a:effectLst/>
      </dsp:spPr>
      <dsp:style>
        <a:lnRef idx="0">
          <a:scrgbClr r="0" g="0" b="0"/>
        </a:lnRef>
        <a:fillRef idx="1">
          <a:scrgbClr r="0" g="0" b="0"/>
        </a:fillRef>
        <a:effectRef idx="0">
          <a:scrgbClr r="0" g="0" b="0"/>
        </a:effectRef>
        <a:fontRef idx="minor"/>
      </dsp:style>
    </dsp:sp>
    <dsp:sp modelId="{49A1AF81-2B3D-4CDD-8FFA-059580420E86}">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D39426-1CB8-4A99-9A38-71105A57526B}">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Tools for testing</a:t>
          </a:r>
          <a:endParaRPr lang="en-US" sz="2500" kern="1200">
            <a:solidFill>
              <a:schemeClr val="bg1"/>
            </a:solidFill>
          </a:endParaRPr>
        </a:p>
      </dsp:txBody>
      <dsp:txXfrm>
        <a:off x="1460025" y="3160769"/>
        <a:ext cx="5297804" cy="1264091"/>
      </dsp:txXfrm>
    </dsp:sp>
    <dsp:sp modelId="{54882DC3-FD14-4C41-9269-202B5F2E693A}">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Can you build accessibility testing into your processes?</a:t>
          </a:r>
        </a:p>
      </dsp:txBody>
      <dsp:txXfrm>
        <a:off x="6757830" y="3160769"/>
        <a:ext cx="5015068" cy="126409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AFC2D-8D08-495D-811C-AAA7E62E14B5}">
      <dsp:nvSpPr>
        <dsp:cNvPr id="0" name=""/>
        <dsp:cNvSpPr/>
      </dsp:nvSpPr>
      <dsp:spPr>
        <a:xfrm>
          <a:off x="0" y="1103846"/>
          <a:ext cx="11772899" cy="2025679"/>
        </a:xfrm>
        <a:prstGeom prst="roundRect">
          <a:avLst>
            <a:gd name="adj" fmla="val 10000"/>
          </a:avLst>
        </a:prstGeom>
        <a:solidFill>
          <a:schemeClr val="tx1"/>
        </a:solidFill>
        <a:ln w="38100">
          <a:solidFill>
            <a:schemeClr val="accent4"/>
          </a:solidFill>
        </a:ln>
        <a:effectLst/>
      </dsp:spPr>
      <dsp:style>
        <a:lnRef idx="0">
          <a:scrgbClr r="0" g="0" b="0"/>
        </a:lnRef>
        <a:fillRef idx="1">
          <a:scrgbClr r="0" g="0" b="0"/>
        </a:fillRef>
        <a:effectRef idx="0">
          <a:scrgbClr r="0" g="0" b="0"/>
        </a:effectRef>
        <a:fontRef idx="minor"/>
      </dsp:style>
    </dsp:sp>
    <dsp:sp modelId="{308B5E88-3B9F-4F44-B915-38D2C8F04FE3}">
      <dsp:nvSpPr>
        <dsp:cNvPr id="0" name=""/>
        <dsp:cNvSpPr/>
      </dsp:nvSpPr>
      <dsp:spPr>
        <a:xfrm>
          <a:off x="612767" y="1559624"/>
          <a:ext cx="1114123" cy="11141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FECE0E-46EB-425B-BD03-B502E99FEBAA}">
      <dsp:nvSpPr>
        <dsp:cNvPr id="0" name=""/>
        <dsp:cNvSpPr/>
      </dsp:nvSpPr>
      <dsp:spPr>
        <a:xfrm>
          <a:off x="2339659" y="1103846"/>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Design and dev processes</a:t>
          </a:r>
          <a:endParaRPr lang="en-US" sz="2500" kern="1200">
            <a:solidFill>
              <a:schemeClr val="bg1"/>
            </a:solidFill>
          </a:endParaRPr>
        </a:p>
      </dsp:txBody>
      <dsp:txXfrm>
        <a:off x="2339659" y="1103846"/>
        <a:ext cx="5297804" cy="2025679"/>
      </dsp:txXfrm>
    </dsp:sp>
    <dsp:sp modelId="{8B0E14B2-FC35-4CE2-B46F-4C21DEF97AAC}">
      <dsp:nvSpPr>
        <dsp:cNvPr id="0" name=""/>
        <dsp:cNvSpPr/>
      </dsp:nvSpPr>
      <dsp:spPr>
        <a:xfrm>
          <a:off x="7637463" y="1103846"/>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Can accessibility be improved in design and development guidelines and specifications, shared templates and coding libraries, common authoring practices, and other centralized resources?</a:t>
          </a:r>
          <a:endParaRPr lang="en-US" sz="1800" kern="1200">
            <a:solidFill>
              <a:schemeClr val="bg1"/>
            </a:solidFill>
          </a:endParaRPr>
        </a:p>
      </dsp:txBody>
      <dsp:txXfrm>
        <a:off x="7637463" y="1103846"/>
        <a:ext cx="4133148" cy="2025679"/>
      </dsp:txXfrm>
    </dsp:sp>
    <dsp:sp modelId="{123593C0-9964-45BD-BCA9-DF39EDE5801F}">
      <dsp:nvSpPr>
        <dsp:cNvPr id="0" name=""/>
        <dsp:cNvSpPr/>
      </dsp:nvSpPr>
      <dsp:spPr>
        <a:xfrm>
          <a:off x="0" y="3635945"/>
          <a:ext cx="11772899" cy="2025679"/>
        </a:xfrm>
        <a:prstGeom prst="roundRect">
          <a:avLst>
            <a:gd name="adj" fmla="val 10000"/>
          </a:avLst>
        </a:prstGeom>
        <a:solidFill>
          <a:schemeClr val="tx1"/>
        </a:solidFill>
        <a:ln w="38100">
          <a:solidFill>
            <a:schemeClr val="accent6"/>
          </a:solidFill>
        </a:ln>
        <a:effectLst/>
      </dsp:spPr>
      <dsp:style>
        <a:lnRef idx="0">
          <a:scrgbClr r="0" g="0" b="0"/>
        </a:lnRef>
        <a:fillRef idx="1">
          <a:scrgbClr r="0" g="0" b="0"/>
        </a:fillRef>
        <a:effectRef idx="0">
          <a:scrgbClr r="0" g="0" b="0"/>
        </a:effectRef>
        <a:fontRef idx="minor"/>
      </dsp:style>
    </dsp:sp>
    <dsp:sp modelId="{96683642-35A5-480E-8C42-EFF612A73602}">
      <dsp:nvSpPr>
        <dsp:cNvPr id="0" name=""/>
        <dsp:cNvSpPr/>
      </dsp:nvSpPr>
      <dsp:spPr>
        <a:xfrm>
          <a:off x="612767" y="4091723"/>
          <a:ext cx="1114123" cy="11141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D09AB-5ACA-4D6F-B65A-B9872368DB1E}">
      <dsp:nvSpPr>
        <dsp:cNvPr id="0" name=""/>
        <dsp:cNvSpPr/>
      </dsp:nvSpPr>
      <dsp:spPr>
        <a:xfrm>
          <a:off x="2339659" y="3635945"/>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Policies</a:t>
          </a:r>
          <a:endParaRPr lang="en-US" sz="2500" kern="1200">
            <a:solidFill>
              <a:schemeClr val="bg1"/>
            </a:solidFill>
          </a:endParaRPr>
        </a:p>
      </dsp:txBody>
      <dsp:txXfrm>
        <a:off x="2339659" y="3635945"/>
        <a:ext cx="5297804" cy="2025679"/>
      </dsp:txXfrm>
    </dsp:sp>
    <dsp:sp modelId="{305894AE-1815-4D14-954B-BDE277701147}">
      <dsp:nvSpPr>
        <dsp:cNvPr id="0" name=""/>
        <dsp:cNvSpPr/>
      </dsp:nvSpPr>
      <dsp:spPr>
        <a:xfrm>
          <a:off x="7637463" y="3635945"/>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well do existing policies and processes support accessibility? For example, procurement.</a:t>
          </a:r>
          <a:endParaRPr lang="en-US" sz="1800" kern="1200">
            <a:solidFill>
              <a:schemeClr val="bg1"/>
            </a:solidFill>
          </a:endParaRPr>
        </a:p>
      </dsp:txBody>
      <dsp:txXfrm>
        <a:off x="7637463" y="3635945"/>
        <a:ext cx="4133148" cy="20256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Place digital accessibility within a wider-context.</a:t>
          </a:r>
          <a:endParaRPr lang="en-US" sz="2500" kern="1200">
            <a:solidFill>
              <a:schemeClr val="bg1"/>
            </a:solidFill>
          </a:endParaRPr>
        </a:p>
      </dsp:txBody>
      <dsp:txXfrm>
        <a:off x="1531887" y="566"/>
        <a:ext cx="10241012"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Introduce a pathway for implementing digital accessibility within your IT department.</a:t>
          </a:r>
          <a:endParaRPr lang="en-US" sz="2500" kern="1200">
            <a:solidFill>
              <a:schemeClr val="bg1"/>
            </a:solidFill>
          </a:endParaRPr>
        </a:p>
      </dsp:txBody>
      <dsp:txXfrm>
        <a:off x="1531887" y="1658453"/>
        <a:ext cx="10241012"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Share practical examples of how accessibility can be embedded within the policies and processes of an HE IT department.</a:t>
          </a:r>
        </a:p>
      </dsp:txBody>
      <dsp:txXfrm>
        <a:off x="1531887" y="3316339"/>
        <a:ext cx="10241012" cy="132630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381BE-B119-4BF8-A979-5F7237753DBF}">
      <dsp:nvSpPr>
        <dsp:cNvPr id="0" name=""/>
        <dsp:cNvSpPr/>
      </dsp:nvSpPr>
      <dsp:spPr>
        <a:xfrm>
          <a:off x="4874" y="14049"/>
          <a:ext cx="4184380" cy="1252799"/>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Audit for accessibility</a:t>
          </a:r>
        </a:p>
      </dsp:txBody>
      <dsp:txXfrm>
        <a:off x="4874" y="14049"/>
        <a:ext cx="4184380" cy="835200"/>
      </dsp:txXfrm>
    </dsp:sp>
    <dsp:sp modelId="{C865C6C4-9B7E-4591-88E0-6C6875E32093}">
      <dsp:nvSpPr>
        <dsp:cNvPr id="0" name=""/>
        <dsp:cNvSpPr/>
      </dsp:nvSpPr>
      <dsp:spPr>
        <a:xfrm>
          <a:off x="861916" y="849249"/>
          <a:ext cx="4184380" cy="3562650"/>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Create a baseline </a:t>
          </a:r>
        </a:p>
        <a:p>
          <a:pPr marL="285750" lvl="1" indent="-285750" algn="l" defTabSz="1289050">
            <a:lnSpc>
              <a:spcPct val="90000"/>
            </a:lnSpc>
            <a:spcBef>
              <a:spcPct val="0"/>
            </a:spcBef>
            <a:spcAft>
              <a:spcPct val="15000"/>
            </a:spcAft>
            <a:buChar char="•"/>
          </a:pPr>
          <a:r>
            <a:rPr lang="en-GB" sz="2900" kern="1200">
              <a:solidFill>
                <a:schemeClr val="bg1"/>
              </a:solidFill>
            </a:rPr>
            <a:t>Identify training / expertise gaps</a:t>
          </a:r>
        </a:p>
        <a:p>
          <a:pPr marL="285750" lvl="1" indent="-285750" algn="l" defTabSz="1289050">
            <a:lnSpc>
              <a:spcPct val="90000"/>
            </a:lnSpc>
            <a:spcBef>
              <a:spcPct val="0"/>
            </a:spcBef>
            <a:spcAft>
              <a:spcPct val="15000"/>
            </a:spcAft>
            <a:buChar char="•"/>
          </a:pPr>
          <a:r>
            <a:rPr lang="en-GB" sz="2900" kern="1200">
              <a:solidFill>
                <a:schemeClr val="bg1"/>
              </a:solidFill>
            </a:rPr>
            <a:t>Look for good practice.</a:t>
          </a:r>
        </a:p>
      </dsp:txBody>
      <dsp:txXfrm>
        <a:off x="966262" y="953595"/>
        <a:ext cx="3975688" cy="3353958"/>
      </dsp:txXfrm>
    </dsp:sp>
    <dsp:sp modelId="{A7218CDA-38F2-4F11-B161-45C35E0BD3AE}">
      <dsp:nvSpPr>
        <dsp:cNvPr id="0" name=""/>
        <dsp:cNvSpPr/>
      </dsp:nvSpPr>
      <dsp:spPr>
        <a:xfrm>
          <a:off x="4823592" y="-89244"/>
          <a:ext cx="1344794" cy="1041789"/>
        </a:xfrm>
        <a:prstGeom prst="rightArrow">
          <a:avLst>
            <a:gd name="adj1" fmla="val 60000"/>
            <a:gd name="adj2" fmla="val 5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823592" y="119114"/>
        <a:ext cx="1032257" cy="625073"/>
      </dsp:txXfrm>
    </dsp:sp>
    <dsp:sp modelId="{5D50DD54-5702-47A1-9A99-264866007086}">
      <dsp:nvSpPr>
        <dsp:cNvPr id="0" name=""/>
        <dsp:cNvSpPr/>
      </dsp:nvSpPr>
      <dsp:spPr>
        <a:xfrm>
          <a:off x="6726603" y="14049"/>
          <a:ext cx="4184380" cy="1252799"/>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Review results</a:t>
          </a:r>
        </a:p>
      </dsp:txBody>
      <dsp:txXfrm>
        <a:off x="6726603" y="14049"/>
        <a:ext cx="4184380" cy="835200"/>
      </dsp:txXfrm>
    </dsp:sp>
    <dsp:sp modelId="{808C9162-F16E-42E3-A27B-F5C9C28D1F92}">
      <dsp:nvSpPr>
        <dsp:cNvPr id="0" name=""/>
        <dsp:cNvSpPr/>
      </dsp:nvSpPr>
      <dsp:spPr>
        <a:xfrm>
          <a:off x="7583644" y="849249"/>
          <a:ext cx="4184380" cy="3562650"/>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Problems / anti-patterns to be avoided.</a:t>
          </a:r>
        </a:p>
        <a:p>
          <a:pPr marL="285750" lvl="1" indent="-285750" algn="l" defTabSz="1289050">
            <a:lnSpc>
              <a:spcPct val="90000"/>
            </a:lnSpc>
            <a:spcBef>
              <a:spcPct val="0"/>
            </a:spcBef>
            <a:spcAft>
              <a:spcPct val="15000"/>
            </a:spcAft>
            <a:buChar char="•"/>
          </a:pPr>
          <a:r>
            <a:rPr lang="en-GB" sz="2900" kern="1200">
              <a:solidFill>
                <a:schemeClr val="bg1"/>
              </a:solidFill>
            </a:rPr>
            <a:t>Defects / prioritisation</a:t>
          </a:r>
        </a:p>
        <a:p>
          <a:pPr marL="285750" lvl="1" indent="-285750" algn="l" defTabSz="1289050">
            <a:lnSpc>
              <a:spcPct val="90000"/>
            </a:lnSpc>
            <a:spcBef>
              <a:spcPct val="0"/>
            </a:spcBef>
            <a:spcAft>
              <a:spcPct val="15000"/>
            </a:spcAft>
            <a:buChar char="•"/>
          </a:pPr>
          <a:r>
            <a:rPr lang="en-GB" sz="2900" kern="1200">
              <a:solidFill>
                <a:schemeClr val="bg1"/>
              </a:solidFill>
            </a:rPr>
            <a:t>Report to stakeholders</a:t>
          </a:r>
        </a:p>
      </dsp:txBody>
      <dsp:txXfrm>
        <a:off x="7687990" y="953595"/>
        <a:ext cx="3975688" cy="335395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64E09-75B0-4423-A30F-A4CAF69B123A}">
      <dsp:nvSpPr>
        <dsp:cNvPr id="0" name=""/>
        <dsp:cNvSpPr/>
      </dsp:nvSpPr>
      <dsp:spPr>
        <a:xfrm>
          <a:off x="1227618" y="1328267"/>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E427-ECDA-4C6D-869A-8DA0E6CDD52A}">
      <dsp:nvSpPr>
        <dsp:cNvPr id="0" name=""/>
        <dsp:cNvSpPr/>
      </dsp:nvSpPr>
      <dsp:spPr>
        <a:xfrm>
          <a:off x="554006"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100s of services.</a:t>
          </a:r>
        </a:p>
      </dsp:txBody>
      <dsp:txXfrm>
        <a:off x="554006" y="2752332"/>
        <a:ext cx="2449500" cy="720000"/>
      </dsp:txXfrm>
    </dsp:sp>
    <dsp:sp modelId="{17E7D5C5-9E03-446B-8D5F-360105529754}">
      <dsp:nvSpPr>
        <dsp:cNvPr id="0" name=""/>
        <dsp:cNvSpPr/>
      </dsp:nvSpPr>
      <dsp:spPr>
        <a:xfrm>
          <a:off x="4105781" y="1328267"/>
          <a:ext cx="1102275" cy="11022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EA708-45F3-4B47-BDFB-22E9CF2344D6}">
      <dsp:nvSpPr>
        <dsp:cNvPr id="0" name=""/>
        <dsp:cNvSpPr/>
      </dsp:nvSpPr>
      <dsp:spPr>
        <a:xfrm>
          <a:off x="3432168"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Complex</a:t>
          </a:r>
          <a:endParaRPr lang="en-US" sz="2300" kern="1200">
            <a:solidFill>
              <a:schemeClr val="bg1"/>
            </a:solidFill>
          </a:endParaRPr>
        </a:p>
      </dsp:txBody>
      <dsp:txXfrm>
        <a:off x="3432168" y="2752332"/>
        <a:ext cx="2449500" cy="720000"/>
      </dsp:txXfrm>
    </dsp:sp>
    <dsp:sp modelId="{DB7583DD-522D-48E0-9AEC-292C4425222C}">
      <dsp:nvSpPr>
        <dsp:cNvPr id="0" name=""/>
        <dsp:cNvSpPr/>
      </dsp:nvSpPr>
      <dsp:spPr>
        <a:xfrm>
          <a:off x="6983943" y="1328267"/>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1D7C1-FE39-41BD-8E8A-0FBB0CE6BFDE}">
      <dsp:nvSpPr>
        <dsp:cNvPr id="0" name=""/>
        <dsp:cNvSpPr/>
      </dsp:nvSpPr>
      <dsp:spPr>
        <a:xfrm>
          <a:off x="6729171"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Technology Stack</a:t>
          </a:r>
          <a:endParaRPr lang="en-US" sz="2300" kern="1200">
            <a:solidFill>
              <a:schemeClr val="bg1"/>
            </a:solidFill>
          </a:endParaRPr>
        </a:p>
      </dsp:txBody>
      <dsp:txXfrm>
        <a:off x="6729171" y="2752332"/>
        <a:ext cx="2449500" cy="720000"/>
      </dsp:txXfrm>
    </dsp:sp>
    <dsp:sp modelId="{80C74D45-414F-4C18-A6E8-4E2C9F4FF149}">
      <dsp:nvSpPr>
        <dsp:cNvPr id="0" name=""/>
        <dsp:cNvSpPr/>
      </dsp:nvSpPr>
      <dsp:spPr>
        <a:xfrm>
          <a:off x="9862106" y="1328267"/>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B0908-2F7D-4BEE-BFC8-2EEB09000412}">
      <dsp:nvSpPr>
        <dsp:cNvPr id="0" name=""/>
        <dsp:cNvSpPr/>
      </dsp:nvSpPr>
      <dsp:spPr>
        <a:xfrm>
          <a:off x="9670653"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Homegrown / Commercial</a:t>
          </a:r>
          <a:endParaRPr lang="en-US" sz="2300" kern="1200">
            <a:solidFill>
              <a:schemeClr val="bg1"/>
            </a:solidFill>
          </a:endParaRPr>
        </a:p>
      </dsp:txBody>
      <dsp:txXfrm>
        <a:off x="9670653" y="2752332"/>
        <a:ext cx="2449500" cy="72000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6681" y="1249275"/>
          <a:ext cx="1965691" cy="3270866"/>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8558" y="2226559"/>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8558" y="2226559"/>
        <a:ext cx="2952956" cy="2588439"/>
      </dsp:txXfrm>
    </dsp:sp>
    <dsp:sp modelId="{F625C8A8-8F8B-4BCC-A483-3560EB66C210}">
      <dsp:nvSpPr>
        <dsp:cNvPr id="0" name=""/>
        <dsp:cNvSpPr/>
      </dsp:nvSpPr>
      <dsp:spPr>
        <a:xfrm>
          <a:off x="2724353" y="1008470"/>
          <a:ext cx="557161" cy="55716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676" y="354741"/>
          <a:ext cx="1965691" cy="3270866"/>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554" y="1332025"/>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t>
          </a:r>
        </a:p>
        <a:p>
          <a:pPr marL="0" lvl="0" indent="0" algn="l" defTabSz="1333500">
            <a:lnSpc>
              <a:spcPct val="90000"/>
            </a:lnSpc>
            <a:spcBef>
              <a:spcPct val="0"/>
            </a:spcBef>
            <a:spcAft>
              <a:spcPct val="35000"/>
            </a:spcAft>
            <a:buNone/>
          </a:pPr>
          <a:r>
            <a:rPr lang="en-GB" sz="3000" kern="1200">
              <a:solidFill>
                <a:schemeClr val="accent5"/>
              </a:solidFill>
            </a:rPr>
            <a:t>More accessible / Recommended.</a:t>
          </a:r>
        </a:p>
      </dsp:txBody>
      <dsp:txXfrm>
        <a:off x="3943554" y="1332025"/>
        <a:ext cx="2952956" cy="2588439"/>
      </dsp:txXfrm>
    </dsp:sp>
    <dsp:sp modelId="{6CDE4290-40E8-4200-B9D9-22948324AA3F}">
      <dsp:nvSpPr>
        <dsp:cNvPr id="0" name=""/>
        <dsp:cNvSpPr/>
      </dsp:nvSpPr>
      <dsp:spPr>
        <a:xfrm>
          <a:off x="6339348" y="113936"/>
          <a:ext cx="557161" cy="55716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6672" y="-539792"/>
          <a:ext cx="1965691" cy="3270866"/>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8549" y="437491"/>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a:t>
          </a:r>
        </a:p>
      </dsp:txBody>
      <dsp:txXfrm>
        <a:off x="7558549" y="437491"/>
        <a:ext cx="2952956" cy="258843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4949" y="1215939"/>
          <a:ext cx="1966431" cy="3272097"/>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6703" y="2193591"/>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6703" y="2193591"/>
        <a:ext cx="2954067" cy="2589413"/>
      </dsp:txXfrm>
    </dsp:sp>
    <dsp:sp modelId="{F625C8A8-8F8B-4BCC-A483-3560EB66C210}">
      <dsp:nvSpPr>
        <dsp:cNvPr id="0" name=""/>
        <dsp:cNvSpPr/>
      </dsp:nvSpPr>
      <dsp:spPr>
        <a:xfrm>
          <a:off x="2723400" y="975043"/>
          <a:ext cx="557371" cy="55737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305" y="321068"/>
          <a:ext cx="1966431" cy="3272097"/>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059" y="1298720"/>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t>
          </a:r>
        </a:p>
        <a:p>
          <a:pPr marL="0" lvl="0" indent="0" algn="l" defTabSz="1422400">
            <a:lnSpc>
              <a:spcPct val="90000"/>
            </a:lnSpc>
            <a:spcBef>
              <a:spcPct val="0"/>
            </a:spcBef>
            <a:spcAft>
              <a:spcPct val="35000"/>
            </a:spcAft>
            <a:buNone/>
          </a:pPr>
          <a:r>
            <a:rPr lang="en-GB" sz="3200" kern="1200">
              <a:solidFill>
                <a:schemeClr val="accent5"/>
              </a:solidFill>
            </a:rPr>
            <a:t>More accessible / Recommended.</a:t>
          </a:r>
        </a:p>
      </dsp:txBody>
      <dsp:txXfrm>
        <a:off x="3943059" y="1298720"/>
        <a:ext cx="2954067" cy="2589413"/>
      </dsp:txXfrm>
    </dsp:sp>
    <dsp:sp modelId="{6CDE4290-40E8-4200-B9D9-22948324AA3F}">
      <dsp:nvSpPr>
        <dsp:cNvPr id="0" name=""/>
        <dsp:cNvSpPr/>
      </dsp:nvSpPr>
      <dsp:spPr>
        <a:xfrm>
          <a:off x="6339755" y="80172"/>
          <a:ext cx="557371" cy="55737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7661" y="-573802"/>
          <a:ext cx="1966431" cy="3272097"/>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9415" y="403849"/>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a:t>
          </a:r>
        </a:p>
        <a:p>
          <a:pPr marL="0" lvl="0" indent="0" algn="l" defTabSz="1422400">
            <a:lnSpc>
              <a:spcPct val="90000"/>
            </a:lnSpc>
            <a:spcBef>
              <a:spcPct val="0"/>
            </a:spcBef>
            <a:spcAft>
              <a:spcPct val="35000"/>
            </a:spcAft>
            <a:buNone/>
          </a:pPr>
          <a:r>
            <a:rPr lang="en-GB" sz="3200" kern="1200">
              <a:solidFill>
                <a:schemeClr val="accent5"/>
              </a:solidFill>
            </a:rPr>
            <a:t>Even more accessible / Enhanced.</a:t>
          </a:r>
        </a:p>
      </dsp:txBody>
      <dsp:txXfrm>
        <a:off x="7559415" y="403849"/>
        <a:ext cx="2954067" cy="2589413"/>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0C67F-865C-427B-85B6-FE1233FB75A4}">
      <dsp:nvSpPr>
        <dsp:cNvPr id="0" name=""/>
        <dsp:cNvSpPr/>
      </dsp:nvSpPr>
      <dsp:spPr>
        <a:xfrm>
          <a:off x="2838"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Perceivable</a:t>
          </a:r>
          <a:endParaRPr lang="en-GB" sz="2800" kern="1200">
            <a:solidFill>
              <a:schemeClr val="accent5"/>
            </a:solidFill>
          </a:endParaRPr>
        </a:p>
      </dsp:txBody>
      <dsp:txXfrm>
        <a:off x="2838" y="0"/>
        <a:ext cx="2785141" cy="1327785"/>
      </dsp:txXfrm>
    </dsp:sp>
    <dsp:sp modelId="{AC77EE5B-72FE-4FC9-AFDC-4D65A0C52FAD}">
      <dsp:nvSpPr>
        <dsp:cNvPr id="0" name=""/>
        <dsp:cNvSpPr/>
      </dsp:nvSpPr>
      <dsp:spPr>
        <a:xfrm>
          <a:off x="281352"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b="0" i="0" kern="1200">
              <a:solidFill>
                <a:schemeClr val="accent5"/>
              </a:solidFill>
            </a:rPr>
            <a:t>Cater to our senses.</a:t>
          </a:r>
          <a:endParaRPr lang="en-GB" sz="2900" kern="1200">
            <a:solidFill>
              <a:schemeClr val="accent5"/>
            </a:solidFill>
          </a:endParaRPr>
        </a:p>
      </dsp:txBody>
      <dsp:txXfrm>
        <a:off x="346611" y="1393044"/>
        <a:ext cx="2097595" cy="2746349"/>
      </dsp:txXfrm>
    </dsp:sp>
    <dsp:sp modelId="{C61711C9-7CC4-4233-A659-805A1F7BD894}">
      <dsp:nvSpPr>
        <dsp:cNvPr id="0" name=""/>
        <dsp:cNvSpPr/>
      </dsp:nvSpPr>
      <dsp:spPr>
        <a:xfrm>
          <a:off x="2996865"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Operable</a:t>
          </a:r>
          <a:endParaRPr lang="en-GB" sz="2800" kern="1200">
            <a:solidFill>
              <a:schemeClr val="accent5"/>
            </a:solidFill>
          </a:endParaRPr>
        </a:p>
      </dsp:txBody>
      <dsp:txXfrm>
        <a:off x="2996865" y="0"/>
        <a:ext cx="2785141" cy="1327785"/>
      </dsp:txXfrm>
    </dsp:sp>
    <dsp:sp modelId="{9E36DAA5-B2CC-4471-B2F2-E7C549E4900E}">
      <dsp:nvSpPr>
        <dsp:cNvPr id="0" name=""/>
        <dsp:cNvSpPr/>
      </dsp:nvSpPr>
      <dsp:spPr>
        <a:xfrm>
          <a:off x="3275379"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We can use the site.</a:t>
          </a:r>
        </a:p>
      </dsp:txBody>
      <dsp:txXfrm>
        <a:off x="3340638" y="1393044"/>
        <a:ext cx="2097595" cy="2746349"/>
      </dsp:txXfrm>
    </dsp:sp>
    <dsp:sp modelId="{F6575D61-D52A-4E77-B490-27238CF66A56}">
      <dsp:nvSpPr>
        <dsp:cNvPr id="0" name=""/>
        <dsp:cNvSpPr/>
      </dsp:nvSpPr>
      <dsp:spPr>
        <a:xfrm>
          <a:off x="5990892"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Understandable</a:t>
          </a:r>
          <a:endParaRPr lang="en-GB" sz="2800" kern="1200">
            <a:solidFill>
              <a:schemeClr val="accent5"/>
            </a:solidFill>
          </a:endParaRPr>
        </a:p>
      </dsp:txBody>
      <dsp:txXfrm>
        <a:off x="5990892" y="0"/>
        <a:ext cx="2785141" cy="1327785"/>
      </dsp:txXfrm>
    </dsp:sp>
    <dsp:sp modelId="{A85963BB-9159-4D19-93D2-6025BD802727}">
      <dsp:nvSpPr>
        <dsp:cNvPr id="0" name=""/>
        <dsp:cNvSpPr/>
      </dsp:nvSpPr>
      <dsp:spPr>
        <a:xfrm>
          <a:off x="6269406"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Readable and predictable.</a:t>
          </a:r>
        </a:p>
      </dsp:txBody>
      <dsp:txXfrm>
        <a:off x="6334665" y="1393044"/>
        <a:ext cx="2097595" cy="2746349"/>
      </dsp:txXfrm>
    </dsp:sp>
    <dsp:sp modelId="{8F0EDDE8-E7E3-4021-9D80-AEC8BB6F7BF4}">
      <dsp:nvSpPr>
        <dsp:cNvPr id="0" name=""/>
        <dsp:cNvSpPr/>
      </dsp:nvSpPr>
      <dsp:spPr>
        <a:xfrm>
          <a:off x="8984920"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Robust</a:t>
          </a:r>
          <a:endParaRPr lang="en-GB" sz="2800" kern="1200">
            <a:solidFill>
              <a:schemeClr val="accent5"/>
            </a:solidFill>
          </a:endParaRPr>
        </a:p>
      </dsp:txBody>
      <dsp:txXfrm>
        <a:off x="8984920" y="0"/>
        <a:ext cx="2785141" cy="1327785"/>
      </dsp:txXfrm>
    </dsp:sp>
    <dsp:sp modelId="{4D204EB8-0838-4943-A1BB-67177E325E86}">
      <dsp:nvSpPr>
        <dsp:cNvPr id="0" name=""/>
        <dsp:cNvSpPr/>
      </dsp:nvSpPr>
      <dsp:spPr>
        <a:xfrm>
          <a:off x="9264347" y="1328043"/>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Compatible across devices - even those to come in the future.</a:t>
          </a:r>
        </a:p>
      </dsp:txBody>
      <dsp:txXfrm>
        <a:off x="9329606" y="1393302"/>
        <a:ext cx="2097595" cy="274634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CDDO Level tests</a:t>
          </a:r>
        </a:p>
        <a:p>
          <a:pPr marL="171450" lvl="1" indent="-171450" algn="l" defTabSz="844550">
            <a:lnSpc>
              <a:spcPct val="90000"/>
            </a:lnSpc>
            <a:spcBef>
              <a:spcPct val="0"/>
            </a:spcBef>
            <a:spcAft>
              <a:spcPct val="15000"/>
            </a:spcAft>
            <a:buChar char="•"/>
          </a:pPr>
          <a:r>
            <a:rPr lang="en-GB" sz="1900" kern="1200">
              <a:solidFill>
                <a:schemeClr val="bg1"/>
              </a:solidFill>
            </a:rPr>
            <a:t>Baseline minimum for accessibility statement</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“Easy Checks”</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More detailed testing, including with a screen reader.</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Full Audit</a:t>
          </a:r>
        </a:p>
        <a:p>
          <a:pPr marL="171450" lvl="1" indent="-171450" algn="l" defTabSz="844550">
            <a:lnSpc>
              <a:spcPct val="90000"/>
            </a:lnSpc>
            <a:spcBef>
              <a:spcPct val="0"/>
            </a:spcBef>
            <a:spcAft>
              <a:spcPct val="15000"/>
            </a:spcAft>
            <a:buChar char="•"/>
          </a:pPr>
          <a:r>
            <a:rPr lang="en-GB" sz="1900" kern="1200">
              <a:solidFill>
                <a:schemeClr val="bg1"/>
              </a:solidFill>
            </a:rPr>
            <a:t>Using WCAG-EM process.</a:t>
          </a:r>
        </a:p>
      </dsp:txBody>
      <dsp:txXfrm>
        <a:off x="9133158" y="258055"/>
        <a:ext cx="2333693" cy="204561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7C82E-2363-4D4A-83F2-3CC30020EE10}">
      <dsp:nvSpPr>
        <dsp:cNvPr id="0" name=""/>
        <dsp:cNvSpPr/>
      </dsp:nvSpPr>
      <dsp:spPr>
        <a:xfrm>
          <a:off x="724949"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08499B4E-7389-4F64-A701-61FEADDFD70B}">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63DC5B-4E5E-4E25-8BD1-5A11832B2891}">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Automated</a:t>
          </a:r>
          <a:endParaRPr lang="en-US" sz="4000" kern="1200" cap="none">
            <a:solidFill>
              <a:schemeClr val="accent5"/>
            </a:solidFill>
          </a:endParaRPr>
        </a:p>
      </dsp:txBody>
      <dsp:txXfrm>
        <a:off x="44887" y="3247975"/>
        <a:ext cx="3487500" cy="720000"/>
      </dsp:txXfrm>
    </dsp:sp>
    <dsp:sp modelId="{261C1CFF-A068-4917-9EDF-A7FE145E3344}">
      <dsp:nvSpPr>
        <dsp:cNvPr id="0" name=""/>
        <dsp:cNvSpPr/>
      </dsp:nvSpPr>
      <dsp:spPr>
        <a:xfrm>
          <a:off x="4822762"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75FCE093-DA92-4DC3-994C-F6BAF697CF87}">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5C9D11-551E-45DE-97AE-DB8D030ABC3D}">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Manual</a:t>
          </a:r>
          <a:endParaRPr lang="en-US" sz="4000" kern="1200" cap="none">
            <a:solidFill>
              <a:schemeClr val="accent5"/>
            </a:solidFill>
          </a:endParaRPr>
        </a:p>
      </dsp:txBody>
      <dsp:txXfrm>
        <a:off x="4142699" y="3247975"/>
        <a:ext cx="3487500" cy="720000"/>
      </dsp:txXfrm>
    </dsp:sp>
    <dsp:sp modelId="{211FE081-7666-4472-B893-2ECEB023625C}">
      <dsp:nvSpPr>
        <dsp:cNvPr id="0" name=""/>
        <dsp:cNvSpPr/>
      </dsp:nvSpPr>
      <dsp:spPr>
        <a:xfrm>
          <a:off x="8920575"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F0C9F575-75CF-414E-811F-53296FCC4F78}">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B8BCAA-0D9C-4486-9CCD-202E5A71C944}">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Guided</a:t>
          </a:r>
          <a:endParaRPr lang="en-US" sz="4000" kern="1200" cap="none">
            <a:solidFill>
              <a:schemeClr val="accent5"/>
            </a:solidFill>
          </a:endParaRPr>
        </a:p>
      </dsp:txBody>
      <dsp:txXfrm>
        <a:off x="8240512" y="3247975"/>
        <a:ext cx="3487500" cy="72000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A8FA7-11C6-46F6-BEFE-A0DB1676D0A5}">
      <dsp:nvSpPr>
        <dsp:cNvPr id="0" name=""/>
        <dsp:cNvSpPr/>
      </dsp:nvSpPr>
      <dsp:spPr>
        <a:xfrm>
          <a:off x="0" y="719127"/>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07F1F1CD-9304-4EBC-905A-134B7CDD47CF}">
      <dsp:nvSpPr>
        <dsp:cNvPr id="0" name=""/>
        <dsp:cNvSpPr/>
      </dsp:nvSpPr>
      <dsp:spPr>
        <a:xfrm>
          <a:off x="401605" y="1017842"/>
          <a:ext cx="730191" cy="73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70C9F-8B9D-4DEB-88F4-0C934FE0DA90}">
      <dsp:nvSpPr>
        <dsp:cNvPr id="0" name=""/>
        <dsp:cNvSpPr/>
      </dsp:nvSpPr>
      <dsp:spPr>
        <a:xfrm>
          <a:off x="1533401" y="719127"/>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As expertise of accessibility testing grows, build a more sophisticated test plan that covers more criteria.</a:t>
          </a:r>
          <a:endParaRPr lang="en-US" sz="2500" kern="1200">
            <a:solidFill>
              <a:schemeClr val="bg1"/>
            </a:solidFill>
          </a:endParaRPr>
        </a:p>
      </dsp:txBody>
      <dsp:txXfrm>
        <a:off x="1533401" y="719127"/>
        <a:ext cx="10239497" cy="1327620"/>
      </dsp:txXfrm>
    </dsp:sp>
    <dsp:sp modelId="{A35AD41A-F4A6-4558-9FA1-7ED61DE51937}">
      <dsp:nvSpPr>
        <dsp:cNvPr id="0" name=""/>
        <dsp:cNvSpPr/>
      </dsp:nvSpPr>
      <dsp:spPr>
        <a:xfrm>
          <a:off x="0" y="2378653"/>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BDB32398-93E3-4BAF-B430-BBE54E49D671}">
      <dsp:nvSpPr>
        <dsp:cNvPr id="0" name=""/>
        <dsp:cNvSpPr/>
      </dsp:nvSpPr>
      <dsp:spPr>
        <a:xfrm>
          <a:off x="401605" y="2677367"/>
          <a:ext cx="730191" cy="73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45B78-B95F-4E07-BCB8-399D452A2667}">
      <dsp:nvSpPr>
        <dsp:cNvPr id="0" name=""/>
        <dsp:cNvSpPr/>
      </dsp:nvSpPr>
      <dsp:spPr>
        <a:xfrm>
          <a:off x="1533401" y="2378653"/>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Example of UoS Digital Learning Team’s </a:t>
          </a:r>
          <a:r>
            <a:rPr lang="en-GB" sz="2500" kern="120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“level 3 accessibility test”.</a:t>
          </a:r>
          <a:endParaRPr lang="en-US" sz="2500" kern="1200">
            <a:solidFill>
              <a:schemeClr val="bg1"/>
            </a:solidFill>
          </a:endParaRPr>
        </a:p>
      </dsp:txBody>
      <dsp:txXfrm>
        <a:off x="1533401" y="2378653"/>
        <a:ext cx="10239497" cy="13276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673188" y="116337"/>
          <a:ext cx="1955812" cy="1955812"/>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090000" y="533150"/>
          <a:ext cx="1122187" cy="11221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7969"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We’re all at different stages in this journey.</a:t>
          </a:r>
        </a:p>
      </dsp:txBody>
      <dsp:txXfrm>
        <a:off x="47969" y="2681337"/>
        <a:ext cx="3206250" cy="1709582"/>
      </dsp:txXfrm>
    </dsp:sp>
    <dsp:sp modelId="{025F50BB-17D6-44CD-BFBE-3757117D4D93}">
      <dsp:nvSpPr>
        <dsp:cNvPr id="0" name=""/>
        <dsp:cNvSpPr/>
      </dsp:nvSpPr>
      <dsp:spPr>
        <a:xfrm>
          <a:off x="4440531" y="116337"/>
          <a:ext cx="1955812" cy="1955812"/>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857344" y="533150"/>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815313"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As a community we can share practices and progress.</a:t>
          </a:r>
          <a:endParaRPr lang="en-US" sz="2800" kern="1200" cap="none">
            <a:solidFill>
              <a:schemeClr val="bg1"/>
            </a:solidFill>
          </a:endParaRPr>
        </a:p>
      </dsp:txBody>
      <dsp:txXfrm>
        <a:off x="3815313" y="2681337"/>
        <a:ext cx="3206250" cy="1709582"/>
      </dsp:txXfrm>
    </dsp:sp>
    <dsp:sp modelId="{DB177754-3BD9-4B54-9898-DAC4983642D8}">
      <dsp:nvSpPr>
        <dsp:cNvPr id="0" name=""/>
        <dsp:cNvSpPr/>
      </dsp:nvSpPr>
      <dsp:spPr>
        <a:xfrm>
          <a:off x="8207875" y="116337"/>
          <a:ext cx="1955812" cy="195581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8624688" y="533150"/>
          <a:ext cx="1122187" cy="11221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7582656"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We’ll follow up unanswered questions after this event.</a:t>
          </a:r>
        </a:p>
      </dsp:txBody>
      <dsp:txXfrm>
        <a:off x="7582656" y="2681337"/>
        <a:ext cx="3206250" cy="170958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18873-C112-4CC8-8B7B-7E85ECF8E3BF}">
      <dsp:nvSpPr>
        <dsp:cNvPr id="0" name=""/>
        <dsp:cNvSpPr/>
      </dsp:nvSpPr>
      <dsp:spPr>
        <a:xfrm rot="5400000">
          <a:off x="438203" y="2000719"/>
          <a:ext cx="1303483" cy="2168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366B4-1986-4BBA-BFBD-D07531DEDD2A}">
      <dsp:nvSpPr>
        <dsp:cNvPr id="0" name=""/>
        <dsp:cNvSpPr/>
      </dsp:nvSpPr>
      <dsp:spPr>
        <a:xfrm>
          <a:off x="220619" y="2648773"/>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Define Evaluation Scope</a:t>
          </a:r>
        </a:p>
      </dsp:txBody>
      <dsp:txXfrm>
        <a:off x="220619" y="2648773"/>
        <a:ext cx="1958156" cy="1716438"/>
      </dsp:txXfrm>
    </dsp:sp>
    <dsp:sp modelId="{D523CABA-9769-4AF4-A144-46CF35C1BC08}">
      <dsp:nvSpPr>
        <dsp:cNvPr id="0" name=""/>
        <dsp:cNvSpPr/>
      </dsp:nvSpPr>
      <dsp:spPr>
        <a:xfrm>
          <a:off x="1809312" y="1841037"/>
          <a:ext cx="369463" cy="369463"/>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72C6C-3BB3-4409-9DC0-632C0062D4ED}">
      <dsp:nvSpPr>
        <dsp:cNvPr id="0" name=""/>
        <dsp:cNvSpPr/>
      </dsp:nvSpPr>
      <dsp:spPr>
        <a:xfrm rot="5400000">
          <a:off x="2835369" y="1407538"/>
          <a:ext cx="1303483" cy="2168967"/>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0802C-04CF-4958-8BD2-B17096B7B6DA}">
      <dsp:nvSpPr>
        <dsp:cNvPr id="0" name=""/>
        <dsp:cNvSpPr/>
      </dsp:nvSpPr>
      <dsp:spPr>
        <a:xfrm>
          <a:off x="2617785" y="2055592"/>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Explore Target Website</a:t>
          </a:r>
        </a:p>
      </dsp:txBody>
      <dsp:txXfrm>
        <a:off x="2617785" y="2055592"/>
        <a:ext cx="1958156" cy="1716438"/>
      </dsp:txXfrm>
    </dsp:sp>
    <dsp:sp modelId="{316E191C-00B8-40A1-A0D2-E58BC1B1AE35}">
      <dsp:nvSpPr>
        <dsp:cNvPr id="0" name=""/>
        <dsp:cNvSpPr/>
      </dsp:nvSpPr>
      <dsp:spPr>
        <a:xfrm>
          <a:off x="4206478" y="1247856"/>
          <a:ext cx="369463" cy="369463"/>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405F4-FA35-4552-98E4-0DAC4F16DE8F}">
      <dsp:nvSpPr>
        <dsp:cNvPr id="0" name=""/>
        <dsp:cNvSpPr/>
      </dsp:nvSpPr>
      <dsp:spPr>
        <a:xfrm rot="5400000">
          <a:off x="5232534" y="814357"/>
          <a:ext cx="1303483" cy="2168967"/>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3A9A-E5C7-4174-81E3-F5EEA6ABD591}">
      <dsp:nvSpPr>
        <dsp:cNvPr id="0" name=""/>
        <dsp:cNvSpPr/>
      </dsp:nvSpPr>
      <dsp:spPr>
        <a:xfrm>
          <a:off x="5014950" y="1462411"/>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Select Representative Sample</a:t>
          </a:r>
        </a:p>
      </dsp:txBody>
      <dsp:txXfrm>
        <a:off x="5014950" y="1462411"/>
        <a:ext cx="1958156" cy="1716438"/>
      </dsp:txXfrm>
    </dsp:sp>
    <dsp:sp modelId="{E708CC45-C77C-4432-9F1B-BF1C3F3A1482}">
      <dsp:nvSpPr>
        <dsp:cNvPr id="0" name=""/>
        <dsp:cNvSpPr/>
      </dsp:nvSpPr>
      <dsp:spPr>
        <a:xfrm>
          <a:off x="6603643" y="654675"/>
          <a:ext cx="369463" cy="369463"/>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B5431-425C-42A0-BC48-BAAF2A0B9F67}">
      <dsp:nvSpPr>
        <dsp:cNvPr id="0" name=""/>
        <dsp:cNvSpPr/>
      </dsp:nvSpPr>
      <dsp:spPr>
        <a:xfrm rot="5400000">
          <a:off x="7629700" y="221176"/>
          <a:ext cx="1303483" cy="2168967"/>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3D4B-2B8D-43AE-A0E5-6D154E9CBB8A}">
      <dsp:nvSpPr>
        <dsp:cNvPr id="0" name=""/>
        <dsp:cNvSpPr/>
      </dsp:nvSpPr>
      <dsp:spPr>
        <a:xfrm>
          <a:off x="7412116" y="869230"/>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Audit Selected Sample</a:t>
          </a:r>
        </a:p>
      </dsp:txBody>
      <dsp:txXfrm>
        <a:off x="7412116" y="869230"/>
        <a:ext cx="1958156" cy="1716438"/>
      </dsp:txXfrm>
    </dsp:sp>
    <dsp:sp modelId="{9A00BE2D-4C22-4A16-B43B-77E678FE9F80}">
      <dsp:nvSpPr>
        <dsp:cNvPr id="0" name=""/>
        <dsp:cNvSpPr/>
      </dsp:nvSpPr>
      <dsp:spPr>
        <a:xfrm>
          <a:off x="9000809" y="61494"/>
          <a:ext cx="369463" cy="369463"/>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83ABF-6853-4549-B19A-F562E1960947}">
      <dsp:nvSpPr>
        <dsp:cNvPr id="0" name=""/>
        <dsp:cNvSpPr/>
      </dsp:nvSpPr>
      <dsp:spPr>
        <a:xfrm rot="5400000">
          <a:off x="10026866" y="-372004"/>
          <a:ext cx="1303483" cy="2168967"/>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47BCD-43AC-47AC-9FDA-3B9BA3E33871}">
      <dsp:nvSpPr>
        <dsp:cNvPr id="0" name=""/>
        <dsp:cNvSpPr/>
      </dsp:nvSpPr>
      <dsp:spPr>
        <a:xfrm>
          <a:off x="9809282" y="276049"/>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Report Evaluation Findings</a:t>
          </a:r>
        </a:p>
      </dsp:txBody>
      <dsp:txXfrm>
        <a:off x="9809282" y="276049"/>
        <a:ext cx="1958156" cy="171643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12376-8BAA-4CA7-81A7-851737730461}">
      <dsp:nvSpPr>
        <dsp:cNvPr id="0" name=""/>
        <dsp:cNvSpPr/>
      </dsp:nvSpPr>
      <dsp:spPr>
        <a:xfrm>
          <a:off x="724949"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0C5DB703-A472-43C2-8E42-407B6156499C}">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78851A-24AB-43BF-80AD-F962656A376F}">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cap="none">
              <a:solidFill>
                <a:schemeClr val="accent5"/>
              </a:solidFill>
            </a:rPr>
            <a:t>Browser addon</a:t>
          </a:r>
        </a:p>
      </dsp:txBody>
      <dsp:txXfrm>
        <a:off x="44887" y="3247975"/>
        <a:ext cx="3487500" cy="720000"/>
      </dsp:txXfrm>
    </dsp:sp>
    <dsp:sp modelId="{B8E17E64-731C-4838-9996-A4E31A96373C}">
      <dsp:nvSpPr>
        <dsp:cNvPr id="0" name=""/>
        <dsp:cNvSpPr/>
      </dsp:nvSpPr>
      <dsp:spPr>
        <a:xfrm>
          <a:off x="4822762"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D2267432-101D-4414-9CC9-73A815AE21BA}">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1DDE61-3DE6-4165-A045-7F2E5EA2F62E}">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Command line</a:t>
          </a:r>
          <a:endParaRPr lang="en-US" sz="2700" kern="1200" cap="none">
            <a:solidFill>
              <a:schemeClr val="accent5"/>
            </a:solidFill>
          </a:endParaRPr>
        </a:p>
      </dsp:txBody>
      <dsp:txXfrm>
        <a:off x="4142699" y="3247975"/>
        <a:ext cx="3487500" cy="720000"/>
      </dsp:txXfrm>
    </dsp:sp>
    <dsp:sp modelId="{D2A3F0C8-B5BE-436D-8484-D09DEA16A453}">
      <dsp:nvSpPr>
        <dsp:cNvPr id="0" name=""/>
        <dsp:cNvSpPr/>
      </dsp:nvSpPr>
      <dsp:spPr>
        <a:xfrm>
          <a:off x="8920575"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FE867C54-5355-4369-A2E4-A5EA87D13895}">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B448C-C687-4829-AB22-7F5D96CF1A4A}">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Continuous integration</a:t>
          </a:r>
          <a:endParaRPr lang="en-US" sz="2700" kern="1200" cap="none">
            <a:solidFill>
              <a:schemeClr val="accent5"/>
            </a:solidFill>
          </a:endParaRPr>
        </a:p>
      </dsp:txBody>
      <dsp:txXfrm>
        <a:off x="8240512" y="3247975"/>
        <a:ext cx="3487500" cy="72000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CAF7F-80FD-4909-91BB-DCB882EFDB96}">
      <dsp:nvSpPr>
        <dsp:cNvPr id="0" name=""/>
        <dsp:cNvSpPr/>
      </dsp:nvSpPr>
      <dsp:spPr>
        <a:xfrm>
          <a:off x="2204125" y="293157"/>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62581-8035-4DE9-97FF-51B7A2BC9129}">
      <dsp:nvSpPr>
        <dsp:cNvPr id="0" name=""/>
        <dsp:cNvSpPr/>
      </dsp:nvSpPr>
      <dsp:spPr>
        <a:xfrm>
          <a:off x="1016125" y="2813114"/>
          <a:ext cx="4320000"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Build a culture of removing barriers to the use of our services.</a:t>
          </a:r>
          <a:endParaRPr lang="en-US" sz="2400" kern="1200">
            <a:solidFill>
              <a:schemeClr val="accent5"/>
            </a:solidFill>
          </a:endParaRPr>
        </a:p>
      </dsp:txBody>
      <dsp:txXfrm>
        <a:off x="1016125" y="2813114"/>
        <a:ext cx="4320000" cy="1319677"/>
      </dsp:txXfrm>
    </dsp:sp>
    <dsp:sp modelId="{2EE2751A-29E6-4C4F-8C0E-64E6CAED37AB}">
      <dsp:nvSpPr>
        <dsp:cNvPr id="0" name=""/>
        <dsp:cNvSpPr/>
      </dsp:nvSpPr>
      <dsp:spPr>
        <a:xfrm>
          <a:off x="7452450" y="29315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57504-D66D-4365-85E0-C11D67F32057}">
      <dsp:nvSpPr>
        <dsp:cNvPr id="0" name=""/>
        <dsp:cNvSpPr/>
      </dsp:nvSpPr>
      <dsp:spPr>
        <a:xfrm>
          <a:off x="6092125" y="2813114"/>
          <a:ext cx="4664649"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Encourage reporting of accessibility defects, helping us to find new ways to improve our services and remove barriers.</a:t>
          </a:r>
          <a:endParaRPr lang="en-US" sz="2400" kern="1200">
            <a:solidFill>
              <a:schemeClr val="accent5"/>
            </a:solidFill>
          </a:endParaRPr>
        </a:p>
      </dsp:txBody>
      <dsp:txXfrm>
        <a:off x="6092125" y="2813114"/>
        <a:ext cx="4664649" cy="131967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1480"/>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227042" y="170355"/>
          <a:ext cx="412804" cy="412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866889" y="1480"/>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defects found / resolved</a:t>
          </a:r>
          <a:endParaRPr lang="en-US" sz="2200" kern="1200">
            <a:solidFill>
              <a:schemeClr val="bg1"/>
            </a:solidFill>
          </a:endParaRPr>
        </a:p>
      </dsp:txBody>
      <dsp:txXfrm>
        <a:off x="866889" y="1480"/>
        <a:ext cx="10906009" cy="750553"/>
      </dsp:txXfrm>
    </dsp:sp>
    <dsp:sp modelId="{E005090C-CD69-4A70-BDE3-31DD2D6E98A0}">
      <dsp:nvSpPr>
        <dsp:cNvPr id="0" name=""/>
        <dsp:cNvSpPr/>
      </dsp:nvSpPr>
      <dsp:spPr>
        <a:xfrm>
          <a:off x="0" y="939673"/>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227042" y="1108547"/>
          <a:ext cx="412804" cy="412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866889" y="939673"/>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statements published / revised</a:t>
          </a:r>
          <a:endParaRPr lang="en-US" sz="2200" kern="1200">
            <a:solidFill>
              <a:schemeClr val="bg1"/>
            </a:solidFill>
          </a:endParaRPr>
        </a:p>
      </dsp:txBody>
      <dsp:txXfrm>
        <a:off x="866889" y="939673"/>
        <a:ext cx="10906009" cy="750553"/>
      </dsp:txXfrm>
    </dsp:sp>
    <dsp:sp modelId="{E0AF82A8-C50C-4BC5-A351-5304AD473E64}">
      <dsp:nvSpPr>
        <dsp:cNvPr id="0" name=""/>
        <dsp:cNvSpPr/>
      </dsp:nvSpPr>
      <dsp:spPr>
        <a:xfrm>
          <a:off x="0" y="1877865"/>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227042" y="2046740"/>
          <a:ext cx="412804" cy="4128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866889" y="1877865"/>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New services / changes with / without accessibility defects</a:t>
          </a:r>
        </a:p>
      </dsp:txBody>
      <dsp:txXfrm>
        <a:off x="866889" y="1877865"/>
        <a:ext cx="10906009" cy="750553"/>
      </dsp:txXfrm>
    </dsp:sp>
    <dsp:sp modelId="{2A760305-D0EE-4733-8C50-D1BC8E825107}">
      <dsp:nvSpPr>
        <dsp:cNvPr id="0" name=""/>
        <dsp:cNvSpPr/>
      </dsp:nvSpPr>
      <dsp:spPr>
        <a:xfrm>
          <a:off x="0" y="2816058"/>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849005B-EEFA-4036-A15E-0F7342EFAF35}">
      <dsp:nvSpPr>
        <dsp:cNvPr id="0" name=""/>
        <dsp:cNvSpPr/>
      </dsp:nvSpPr>
      <dsp:spPr>
        <a:xfrm>
          <a:off x="227042" y="2984932"/>
          <a:ext cx="412804" cy="412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542BB-B822-4BDA-9F74-E0AB4F76CBE9}">
      <dsp:nvSpPr>
        <dsp:cNvPr id="0" name=""/>
        <dsp:cNvSpPr/>
      </dsp:nvSpPr>
      <dsp:spPr>
        <a:xfrm>
          <a:off x="866889" y="2816058"/>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dirty="0">
              <a:solidFill>
                <a:schemeClr val="bg1"/>
              </a:solidFill>
            </a:rPr>
            <a:t>Accessibility training sessions completed</a:t>
          </a:r>
          <a:endParaRPr lang="en-US" sz="2200" kern="1200" dirty="0">
            <a:solidFill>
              <a:schemeClr val="bg1"/>
            </a:solidFill>
          </a:endParaRPr>
        </a:p>
      </dsp:txBody>
      <dsp:txXfrm>
        <a:off x="866889" y="2816058"/>
        <a:ext cx="10906009" cy="75055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435"/>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308309" y="229756"/>
          <a:ext cx="560563" cy="560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1177183" y="435"/>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Internal Staff and Leadership Metrics</a:t>
          </a:r>
          <a:endParaRPr lang="en-US" sz="2500" kern="1200">
            <a:solidFill>
              <a:schemeClr val="bg1"/>
            </a:solidFill>
          </a:endParaRPr>
        </a:p>
      </dsp:txBody>
      <dsp:txXfrm>
        <a:off x="1177183" y="435"/>
        <a:ext cx="10595715" cy="1019206"/>
      </dsp:txXfrm>
    </dsp:sp>
    <dsp:sp modelId="{E005090C-CD69-4A70-BDE3-31DD2D6E98A0}">
      <dsp:nvSpPr>
        <dsp:cNvPr id="0" name=""/>
        <dsp:cNvSpPr/>
      </dsp:nvSpPr>
      <dsp:spPr>
        <a:xfrm>
          <a:off x="0" y="1274443"/>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308309" y="1503764"/>
          <a:ext cx="560563" cy="5605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1177183" y="1274443"/>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Development, Procurement, and Technology Infrastructure Metrics</a:t>
          </a:r>
          <a:endParaRPr lang="en-US" sz="2500" kern="1200">
            <a:solidFill>
              <a:schemeClr val="bg1"/>
            </a:solidFill>
          </a:endParaRPr>
        </a:p>
      </dsp:txBody>
      <dsp:txXfrm>
        <a:off x="1177183" y="1274443"/>
        <a:ext cx="10595715" cy="1019206"/>
      </dsp:txXfrm>
    </dsp:sp>
    <dsp:sp modelId="{E0AF82A8-C50C-4BC5-A351-5304AD473E64}">
      <dsp:nvSpPr>
        <dsp:cNvPr id="0" name=""/>
        <dsp:cNvSpPr/>
      </dsp:nvSpPr>
      <dsp:spPr>
        <a:xfrm>
          <a:off x="0" y="2548451"/>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308309" y="2777772"/>
          <a:ext cx="560563" cy="5605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1177183" y="2548451"/>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External Metrics</a:t>
          </a:r>
          <a:endParaRPr lang="en-US" sz="2500" kern="1200">
            <a:solidFill>
              <a:schemeClr val="bg1"/>
            </a:solidFill>
          </a:endParaRPr>
        </a:p>
      </dsp:txBody>
      <dsp:txXfrm>
        <a:off x="1177183" y="2548451"/>
        <a:ext cx="10595715" cy="101920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107810" y="775983"/>
          <a:ext cx="1530041" cy="1530041"/>
        </a:xfrm>
        <a:prstGeom prst="ellipse">
          <a:avLst/>
        </a:prstGeom>
        <a:solidFill>
          <a:srgbClr val="00131D"/>
        </a:solidFill>
        <a:ln w="38100">
          <a:solidFill>
            <a:schemeClr val="accent6"/>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429119" y="1097292"/>
          <a:ext cx="887424" cy="8874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1965718"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Prioritise effort where it will have most impact.</a:t>
          </a:r>
        </a:p>
      </dsp:txBody>
      <dsp:txXfrm>
        <a:off x="1965718" y="775983"/>
        <a:ext cx="3606526" cy="1530041"/>
      </dsp:txXfrm>
    </dsp:sp>
    <dsp:sp modelId="{81804BFE-B18C-47BE-A75C-E29AE4FAE55E}">
      <dsp:nvSpPr>
        <dsp:cNvPr id="0" name=""/>
        <dsp:cNvSpPr/>
      </dsp:nvSpPr>
      <dsp:spPr>
        <a:xfrm>
          <a:off x="6200654" y="775983"/>
          <a:ext cx="1530041" cy="1530041"/>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6521963" y="1097292"/>
          <a:ext cx="887424" cy="8874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8058562"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Explain the benefits.</a:t>
          </a:r>
        </a:p>
      </dsp:txBody>
      <dsp:txXfrm>
        <a:off x="8058562" y="775983"/>
        <a:ext cx="3606526" cy="1530041"/>
      </dsp:txXfrm>
    </dsp:sp>
    <dsp:sp modelId="{F27DBC7A-290C-4A81-A7D5-C3C2E0B8A3B0}">
      <dsp:nvSpPr>
        <dsp:cNvPr id="0" name=""/>
        <dsp:cNvSpPr/>
      </dsp:nvSpPr>
      <dsp:spPr>
        <a:xfrm>
          <a:off x="107810" y="3250662"/>
          <a:ext cx="1530041" cy="1530041"/>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429119" y="3571971"/>
          <a:ext cx="887424" cy="887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1965718"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Plan for new services, remediate existing services based on priority and impact.</a:t>
          </a:r>
        </a:p>
      </dsp:txBody>
      <dsp:txXfrm>
        <a:off x="1965718" y="3250662"/>
        <a:ext cx="3606526" cy="1530041"/>
      </dsp:txXfrm>
    </dsp:sp>
    <dsp:sp modelId="{B8052AAA-B939-40B1-87A6-CEB5380B6982}">
      <dsp:nvSpPr>
        <dsp:cNvPr id="0" name=""/>
        <dsp:cNvSpPr/>
      </dsp:nvSpPr>
      <dsp:spPr>
        <a:xfrm>
          <a:off x="6200654" y="3250662"/>
          <a:ext cx="1530041" cy="1530041"/>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6521963" y="3515903"/>
          <a:ext cx="887424" cy="8874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8058562"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Compliance does not guarantee a good experience any more than non-compliance guarantees bad one. </a:t>
          </a:r>
        </a:p>
        <a:p>
          <a:pPr marL="0" lvl="0" indent="0" algn="l" defTabSz="1244600">
            <a:lnSpc>
              <a:spcPct val="100000"/>
            </a:lnSpc>
            <a:spcBef>
              <a:spcPct val="0"/>
            </a:spcBef>
            <a:spcAft>
              <a:spcPct val="35000"/>
            </a:spcAft>
            <a:buNone/>
          </a:pPr>
          <a:endParaRPr lang="en-US" sz="2800" kern="1200">
            <a:solidFill>
              <a:schemeClr val="bg1"/>
            </a:solidFill>
          </a:endParaRPr>
        </a:p>
      </dsp:txBody>
      <dsp:txXfrm>
        <a:off x="8058562" y="3250662"/>
        <a:ext cx="3606526" cy="1530041"/>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Introductory course for everyone</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The business case for accessibility, for leaders and project managers.</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visual design, for designers, marketing, content creators</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coding practices, for developers</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Writing accessible content, for content authors</a:t>
          </a:r>
          <a:endParaRPr lang="en-US" sz="1900" kern="1200">
            <a:solidFill>
              <a:schemeClr val="bg1"/>
            </a:solidFill>
          </a:endParaRPr>
        </a:p>
      </dsp:txBody>
      <dsp:txXfrm>
        <a:off x="850558" y="3685529"/>
        <a:ext cx="10922340" cy="736414"/>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A64BE-0D12-47D7-A97E-7B2B44AA9A88}">
      <dsp:nvSpPr>
        <dsp:cNvPr id="0" name=""/>
        <dsp:cNvSpPr/>
      </dsp:nvSpPr>
      <dsp:spPr>
        <a:xfrm>
          <a:off x="613350" y="817352"/>
          <a:ext cx="1511219" cy="1511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7DDBA-C58A-44ED-B7BE-E10C35F330A9}">
      <dsp:nvSpPr>
        <dsp:cNvPr id="0" name=""/>
        <dsp:cNvSpPr/>
      </dsp:nvSpPr>
      <dsp:spPr>
        <a:xfrm>
          <a:off x="261355"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Document and share experiences.</a:t>
          </a:r>
          <a:endParaRPr lang="en-US" sz="2000" kern="1200">
            <a:solidFill>
              <a:schemeClr val="bg1"/>
            </a:solidFill>
          </a:endParaRPr>
        </a:p>
      </dsp:txBody>
      <dsp:txXfrm>
        <a:off x="261355" y="2790259"/>
        <a:ext cx="3358265" cy="1102500"/>
      </dsp:txXfrm>
    </dsp:sp>
    <dsp:sp modelId="{4BBFE009-E1E6-49C4-9111-CF835B67349C}">
      <dsp:nvSpPr>
        <dsp:cNvPr id="0" name=""/>
        <dsp:cNvSpPr/>
      </dsp:nvSpPr>
      <dsp:spPr>
        <a:xfrm>
          <a:off x="5130840" y="817352"/>
          <a:ext cx="1511219" cy="1511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88AB3-B86A-4356-B69F-642AEDF98AC2}">
      <dsp:nvSpPr>
        <dsp:cNvPr id="0" name=""/>
        <dsp:cNvSpPr/>
      </dsp:nvSpPr>
      <dsp:spPr>
        <a:xfrm>
          <a:off x="4207317"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Capture and communicate lessons learned, and successful training approaches. </a:t>
          </a:r>
          <a:endParaRPr lang="en-US" sz="2000" kern="1200">
            <a:solidFill>
              <a:schemeClr val="bg1"/>
            </a:solidFill>
          </a:endParaRPr>
        </a:p>
      </dsp:txBody>
      <dsp:txXfrm>
        <a:off x="4207317" y="2790259"/>
        <a:ext cx="3358265" cy="1102500"/>
      </dsp:txXfrm>
    </dsp:sp>
    <dsp:sp modelId="{C8C8211C-1847-4ED7-BEAC-E6282F3BA955}">
      <dsp:nvSpPr>
        <dsp:cNvPr id="0" name=""/>
        <dsp:cNvSpPr/>
      </dsp:nvSpPr>
      <dsp:spPr>
        <a:xfrm>
          <a:off x="9076802" y="817352"/>
          <a:ext cx="1511219" cy="1511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C6321-C889-491A-BD8B-BA5ACAFD04DA}">
      <dsp:nvSpPr>
        <dsp:cNvPr id="0" name=""/>
        <dsp:cNvSpPr/>
      </dsp:nvSpPr>
      <dsp:spPr>
        <a:xfrm>
          <a:off x="8153279"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Include what didn’t work, as well as what did, to avoid time being spent on suboptimal  approaches.</a:t>
          </a:r>
          <a:endParaRPr lang="en-US" sz="2000" kern="1200">
            <a:solidFill>
              <a:schemeClr val="bg1"/>
            </a:solidFill>
          </a:endParaRPr>
        </a:p>
      </dsp:txBody>
      <dsp:txXfrm>
        <a:off x="8153279" y="2790259"/>
        <a:ext cx="3358265" cy="110250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240" y="1670046"/>
          <a:ext cx="2699066" cy="876306"/>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42393" y="1670046"/>
        <a:ext cx="1822760" cy="876306"/>
      </dsp:txXfrm>
    </dsp:sp>
    <dsp:sp modelId="{44A723B6-EF7E-4609-B986-4C9D174EAAC2}">
      <dsp:nvSpPr>
        <dsp:cNvPr id="0" name=""/>
        <dsp:cNvSpPr/>
      </dsp:nvSpPr>
      <dsp:spPr>
        <a:xfrm>
          <a:off x="2484231" y="1670046"/>
          <a:ext cx="2190765" cy="876306"/>
        </a:xfrm>
        <a:prstGeom prst="chevron">
          <a:avLst/>
        </a:prstGeom>
        <a:solidFill>
          <a:schemeClr val="bg1">
            <a:lumMod val="10000"/>
          </a:schemeClr>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2922384" y="1670046"/>
        <a:ext cx="1314459" cy="876306"/>
      </dsp:txXfrm>
    </dsp:sp>
    <dsp:sp modelId="{5587F64F-63BA-44CC-9B35-3DA9C58FCB1A}">
      <dsp:nvSpPr>
        <dsp:cNvPr id="0" name=""/>
        <dsp:cNvSpPr/>
      </dsp:nvSpPr>
      <dsp:spPr>
        <a:xfrm>
          <a:off x="4455919" y="1670046"/>
          <a:ext cx="2190765" cy="876306"/>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4894072" y="1670046"/>
        <a:ext cx="1314459" cy="876306"/>
      </dsp:txXfrm>
    </dsp:sp>
    <dsp:sp modelId="{0BA0559F-C28B-451F-9E62-EB0618542FDC}">
      <dsp:nvSpPr>
        <dsp:cNvPr id="0" name=""/>
        <dsp:cNvSpPr/>
      </dsp:nvSpPr>
      <dsp:spPr>
        <a:xfrm>
          <a:off x="6427608" y="1670046"/>
          <a:ext cx="2190765" cy="876306"/>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6865761" y="1670046"/>
        <a:ext cx="1314459" cy="876306"/>
      </dsp:txXfrm>
    </dsp:sp>
    <dsp:sp modelId="{133360D3-6E56-48F3-8B74-775A3C63F7B2}">
      <dsp:nvSpPr>
        <dsp:cNvPr id="0" name=""/>
        <dsp:cNvSpPr/>
      </dsp:nvSpPr>
      <dsp:spPr>
        <a:xfrm>
          <a:off x="8389702" y="1670046"/>
          <a:ext cx="2190765" cy="876306"/>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8827855" y="1670046"/>
        <a:ext cx="1314459" cy="87630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356AB-985A-4940-98E3-332C586E1BA1}">
      <dsp:nvSpPr>
        <dsp:cNvPr id="0" name=""/>
        <dsp:cNvSpPr/>
      </dsp:nvSpPr>
      <dsp:spPr>
        <a:xfrm>
          <a:off x="2376449" y="7879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60F91-2917-4A25-B516-4649AF61D0C7}">
      <dsp:nvSpPr>
        <dsp:cNvPr id="0" name=""/>
        <dsp:cNvSpPr/>
      </dsp:nvSpPr>
      <dsp:spPr>
        <a:xfrm>
          <a:off x="1188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solidFill>
                <a:schemeClr val="bg1"/>
              </a:solidFill>
            </a:rPr>
            <a:t>More efficient, and faster.</a:t>
          </a:r>
          <a:endParaRPr lang="en-US" sz="2400" kern="1200">
            <a:solidFill>
              <a:schemeClr val="bg1"/>
            </a:solidFill>
          </a:endParaRPr>
        </a:p>
      </dsp:txBody>
      <dsp:txXfrm>
        <a:off x="1188449" y="3202193"/>
        <a:ext cx="4320000" cy="720000"/>
      </dsp:txXfrm>
    </dsp:sp>
    <dsp:sp modelId="{610925F7-6DAB-4E80-A48A-68F84049D1E1}">
      <dsp:nvSpPr>
        <dsp:cNvPr id="0" name=""/>
        <dsp:cNvSpPr/>
      </dsp:nvSpPr>
      <dsp:spPr>
        <a:xfrm>
          <a:off x="7452450" y="7879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F6612-7C09-4948-955F-2E92FD0E5754}">
      <dsp:nvSpPr>
        <dsp:cNvPr id="0" name=""/>
        <dsp:cNvSpPr/>
      </dsp:nvSpPr>
      <dsp:spPr>
        <a:xfrm>
          <a:off x="6264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Accessibility work done already, but still requires testing.</a:t>
          </a:r>
          <a:endParaRPr lang="en-US" sz="2400" kern="1200">
            <a:solidFill>
              <a:schemeClr val="bg1"/>
            </a:solidFill>
          </a:endParaRPr>
        </a:p>
      </dsp:txBody>
      <dsp:txXfrm>
        <a:off x="6264449" y="3202193"/>
        <a:ext cx="4320000" cy="72000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Add accessibility section to project brief, and business case documents.</a:t>
          </a:r>
          <a:endParaRPr lang="en-US" sz="2400" kern="1200" cap="none">
            <a:solidFill>
              <a:schemeClr val="accent1"/>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Specify the production / updating of an accessibility statement as a deliverable.</a:t>
          </a:r>
          <a:endParaRPr lang="en-US" sz="2400" kern="1200" cap="none">
            <a:solidFill>
              <a:schemeClr val="accent1"/>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Create a standard work-package for the creation of accessibility statements.</a:t>
          </a:r>
          <a:endParaRPr lang="en-US" sz="2400" kern="1200" cap="none">
            <a:solidFill>
              <a:schemeClr val="accent1"/>
            </a:solidFill>
          </a:endParaRPr>
        </a:p>
      </dsp:txBody>
      <dsp:txXfrm>
        <a:off x="8240512" y="2973053"/>
        <a:ext cx="3487500" cy="1269843"/>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bg1"/>
              </a:solidFill>
            </a:rPr>
            <a:t>Prioritise issues</a:t>
          </a:r>
          <a:endParaRPr lang="en-GB" sz="2800" b="0" kern="1200" dirty="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876263" y="469852"/>
          <a:ext cx="1478216" cy="1478216"/>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91293" y="784882"/>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03719"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Communicate deliverables to teams.</a:t>
          </a:r>
          <a:endParaRPr lang="en-US" sz="2800" kern="1200" cap="none">
            <a:solidFill>
              <a:schemeClr val="bg1"/>
            </a:solidFill>
          </a:endParaRPr>
        </a:p>
      </dsp:txBody>
      <dsp:txXfrm>
        <a:off x="403719" y="2408497"/>
        <a:ext cx="2423306" cy="1547050"/>
      </dsp:txXfrm>
    </dsp:sp>
    <dsp:sp modelId="{025F50BB-17D6-44CD-BFBE-3757117D4D93}">
      <dsp:nvSpPr>
        <dsp:cNvPr id="0" name=""/>
        <dsp:cNvSpPr/>
      </dsp:nvSpPr>
      <dsp:spPr>
        <a:xfrm>
          <a:off x="3723648" y="469852"/>
          <a:ext cx="1478216" cy="1478216"/>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038678" y="784882"/>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251104"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Ensure all understand and are capable.</a:t>
          </a:r>
          <a:endParaRPr lang="en-US" sz="2800" kern="1200" cap="none">
            <a:solidFill>
              <a:schemeClr val="bg1"/>
            </a:solidFill>
          </a:endParaRPr>
        </a:p>
      </dsp:txBody>
      <dsp:txXfrm>
        <a:off x="3251104" y="2408497"/>
        <a:ext cx="2423306" cy="1547050"/>
      </dsp:txXfrm>
    </dsp:sp>
    <dsp:sp modelId="{DB177754-3BD9-4B54-9898-DAC4983642D8}">
      <dsp:nvSpPr>
        <dsp:cNvPr id="0" name=""/>
        <dsp:cNvSpPr/>
      </dsp:nvSpPr>
      <dsp:spPr>
        <a:xfrm>
          <a:off x="6571033" y="469852"/>
          <a:ext cx="1478216" cy="1478216"/>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6886063" y="784882"/>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6098488"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Schedules, time, and resources in place.</a:t>
          </a:r>
          <a:endParaRPr lang="en-US" sz="2800" kern="1200" cap="none">
            <a:solidFill>
              <a:schemeClr val="bg1"/>
            </a:solidFill>
          </a:endParaRPr>
        </a:p>
      </dsp:txBody>
      <dsp:txXfrm>
        <a:off x="6098488" y="2408497"/>
        <a:ext cx="2423306" cy="1547050"/>
      </dsp:txXfrm>
    </dsp:sp>
    <dsp:sp modelId="{B2872F2B-B382-40C1-86F8-056DC35378A2}">
      <dsp:nvSpPr>
        <dsp:cNvPr id="0" name=""/>
        <dsp:cNvSpPr/>
      </dsp:nvSpPr>
      <dsp:spPr>
        <a:xfrm>
          <a:off x="9418418" y="469852"/>
          <a:ext cx="1478216" cy="1478216"/>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733448" y="784882"/>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8945873"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Process for flagging issues and managing them.</a:t>
          </a:r>
          <a:endParaRPr lang="en-US" sz="2800" kern="1200" cap="none">
            <a:solidFill>
              <a:schemeClr val="bg1"/>
            </a:solidFill>
          </a:endParaRPr>
        </a:p>
      </dsp:txBody>
      <dsp:txXfrm>
        <a:off x="8945873" y="2408497"/>
        <a:ext cx="2423306" cy="1547050"/>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1836"/>
          <a:ext cx="11772899" cy="930890"/>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81594" y="211286"/>
          <a:ext cx="511989" cy="5119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Evaluate early for accessibility in design and development, particularly at key milestones and sprints.</a:t>
          </a:r>
        </a:p>
      </dsp:txBody>
      <dsp:txXfrm>
        <a:off x="1075177" y="1836"/>
        <a:ext cx="10697721" cy="930890"/>
      </dsp:txXfrm>
    </dsp:sp>
    <dsp:sp modelId="{C8EA641B-74C0-440D-A3B1-0300D013B16A}">
      <dsp:nvSpPr>
        <dsp:cNvPr id="0" name=""/>
        <dsp:cNvSpPr/>
      </dsp:nvSpPr>
      <dsp:spPr>
        <a:xfrm>
          <a:off x="0" y="1165449"/>
          <a:ext cx="11772899" cy="930890"/>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Early evaluation helps to prevent issues before significant work takes place.</a:t>
          </a:r>
          <a:endParaRPr lang="en-US" sz="2200" kern="1200">
            <a:solidFill>
              <a:schemeClr val="bg1"/>
            </a:solidFill>
          </a:endParaRPr>
        </a:p>
      </dsp:txBody>
      <dsp:txXfrm>
        <a:off x="1075177" y="1165449"/>
        <a:ext cx="10697721" cy="930890"/>
      </dsp:txXfrm>
    </dsp:sp>
    <dsp:sp modelId="{9B444BFC-7D13-4DE1-B06F-3520F9532E76}">
      <dsp:nvSpPr>
        <dsp:cNvPr id="0" name=""/>
        <dsp:cNvSpPr/>
      </dsp:nvSpPr>
      <dsp:spPr>
        <a:xfrm>
          <a:off x="0" y="2329061"/>
          <a:ext cx="11772899" cy="930890"/>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Include input from users with disabilities wherever possible.</a:t>
          </a:r>
          <a:endParaRPr lang="en-US" sz="2200" kern="1200">
            <a:solidFill>
              <a:schemeClr val="bg1"/>
            </a:solidFill>
          </a:endParaRPr>
        </a:p>
      </dsp:txBody>
      <dsp:txXfrm>
        <a:off x="1075177" y="2329061"/>
        <a:ext cx="10697721" cy="930890"/>
      </dsp:txXfrm>
    </dsp:sp>
    <dsp:sp modelId="{2897BFC2-7615-4A26-BDA2-B3100BD6B3DC}">
      <dsp:nvSpPr>
        <dsp:cNvPr id="0" name=""/>
        <dsp:cNvSpPr/>
      </dsp:nvSpPr>
      <dsp:spPr>
        <a:xfrm>
          <a:off x="0" y="3492674"/>
          <a:ext cx="11772899" cy="930890"/>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Use standard report structure for evaluations to allow for comparison. Log and track issues and defects.</a:t>
          </a:r>
          <a:endParaRPr lang="en-US" sz="2200" kern="1200">
            <a:solidFill>
              <a:schemeClr val="bg1"/>
            </a:solidFill>
          </a:endParaRPr>
        </a:p>
      </dsp:txBody>
      <dsp:txXfrm>
        <a:off x="1075177" y="3492674"/>
        <a:ext cx="10697721" cy="93089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02/12/2021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lexdis.org.uk/digital-accessibility/testing/quick-accessibility-checks/"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www.w3.org/WAI/test-evaluate/preliminary/"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esa.ac.uk/collection/student/datafutures/a/disability_disabil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ur03.safelinks.protection.outlook.com/?url=https%3A%2F%2Fwww.officeforstudents.org.uk%2Fmedia%2F852c25c2-bbed-444e-975c-9daac3e80858%2Fconsultation-ofs-strategy-for-2022-25.pdf&amp;data=04%7C01%7CM.Deeprose%40soton.ac.uk%7Cfcdb4e5ad657493aca9308d9a6895aae%7C4a5378f929f44d3ebe89669d03ada9d8%7C0%7C0%7C637723931434619615%7CUnknown%7CTWFpbGZsb3d8eyJWIjoiMC4wLjAwMDAiLCJQIjoiV2luMzIiLCJBTiI6Ik1haWwiLCJXVCI6Mn0%3D%7C3000&amp;sdata=x40473zBVi1I%2B3fcG2lpKDxpSO9nj%2BeeoTsu7kio1qE%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it.ly/3gDtxyz"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cucumber.io/docs/bdd/" TargetMode="External"/><Relationship Id="rId2" Type="http://schemas.openxmlformats.org/officeDocument/2006/relationships/slide" Target="../slides/slide266.xml"/><Relationship Id="rId1" Type="http://schemas.openxmlformats.org/officeDocument/2006/relationships/notesMaster" Target="../notesMasters/notesMaster1.xml"/><Relationship Id="rId4" Type="http://schemas.openxmlformats.org/officeDocument/2006/relationships/hyperlink" Target="https://cucumber.io/docs/gherkin/" TargetMode="Externa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marketplace-screenshots.githubusercontent.com/7049/55bc2780-8098-11ea-8505-590c1a24144a?auto=webp&amp;format=jpeg&amp;width=670&amp;dpr=1.5" TargetMode="External"/><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it.ly/eaccess-shift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11y-with-lindsey.ck.page/b4e437f629"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twitter.com/LittleKop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ailman12.u.washington.edu/mailman/listinfo/athen-list"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w3.org/WAI/business-case/"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“Making IT accessible for all”.</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39197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start with a poll to find out where everyone thinks they are. We’ve adapted, with permission, this opening table from the McNaught / AbilityNet Accessibility Maturity model. </a:t>
            </a:r>
          </a:p>
          <a:p>
            <a:endParaRPr lang="en-GB"/>
          </a:p>
          <a:p>
            <a:r>
              <a:rPr lang="en-GB"/>
              <a:t>Consider the mindset and actions of your IT department regarding digital accessibility, where do you see yourselves on this maturity model? </a:t>
            </a:r>
          </a:p>
          <a:p>
            <a:endParaRPr lang="en-GB"/>
          </a:p>
          <a:p>
            <a:r>
              <a:rPr lang="en-GB"/>
              <a:t>Are you hoping that no one will ask about accessibility? </a:t>
            </a:r>
          </a:p>
          <a:p>
            <a:endParaRPr lang="en-GB"/>
          </a:p>
          <a:p>
            <a:r>
              <a:rPr lang="en-GB"/>
              <a:t>Or perhaps you have added an accessibility statement on the corporate site, but not taken much other action?</a:t>
            </a:r>
          </a:p>
          <a:p>
            <a:endParaRPr lang="en-GB"/>
          </a:p>
          <a:p>
            <a:r>
              <a:rPr lang="en-GB"/>
              <a:t>Compliance with standards is vital, but fixating on standards will not realise the maximum potential.</a:t>
            </a:r>
          </a:p>
          <a:p>
            <a:endParaRPr lang="en-GB"/>
          </a:p>
          <a:p>
            <a:r>
              <a:rPr lang="en-GB"/>
              <a:t>Taking ownership and adapting policies and processes for accessibility should lead to sustained delivery of services that meet accessibility guidelines and will help to ensure that IT staff know and understand the benefits of accessibility.</a:t>
            </a:r>
          </a:p>
          <a:p>
            <a:endParaRPr lang="en-GB"/>
          </a:p>
          <a:p>
            <a:r>
              <a:rPr lang="en-GB"/>
              <a:t>The highest level of maturity is working in partnership with users (including those with disabilities and impairments) to co-design and test services.</a:t>
            </a:r>
          </a:p>
          <a:p>
            <a:endParaRPr lang="en-GB"/>
          </a:p>
          <a:p>
            <a:endParaRPr lang="en-GB"/>
          </a:p>
          <a:p>
            <a:r>
              <a:rPr lang="en-GB"/>
              <a:t>In our presentation today we will be focussing on standards, ownership, and partnership levels of maturity.</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1824763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Consider resources, processes, and tools in your organization that may impact accessibility efforts.</a:t>
            </a:r>
          </a:p>
          <a:p>
            <a:r>
              <a:rPr lang="en-GB" dirty="0">
                <a:effectLst/>
              </a:rPr>
              <a:t>The environment in which your websites are created and maintained has an equally significant impact on their accessibility. Also review these surrounding aspects, including:</a:t>
            </a:r>
          </a:p>
          <a:p>
            <a:pPr>
              <a:buFont typeface="Arial" panose="020B0604020202020204" pitchFamily="34" charset="0"/>
              <a:buChar char="•"/>
            </a:pPr>
            <a:r>
              <a:rPr lang="en-GB" dirty="0">
                <a:effectLst/>
              </a:rPr>
              <a:t>How well authoring tools support you in creating and maintaining accessible content; for example, does the content management system (CMS) support your accessibility commitments?</a:t>
            </a:r>
          </a:p>
          <a:p>
            <a:pPr>
              <a:buFont typeface="Arial" panose="020B0604020202020204" pitchFamily="34" charset="0"/>
              <a:buChar char="•"/>
            </a:pPr>
            <a:r>
              <a:rPr lang="en-GB" dirty="0">
                <a:effectLst/>
              </a:rPr>
              <a:t>What is the level of accessibility knowledge and expertise of the staff creating and maintaining your websites? How well is training support provided to improve the situation?</a:t>
            </a:r>
          </a:p>
          <a:p>
            <a:pPr>
              <a:buFont typeface="Arial" panose="020B0604020202020204" pitchFamily="34" charset="0"/>
              <a:buChar char="•"/>
            </a:pPr>
            <a:r>
              <a:rPr lang="en-GB" dirty="0">
                <a:effectLst/>
              </a:rPr>
              <a:t>Do staff have access to appropriate tools to assist in testing accessibility?</a:t>
            </a:r>
          </a:p>
          <a:p>
            <a:pPr>
              <a:buFont typeface="Arial" panose="020B0604020202020204" pitchFamily="34" charset="0"/>
              <a:buChar char="•"/>
            </a:pPr>
            <a:r>
              <a:rPr lang="en-GB" dirty="0">
                <a:effectLst/>
              </a:rPr>
              <a:t>Can accessibility be improved in design and development guidelines and specifications, shared templates and coding libraries, common authoring practices, and other centralized resources?</a:t>
            </a:r>
          </a:p>
          <a:p>
            <a:pPr>
              <a:buFont typeface="Arial" panose="020B0604020202020204" pitchFamily="34" charset="0"/>
              <a:buChar char="•"/>
            </a:pPr>
            <a:r>
              <a:rPr lang="en-GB" dirty="0">
                <a:effectLst/>
              </a:rPr>
              <a:t>Does any quality assurance plan include specific accessibility checks?</a:t>
            </a:r>
          </a:p>
          <a:p>
            <a:pPr>
              <a:buFont typeface="Arial" panose="020B0604020202020204" pitchFamily="34" charset="0"/>
              <a:buChar char="•"/>
            </a:pPr>
            <a:r>
              <a:rPr lang="en-GB" dirty="0">
                <a:effectLst/>
              </a:rPr>
              <a:t>How well do the existing policies and processes support your undertaking; for example, are there procurement policies to ensure purchasing of accessible tools and content?</a:t>
            </a:r>
          </a:p>
          <a:p>
            <a:r>
              <a:rPr lang="en-GB" dirty="0">
                <a:effectLst/>
              </a:rPr>
              <a:t>Having clear understanding of the issues will help you better address them. For example, you may identify that by improving the content management system (CMS) or with training, you can achieve your accessibility objectives much more effectively.</a:t>
            </a:r>
          </a:p>
        </p:txBody>
      </p:sp>
      <p:sp>
        <p:nvSpPr>
          <p:cNvPr id="4" name="Slide Number Placeholder 3"/>
          <p:cNvSpPr>
            <a:spLocks noGrp="1"/>
          </p:cNvSpPr>
          <p:nvPr>
            <p:ph type="sldNum" sz="quarter" idx="5"/>
          </p:nvPr>
        </p:nvSpPr>
        <p:spPr/>
        <p:txBody>
          <a:bodyPr/>
          <a:lstStyle/>
          <a:p>
            <a:fld id="{E8519701-676E-4F07-A32D-24D1A11027A8}" type="slidenum">
              <a:rPr lang="en-GB" smtClean="0"/>
              <a:t>133</a:t>
            </a:fld>
            <a:endParaRPr lang="en-GB"/>
          </a:p>
        </p:txBody>
      </p:sp>
    </p:spTree>
    <p:extLst>
      <p:ext uri="{BB962C8B-B14F-4D97-AF65-F5344CB8AC3E}">
        <p14:creationId xmlns:p14="http://schemas.microsoft.com/office/powerpoint/2010/main" val="28866198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Now that we have a policy, it’s time to review our existing websites within the scope of our objectives.  </a:t>
            </a:r>
          </a:p>
        </p:txBody>
      </p:sp>
      <p:sp>
        <p:nvSpPr>
          <p:cNvPr id="4" name="Slide Number Placeholder 3"/>
          <p:cNvSpPr>
            <a:spLocks noGrp="1"/>
          </p:cNvSpPr>
          <p:nvPr>
            <p:ph type="sldNum" sz="quarter" idx="5"/>
          </p:nvPr>
        </p:nvSpPr>
        <p:spPr/>
        <p:txBody>
          <a:bodyPr/>
          <a:lstStyle/>
          <a:p>
            <a:fld id="{E8519701-676E-4F07-A32D-24D1A11027A8}" type="slidenum">
              <a:rPr lang="en-GB" smtClean="0"/>
              <a:t>137</a:t>
            </a:fld>
            <a:endParaRPr lang="en-GB"/>
          </a:p>
        </p:txBody>
      </p:sp>
    </p:spTree>
    <p:extLst>
      <p:ext uri="{BB962C8B-B14F-4D97-AF65-F5344CB8AC3E}">
        <p14:creationId xmlns:p14="http://schemas.microsoft.com/office/powerpoint/2010/main" val="41511218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ffectLst/>
            </a:endParaRPr>
          </a:p>
          <a:p>
            <a:r>
              <a:rPr lang="en-GB" dirty="0">
                <a:effectLst/>
              </a:rPr>
              <a:t>This will allow us to identify issues to be fixed in existing websites and avoided in future releases, creating a baseline for future work and identifying where training or additional expertise is needed. </a:t>
            </a:r>
          </a:p>
          <a:p>
            <a:endParaRPr lang="en-GB" dirty="0">
              <a:effectLst/>
            </a:endParaRPr>
          </a:p>
          <a:p>
            <a:r>
              <a:rPr lang="en-GB" dirty="0">
                <a:effectLst/>
              </a:rPr>
              <a:t>The reviews are likely to highlight instances of good practice, which identifies staff or suppliers who have critical skills to build on and to celebrate.</a:t>
            </a:r>
          </a:p>
          <a:p>
            <a:endParaRPr lang="en-GB" dirty="0">
              <a:effectLst/>
            </a:endParaRPr>
          </a:p>
          <a:p>
            <a:r>
              <a:rPr lang="en-GB" dirty="0">
                <a:effectLst/>
              </a:rPr>
              <a:t>Results are also helpful in stakeholder reporting activities. We can highlight existing problems and their impact so that later on, the impact of positive change can be put into context.</a:t>
            </a:r>
          </a:p>
          <a:p>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138</a:t>
            </a:fld>
            <a:endParaRPr lang="en-GB"/>
          </a:p>
        </p:txBody>
      </p:sp>
    </p:spTree>
    <p:extLst>
      <p:ext uri="{BB962C8B-B14F-4D97-AF65-F5344CB8AC3E}">
        <p14:creationId xmlns:p14="http://schemas.microsoft.com/office/powerpoint/2010/main" val="24439365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Universities IT departments are likely to support hundreds of services, or differing complexity and technology stacks, and probably a mix of commercial off the shelf and internally developed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139</a:t>
            </a:fld>
            <a:endParaRPr lang="en-GB"/>
          </a:p>
        </p:txBody>
      </p:sp>
    </p:spTree>
    <p:extLst>
      <p:ext uri="{BB962C8B-B14F-4D97-AF65-F5344CB8AC3E}">
        <p14:creationId xmlns:p14="http://schemas.microsoft.com/office/powerpoint/2010/main" val="28117381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we should prioritise and group the services to be reviewed, looking for the greatest opportunities for learning and benefiting users.  This will vary between institutions, but areas to consider are usage, priority, and if it’s a commercial service whether it has a </a:t>
            </a:r>
            <a:r>
              <a:rPr lang="en-GB" b="0" i="0" dirty="0">
                <a:solidFill>
                  <a:srgbClr val="292929"/>
                </a:solidFill>
                <a:effectLst/>
                <a:latin typeface="charter"/>
              </a:rPr>
              <a:t>Accessibility Conformance Report.</a:t>
            </a:r>
          </a:p>
          <a:p>
            <a:endParaRPr lang="en-GB"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we should consider how we will perform the testing. Using an external agency is unlikely to be scalable or sustainable.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140</a:t>
            </a:fld>
            <a:endParaRPr lang="en-GB"/>
          </a:p>
        </p:txBody>
      </p:sp>
    </p:spTree>
    <p:extLst>
      <p:ext uri="{BB962C8B-B14F-4D97-AF65-F5344CB8AC3E}">
        <p14:creationId xmlns:p14="http://schemas.microsoft.com/office/powerpoint/2010/main" val="1952547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However we also have to consider the risk of false positives or incorrect fixes applied through limited knowledge of assistive tools such as screen readers, as Abi James, the Digital Accessibility Consultant at Barclays points out.</a:t>
            </a:r>
          </a:p>
        </p:txBody>
      </p:sp>
      <p:sp>
        <p:nvSpPr>
          <p:cNvPr id="4" name="Slide Number Placeholder 3"/>
          <p:cNvSpPr>
            <a:spLocks noGrp="1"/>
          </p:cNvSpPr>
          <p:nvPr>
            <p:ph type="sldNum" sz="quarter" idx="5"/>
          </p:nvPr>
        </p:nvSpPr>
        <p:spPr/>
        <p:txBody>
          <a:bodyPr/>
          <a:lstStyle/>
          <a:p>
            <a:fld id="{E8519701-676E-4F07-A32D-24D1A11027A8}" type="slidenum">
              <a:rPr lang="en-GB" smtClean="0"/>
              <a:t>141</a:t>
            </a:fld>
            <a:endParaRPr lang="en-GB"/>
          </a:p>
        </p:txBody>
      </p:sp>
    </p:spTree>
    <p:extLst>
      <p:ext uri="{BB962C8B-B14F-4D97-AF65-F5344CB8AC3E}">
        <p14:creationId xmlns:p14="http://schemas.microsoft.com/office/powerpoint/2010/main" val="18572938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come back to implementing accessibility throughout the development lifecycle later in the presentation. </a:t>
            </a:r>
          </a:p>
          <a:p>
            <a:endParaRPr lang="en-GB" dirty="0"/>
          </a:p>
          <a:p>
            <a:r>
              <a:rPr lang="en-GB" dirty="0"/>
              <a:t>Instead we’re going to share an approach we have started using at the University of Southampton. </a:t>
            </a:r>
          </a:p>
        </p:txBody>
      </p:sp>
      <p:sp>
        <p:nvSpPr>
          <p:cNvPr id="4" name="Slide Number Placeholder 3"/>
          <p:cNvSpPr>
            <a:spLocks noGrp="1"/>
          </p:cNvSpPr>
          <p:nvPr>
            <p:ph type="sldNum" sz="quarter" idx="5"/>
          </p:nvPr>
        </p:nvSpPr>
        <p:spPr/>
        <p:txBody>
          <a:bodyPr/>
          <a:lstStyle/>
          <a:p>
            <a:fld id="{E8519701-676E-4F07-A32D-24D1A11027A8}" type="slidenum">
              <a:rPr lang="en-GB" smtClean="0"/>
              <a:t>142</a:t>
            </a:fld>
            <a:endParaRPr lang="en-GB"/>
          </a:p>
        </p:txBody>
      </p:sp>
    </p:spTree>
    <p:extLst>
      <p:ext uri="{BB962C8B-B14F-4D97-AF65-F5344CB8AC3E}">
        <p14:creationId xmlns:p14="http://schemas.microsoft.com/office/powerpoint/2010/main" val="38742611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 the Digital Learning team at the University of Southampton, we’re building an accessibility testing process. This was primarily to check the accessibility of unsupported tools that have been used successfully by academic staff. </a:t>
            </a:r>
          </a:p>
          <a:p>
            <a:endParaRPr lang="en-GB" dirty="0"/>
          </a:p>
          <a:p>
            <a:r>
              <a:rPr lang="en-GB" dirty="0"/>
              <a:t>It’s important that this is scalable so that we can build the team’s capacity.</a:t>
            </a:r>
          </a:p>
          <a:p>
            <a:endParaRPr lang="en-GB" dirty="0"/>
          </a:p>
          <a:p>
            <a:r>
              <a:rPr lang="en-GB" dirty="0"/>
              <a:t>So our process grows along with our familiarity and confidence with accessibility testing. It’s broken down into four levels, the first level was inspired by the approach of the Central Data and Digital Office (CDDO).</a:t>
            </a:r>
          </a:p>
        </p:txBody>
      </p:sp>
      <p:sp>
        <p:nvSpPr>
          <p:cNvPr id="4" name="Slide Number Placeholder 3"/>
          <p:cNvSpPr>
            <a:spLocks noGrp="1"/>
          </p:cNvSpPr>
          <p:nvPr>
            <p:ph type="sldNum" sz="quarter" idx="5"/>
          </p:nvPr>
        </p:nvSpPr>
        <p:spPr/>
        <p:txBody>
          <a:bodyPr/>
          <a:lstStyle/>
          <a:p>
            <a:fld id="{E8519701-676E-4F07-A32D-24D1A11027A8}" type="slidenum">
              <a:rPr lang="en-GB" smtClean="0"/>
              <a:t>152</a:t>
            </a:fld>
            <a:endParaRPr lang="en-GB"/>
          </a:p>
        </p:txBody>
      </p:sp>
    </p:spTree>
    <p:extLst>
      <p:ext uri="{BB962C8B-B14F-4D97-AF65-F5344CB8AC3E}">
        <p14:creationId xmlns:p14="http://schemas.microsoft.com/office/powerpoint/2010/main" val="1603346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153</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our internal accessibility testing service is based around these 4 levels.</a:t>
            </a:r>
          </a:p>
          <a:p>
            <a:endParaRPr lang="en-GB" dirty="0"/>
          </a:p>
          <a:p>
            <a:endParaRPr lang="en-GB" dirty="0"/>
          </a:p>
          <a:p>
            <a:r>
              <a:rPr lang="en-GB" dirty="0"/>
              <a:t>The first is the baseline test mimicking what the CDDO do. We are building competency within our team to increase the level of testing as we learn more and become more proficient.</a:t>
            </a:r>
          </a:p>
        </p:txBody>
      </p:sp>
      <p:sp>
        <p:nvSpPr>
          <p:cNvPr id="4" name="Slide Number Placeholder 3"/>
          <p:cNvSpPr>
            <a:spLocks noGrp="1"/>
          </p:cNvSpPr>
          <p:nvPr>
            <p:ph type="sldNum" sz="quarter" idx="5"/>
          </p:nvPr>
        </p:nvSpPr>
        <p:spPr/>
        <p:txBody>
          <a:bodyPr/>
          <a:lstStyle/>
          <a:p>
            <a:fld id="{E8519701-676E-4F07-A32D-24D1A11027A8}" type="slidenum">
              <a:rPr lang="en-GB" smtClean="0"/>
              <a:t>154</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get into the main part of our presentation, let’s consider some of the context of Digital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14053050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156</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level of testing is based around the “W3C Easy checks” which are designed to be quick and easy, rather than definitive.</a:t>
            </a:r>
          </a:p>
          <a:p>
            <a:endParaRPr lang="en-GB" dirty="0"/>
          </a:p>
          <a:p>
            <a:r>
              <a:rPr lang="en-GB" dirty="0"/>
              <a:t>[PROGRESS}</a:t>
            </a:r>
          </a:p>
          <a:p>
            <a:endParaRPr lang="en-GB" dirty="0"/>
          </a:p>
          <a:p>
            <a:r>
              <a:rPr lang="en-GB" dirty="0"/>
              <a:t>Alistair McNaught and Abi James did some work to document similar tests that can be completed with limited knowledge and tools.</a:t>
            </a:r>
          </a:p>
          <a:p>
            <a:endParaRPr lang="en-GB" dirty="0"/>
          </a:p>
          <a:p>
            <a:r>
              <a:rPr lang="en-GB" dirty="0"/>
              <a:t>Links to these are shared on our presentation support site.</a:t>
            </a:r>
          </a:p>
          <a:p>
            <a:r>
              <a:rPr lang="en-GB" dirty="0"/>
              <a:t>….</a:t>
            </a:r>
          </a:p>
          <a:p>
            <a:r>
              <a:rPr lang="en-GB" sz="1200" dirty="0">
                <a:effectLst/>
                <a:latin typeface="Calibri" panose="020F0502020204030204" pitchFamily="34" charset="0"/>
                <a:ea typeface="Calibri" panose="020F0502020204030204" pitchFamily="34" charset="0"/>
                <a:cs typeface="Times New Roman" panose="02020603050405020304" pitchFamily="18" charset="0"/>
              </a:rPr>
              <a:t>These are on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Lexdis</a:t>
            </a:r>
            <a:r>
              <a:rPr lang="en-GB" sz="1200" dirty="0">
                <a:effectLst/>
                <a:latin typeface="Calibri" panose="020F0502020204030204" pitchFamily="34" charset="0"/>
                <a:ea typeface="Calibri" panose="020F0502020204030204" pitchFamily="34" charset="0"/>
                <a:cs typeface="Times New Roman" panose="02020603050405020304" pitchFamily="18" charset="0"/>
              </a:rPr>
              <a:t> at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https://www.lexdis.org.uk/digital-accessibility/testing/quick-accessibility-checks/</a:t>
            </a:r>
            <a:r>
              <a:rPr lang="en-GB" sz="1200" dirty="0">
                <a:effectLst/>
                <a:latin typeface="Calibri" panose="020F0502020204030204" pitchFamily="34" charset="0"/>
                <a:ea typeface="Calibri" panose="020F0502020204030204" pitchFamily="34" charset="0"/>
                <a:cs typeface="Times New Roman" panose="02020603050405020304" pitchFamily="18" charset="0"/>
              </a:rPr>
              <a:t>. They are based on the W3C Easy checks -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https://www.w3.org/WAI/test-evaluate/preliminary/</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158</a:t>
            </a:fld>
            <a:endParaRPr lang="en-GB"/>
          </a:p>
        </p:txBody>
      </p:sp>
    </p:spTree>
    <p:extLst>
      <p:ext uri="{BB962C8B-B14F-4D97-AF65-F5344CB8AC3E}">
        <p14:creationId xmlns:p14="http://schemas.microsoft.com/office/powerpoint/2010/main" val="9466011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159</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our understanding grows we are we are building up our level 3 testing process, a link to which is on our presentation support site.</a:t>
            </a:r>
          </a:p>
        </p:txBody>
      </p:sp>
      <p:sp>
        <p:nvSpPr>
          <p:cNvPr id="4" name="Slide Number Placeholder 3"/>
          <p:cNvSpPr>
            <a:spLocks noGrp="1"/>
          </p:cNvSpPr>
          <p:nvPr>
            <p:ph type="sldNum" sz="quarter" idx="5"/>
          </p:nvPr>
        </p:nvSpPr>
        <p:spPr/>
        <p:txBody>
          <a:bodyPr/>
          <a:lstStyle/>
          <a:p>
            <a:fld id="{E8519701-676E-4F07-A32D-24D1A11027A8}" type="slidenum">
              <a:rPr lang="en-GB" smtClean="0"/>
              <a:t>160</a:t>
            </a:fld>
            <a:endParaRPr lang="en-GB"/>
          </a:p>
        </p:txBody>
      </p:sp>
    </p:spTree>
    <p:extLst>
      <p:ext uri="{BB962C8B-B14F-4D97-AF65-F5344CB8AC3E}">
        <p14:creationId xmlns:p14="http://schemas.microsoft.com/office/powerpoint/2010/main" val="34590654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procedure to evaluate websites and includes considerations to guide evaluators and to promote good practice. It does not provide instructions for evaluating web content feature by feature, which is addressed by WCAG 2.0 success criteria.</a:t>
            </a:r>
          </a:p>
          <a:p>
            <a:endParaRPr lang="en-GB"/>
          </a:p>
          <a:p>
            <a:r>
              <a:rPr lang="en-GB"/>
              <a:t>Has a reporting tool: https://www.w3.org/WAI/eval/report-tool</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161</a:t>
            </a:fld>
            <a:endParaRPr lang="en-GB"/>
          </a:p>
        </p:txBody>
      </p:sp>
    </p:spTree>
    <p:extLst>
      <p:ext uri="{BB962C8B-B14F-4D97-AF65-F5344CB8AC3E}">
        <p14:creationId xmlns:p14="http://schemas.microsoft.com/office/powerpoint/2010/main" val="31142332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163</a:t>
            </a:fld>
            <a:endParaRPr lang="en-GB"/>
          </a:p>
        </p:txBody>
      </p:sp>
    </p:spTree>
    <p:extLst>
      <p:ext uri="{BB962C8B-B14F-4D97-AF65-F5344CB8AC3E}">
        <p14:creationId xmlns:p14="http://schemas.microsoft.com/office/powerpoint/2010/main" val="10759705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our prioritisation of services, and building our level of competence in testing, we are in a position to start creating Accessibility Statements. Even with a so called Level 1 test we can start this.</a:t>
            </a:r>
          </a:p>
          <a:p>
            <a:endParaRPr lang="en-GB" dirty="0"/>
          </a:p>
          <a:p>
            <a:r>
              <a:rPr lang="en-GB" dirty="0"/>
              <a:t>While accessibility statements should have minimum set of information, there is the opportunity to add more information, and to make it </a:t>
            </a:r>
            <a:r>
              <a:rPr lang="en-GB" b="1" dirty="0"/>
              <a:t>relevant and understandable by users.</a:t>
            </a:r>
          </a:p>
        </p:txBody>
      </p:sp>
      <p:sp>
        <p:nvSpPr>
          <p:cNvPr id="4" name="Slide Number Placeholder 3"/>
          <p:cNvSpPr>
            <a:spLocks noGrp="1"/>
          </p:cNvSpPr>
          <p:nvPr>
            <p:ph type="sldNum" sz="quarter" idx="5"/>
          </p:nvPr>
        </p:nvSpPr>
        <p:spPr/>
        <p:txBody>
          <a:bodyPr/>
          <a:lstStyle/>
          <a:p>
            <a:fld id="{E8519701-676E-4F07-A32D-24D1A11027A8}" type="slidenum">
              <a:rPr lang="en-GB" smtClean="0"/>
              <a:t>164</a:t>
            </a:fld>
            <a:endParaRPr lang="en-GB"/>
          </a:p>
        </p:txBody>
      </p:sp>
    </p:spTree>
    <p:extLst>
      <p:ext uri="{BB962C8B-B14F-4D97-AF65-F5344CB8AC3E}">
        <p14:creationId xmlns:p14="http://schemas.microsoft.com/office/powerpoint/2010/main" val="23423378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Central Digital &amp; Data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169</a:t>
            </a:fld>
            <a:endParaRPr lang="en-GB"/>
          </a:p>
        </p:txBody>
      </p:sp>
    </p:spTree>
    <p:extLst>
      <p:ext uri="{BB962C8B-B14F-4D97-AF65-F5344CB8AC3E}">
        <p14:creationId xmlns:p14="http://schemas.microsoft.com/office/powerpoint/2010/main" val="1084199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170</a:t>
            </a:fld>
            <a:endParaRPr lang="en-GB"/>
          </a:p>
        </p:txBody>
      </p:sp>
    </p:spTree>
    <p:extLst>
      <p:ext uri="{BB962C8B-B14F-4D97-AF65-F5344CB8AC3E}">
        <p14:creationId xmlns:p14="http://schemas.microsoft.com/office/powerpoint/2010/main" val="12562441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171</a:t>
            </a:fld>
            <a:endParaRPr lang="en-GB"/>
          </a:p>
        </p:txBody>
      </p:sp>
    </p:spTree>
    <p:extLst>
      <p:ext uri="{BB962C8B-B14F-4D97-AF65-F5344CB8AC3E}">
        <p14:creationId xmlns:p14="http://schemas.microsoft.com/office/powerpoint/2010/main" val="369426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4C4C4C"/>
                </a:solidFill>
                <a:effectLst/>
                <a:latin typeface="Open Sans" panose="020B0606030504020204" pitchFamily="34" charset="0"/>
              </a:rPr>
              <a:t>Students may disclose that they have disability at application, enrolment, or at any other time during their time at a University. The definitions of disability used by the University of Southampton </a:t>
            </a:r>
            <a:r>
              <a:rPr lang="en-GB" b="0" i="0" u="sng">
                <a:solidFill>
                  <a:srgbClr val="0000BF"/>
                </a:solidFill>
                <a:effectLst/>
                <a:latin typeface="Open Sans" panose="020B0606030504020204" pitchFamily="34" charset="0"/>
                <a:hlinkClick r:id="rId3"/>
              </a:rPr>
              <a:t>are defined by the Higher Education Statistics Agency</a:t>
            </a:r>
            <a:r>
              <a:rPr lang="en-GB" b="0" i="0">
                <a:solidFill>
                  <a:srgbClr val="4C4C4C"/>
                </a:solidFill>
                <a:effectLst/>
                <a:latin typeface="Open Sans" panose="020B0606030504020204" pitchFamily="34" charset="0"/>
              </a:rPr>
              <a:t>. The proportion of students reporting a disability are significant and growing.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24378106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172</a:t>
            </a:fld>
            <a:endParaRPr lang="en-GB"/>
          </a:p>
        </p:txBody>
      </p:sp>
    </p:spTree>
    <p:extLst>
      <p:ext uri="{BB962C8B-B14F-4D97-AF65-F5344CB8AC3E}">
        <p14:creationId xmlns:p14="http://schemas.microsoft.com/office/powerpoint/2010/main" val="5056366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173</a:t>
            </a:fld>
            <a:endParaRPr lang="en-GB"/>
          </a:p>
        </p:txBody>
      </p:sp>
    </p:spTree>
    <p:extLst>
      <p:ext uri="{BB962C8B-B14F-4D97-AF65-F5344CB8AC3E}">
        <p14:creationId xmlns:p14="http://schemas.microsoft.com/office/powerpoint/2010/main" val="24099632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174</a:t>
            </a:fld>
            <a:endParaRPr lang="en-GB"/>
          </a:p>
        </p:txBody>
      </p:sp>
    </p:spTree>
    <p:extLst>
      <p:ext uri="{BB962C8B-B14F-4D97-AF65-F5344CB8AC3E}">
        <p14:creationId xmlns:p14="http://schemas.microsoft.com/office/powerpoint/2010/main" val="1943579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final thought about accessibility testing. While automated testing is not sufficient, the command line tools such as Axe or Pa11y can be used at scale to identify issues across sites. It may help to identify issues that can be remediated just by adjusting CSS in the case of colour contrast, or adjusting the headers in the case where the </a:t>
            </a:r>
            <a:r>
              <a:rPr lang="en-GB" b="0" i="0" dirty="0">
                <a:solidFill>
                  <a:srgbClr val="C9D1D9"/>
                </a:solidFill>
                <a:effectLst/>
                <a:latin typeface="-apple-system"/>
              </a:rPr>
              <a:t>viewport has been set to disable</a:t>
            </a:r>
            <a:r>
              <a:rPr lang="en-GB" dirty="0"/>
              <a:t> text scaling and zooming.</a:t>
            </a:r>
          </a:p>
          <a:p>
            <a:endParaRPr lang="en-GB" dirty="0"/>
          </a:p>
          <a:p>
            <a:r>
              <a:rPr lang="en-GB" dirty="0"/>
              <a:t>Identifying systematic fixes can help create momentum and a positive way to communicate progress to secure greater commitment. This can also be used to learn improvements for implementing new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175</a:t>
            </a:fld>
            <a:endParaRPr lang="en-GB"/>
          </a:p>
        </p:txBody>
      </p:sp>
    </p:spTree>
    <p:extLst>
      <p:ext uri="{BB962C8B-B14F-4D97-AF65-F5344CB8AC3E}">
        <p14:creationId xmlns:p14="http://schemas.microsoft.com/office/powerpoint/2010/main" val="14875467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Create a standard way of monitoring and reporting findings, in order to track and progress.</a:t>
            </a:r>
          </a:p>
          <a:p>
            <a:r>
              <a:rPr lang="en-GB" dirty="0">
                <a:effectLst/>
              </a:rPr>
              <a:t>Defined milestones help you measure your progress. Ensure that each milestone has specific and measurable criteria to indicate what progress has occurred.</a:t>
            </a:r>
          </a:p>
          <a:p>
            <a:r>
              <a:rPr lang="en-GB" dirty="0">
                <a:effectLst/>
              </a:rPr>
              <a:t>Some example criteria include:</a:t>
            </a:r>
          </a:p>
          <a:p>
            <a:pPr>
              <a:buFont typeface="Arial" panose="020B0604020202020204" pitchFamily="34" charset="0"/>
              <a:buChar char="•"/>
            </a:pPr>
            <a:r>
              <a:rPr lang="en-GB" dirty="0">
                <a:effectLst/>
              </a:rPr>
              <a:t>Number of WCAG Success Criteria passed, and their level.</a:t>
            </a:r>
          </a:p>
          <a:p>
            <a:pPr>
              <a:buFont typeface="Arial" panose="020B0604020202020204" pitchFamily="34" charset="0"/>
              <a:buChar char="•"/>
            </a:pPr>
            <a:r>
              <a:rPr lang="en-GB" dirty="0">
                <a:effectLst/>
              </a:rPr>
              <a:t>Number of complaints received related to accessibility.</a:t>
            </a:r>
          </a:p>
          <a:p>
            <a:pPr>
              <a:buFont typeface="Arial" panose="020B0604020202020204" pitchFamily="34" charset="0"/>
              <a:buChar char="•"/>
            </a:pPr>
            <a:r>
              <a:rPr lang="en-GB" dirty="0">
                <a:effectLst/>
              </a:rPr>
              <a:t>Calls handled from people who were unable to process their application online.</a:t>
            </a:r>
          </a:p>
          <a:p>
            <a:pPr>
              <a:buFont typeface="Arial" panose="020B0604020202020204" pitchFamily="34" charset="0"/>
              <a:buChar char="•"/>
            </a:pPr>
            <a:r>
              <a:rPr lang="en-GB" dirty="0">
                <a:effectLst/>
              </a:rPr>
              <a:t>Positive social media comments on accessibility of service.</a:t>
            </a:r>
          </a:p>
          <a:p>
            <a:pPr>
              <a:buFont typeface="Arial" panose="020B0604020202020204" pitchFamily="34" charset="0"/>
              <a:buChar char="•"/>
            </a:pPr>
            <a:r>
              <a:rPr lang="en-GB" dirty="0">
                <a:effectLst/>
              </a:rPr>
              <a:t>Training sessions on accessibility delivered to the staff.</a:t>
            </a:r>
          </a:p>
          <a:p>
            <a:r>
              <a:rPr lang="en-GB" dirty="0">
                <a:effectLst/>
              </a:rPr>
              <a:t>Ensure that accessibility progress is part of standard reporting for all parts of your organization that have been assigned any accessibility responsibility.</a:t>
            </a:r>
          </a:p>
          <a:p>
            <a:r>
              <a:rPr lang="en-GB" dirty="0">
                <a:effectLst/>
              </a:rPr>
              <a:t>It is valuable to develop a standard report structure to capture the measure of accessibility for websites or tools. This allows for comparisons between different websites and also between different versions of the same website.</a:t>
            </a:r>
          </a:p>
          <a:p>
            <a:r>
              <a:rPr lang="en-GB" dirty="0">
                <a:effectLst/>
              </a:rPr>
              <a:t>For long-term or ongoing goals you need to plan regular monitoring to ensure that achieved goals do not slip. For example, updates to content and website maintenance work may introduce new accessibility barriers or new staff may not have the necessary skills. Plan for regular reviews to monitor progress over time. Ensure that responsibility is assigned for the checks and there are clear escalation paths for identified issues.</a:t>
            </a:r>
          </a:p>
        </p:txBody>
      </p:sp>
      <p:sp>
        <p:nvSpPr>
          <p:cNvPr id="4" name="Slide Number Placeholder 3"/>
          <p:cNvSpPr>
            <a:spLocks noGrp="1"/>
          </p:cNvSpPr>
          <p:nvPr>
            <p:ph type="sldNum" sz="quarter" idx="5"/>
          </p:nvPr>
        </p:nvSpPr>
        <p:spPr/>
        <p:txBody>
          <a:bodyPr/>
          <a:lstStyle/>
          <a:p>
            <a:fld id="{E8519701-676E-4F07-A32D-24D1A11027A8}" type="slidenum">
              <a:rPr lang="en-GB" smtClean="0"/>
              <a:t>176</a:t>
            </a:fld>
            <a:endParaRPr lang="en-GB"/>
          </a:p>
        </p:txBody>
      </p:sp>
    </p:spTree>
    <p:extLst>
      <p:ext uri="{BB962C8B-B14F-4D97-AF65-F5344CB8AC3E}">
        <p14:creationId xmlns:p14="http://schemas.microsoft.com/office/powerpoint/2010/main" val="14385571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E57"/>
                </a:solidFill>
                <a:effectLst/>
                <a:latin typeface="Open Sans" panose="020B0606030504020204" pitchFamily="34" charset="0"/>
              </a:rPr>
              <a:t>“What Gets Measured Gets Done”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177</a:t>
            </a:fld>
            <a:endParaRPr lang="en-GB"/>
          </a:p>
        </p:txBody>
      </p:sp>
    </p:spTree>
    <p:extLst>
      <p:ext uri="{BB962C8B-B14F-4D97-AF65-F5344CB8AC3E}">
        <p14:creationId xmlns:p14="http://schemas.microsoft.com/office/powerpoint/2010/main" val="10102217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575A0"/>
                </a:solidFill>
                <a:effectLst/>
                <a:latin typeface="Open Sans" panose="020B0606030504020204" pitchFamily="34" charset="0"/>
              </a:rPr>
              <a:t>Internal Staff and Leadership Metrics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Record how your employees, both with and without disabilities, perceive your accessible technology efforts to help determine where to focus your initiative. Consider distributing a short survey or using a crowdsourcing tool to solicit employee feedback and gather suggestions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Collect feedback from those intimately involved in your accessibility initiative about the progress and impact of its efforts. For example, consider hosting regular team check-ins or providing evaluation forms to be completed by team members on a quarterly basis.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Solicit anecdotal input on the impact of accessible technology on employees' productivity from those closest to them, such as front-line supervisors and managers. Although qualitative in nature, such information can help pinpoint successes and areas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Learn how your efforts are being perceived by leadership by collecting top-level feedback.</a:t>
            </a:r>
          </a:p>
          <a:p>
            <a:pPr algn="l">
              <a:buFont typeface="Arial" panose="020B0604020202020204" pitchFamily="34" charset="0"/>
              <a:buChar char="•"/>
            </a:pPr>
            <a:endParaRPr lang="en-GB" b="1"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number of employees who have completed particular accessibility courses or achieved professional recognition. Also document specific courses related to accessibility developed internally.</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participation in accessibility professional organizations or related industry events, which help demonstrate your departments commitment to accessibility. </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i="0">
                <a:solidFill>
                  <a:srgbClr val="1575A0"/>
                </a:solidFill>
                <a:effectLst/>
                <a:latin typeface="Open Sans" panose="020B0606030504020204" pitchFamily="34" charset="0"/>
              </a:rPr>
              <a:t>Development, Procurement, and Technology Infrastructure Metrics</a:t>
            </a:r>
          </a:p>
          <a:p>
            <a:pPr algn="l">
              <a:buFont typeface="Arial" panose="020B0604020202020204" pitchFamily="34" charset="0"/>
              <a:buNone/>
            </a:pPr>
            <a:endParaRPr lang="en-GB" b="1" i="0">
              <a:effectLst/>
              <a:latin typeface="-apple-system"/>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the number of  (ICT) procurements in which accessibility information was collected, evaluated, and used as a factor in a purchasing decision, or intranet pages subjected to an automated or manual accessibility evaluation.</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scope or your accessible technology program, including the number of services or processes your accessibility program reaches and affects, the number of project business cases that include accessibility requirements, and the amount of accessibility testing you conduct on your services.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Calculating the number of times your department  has had to remediate accessibility shortcomings on products you've adopted or developed</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Make note of ICT products used in your workplace that no longer require difficult workarounds, or ones that now use built-in accessibility features of reliance on AT.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178</a:t>
            </a:fld>
            <a:endParaRPr lang="en-GB"/>
          </a:p>
        </p:txBody>
      </p:sp>
    </p:spTree>
    <p:extLst>
      <p:ext uri="{BB962C8B-B14F-4D97-AF65-F5344CB8AC3E}">
        <p14:creationId xmlns:p14="http://schemas.microsoft.com/office/powerpoint/2010/main" val="9413669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Maintain long-term support through regular communication with management and other stakeholders.</a:t>
            </a:r>
          </a:p>
          <a:p>
            <a:endParaRPr lang="en-GB">
              <a:effectLst/>
            </a:endParaRPr>
          </a:p>
          <a:p>
            <a:r>
              <a:rPr lang="en-GB">
                <a:effectLst/>
              </a:rPr>
              <a:t>Engage with your stakeholders to bring them on board and to identify how they can help you meet your accessibility goals. This includes internal stakeholders such as project teams, marketing, and management, as well as external stakeholders such as suppliers, advocacy groups, and customers. For example:</a:t>
            </a:r>
          </a:p>
          <a:p>
            <a:endParaRPr lang="en-GB">
              <a:effectLst/>
            </a:endParaRPr>
          </a:p>
          <a:p>
            <a:pPr>
              <a:buFont typeface="Arial" panose="020B0604020202020204" pitchFamily="34" charset="0"/>
              <a:buChar char="•"/>
            </a:pPr>
            <a:r>
              <a:rPr lang="en-GB">
                <a:effectLst/>
              </a:rPr>
              <a:t>Introduce accessibility aspects in marketing campaigns.</a:t>
            </a:r>
          </a:p>
          <a:p>
            <a:pPr>
              <a:buFont typeface="Arial" panose="020B0604020202020204" pitchFamily="34" charset="0"/>
              <a:buChar char="•"/>
            </a:pPr>
            <a:r>
              <a:rPr lang="en-GB">
                <a:effectLst/>
              </a:rPr>
              <a:t>Report progress to management.</a:t>
            </a:r>
          </a:p>
          <a:p>
            <a:pPr>
              <a:buFont typeface="Arial" panose="020B0604020202020204" pitchFamily="34" charset="0"/>
              <a:buChar char="•"/>
            </a:pPr>
            <a:r>
              <a:rPr lang="en-GB">
                <a:effectLst/>
              </a:rPr>
              <a:t>Negotiate with suppliers to better support you with accessibility.</a:t>
            </a:r>
          </a:p>
          <a:p>
            <a:pPr>
              <a:buFont typeface="Arial" panose="020B0604020202020204" pitchFamily="34" charset="0"/>
              <a:buChar char="•"/>
            </a:pPr>
            <a:r>
              <a:rPr lang="en-GB">
                <a:effectLst/>
              </a:rPr>
              <a:t>Find out the latest accessibility trends for advocates and champions.</a:t>
            </a:r>
          </a:p>
          <a:p>
            <a:pPr>
              <a:buFont typeface="Arial" panose="020B0604020202020204" pitchFamily="34" charset="0"/>
              <a:buChar char="•"/>
            </a:pPr>
            <a:r>
              <a:rPr lang="en-GB">
                <a:effectLst/>
              </a:rPr>
              <a:t>Provide feedback channels to engage with your customers and end-users.</a:t>
            </a:r>
          </a:p>
          <a:p>
            <a:pPr>
              <a:buFont typeface="Arial" panose="020B0604020202020204" pitchFamily="34" charset="0"/>
              <a:buChar char="•"/>
            </a:pPr>
            <a:endParaRPr lang="en-GB">
              <a:effectLst/>
            </a:endParaRPr>
          </a:p>
          <a:p>
            <a:r>
              <a:rPr lang="en-GB">
                <a:effectLst/>
              </a:rPr>
              <a:t>Communicate your efforts publicly to help set expectations and increase internal commitment for accessibility. A public accessibility statement that identifies parts of your websites that work well and less well, explains accessibility improvements to come, and provides contact options for customers to report problems can help you overcome the transition period and gather feedback to prioritize repairs.</a:t>
            </a:r>
          </a:p>
        </p:txBody>
      </p:sp>
      <p:sp>
        <p:nvSpPr>
          <p:cNvPr id="4" name="Slide Number Placeholder 3"/>
          <p:cNvSpPr>
            <a:spLocks noGrp="1"/>
          </p:cNvSpPr>
          <p:nvPr>
            <p:ph type="sldNum" sz="quarter" idx="5"/>
          </p:nvPr>
        </p:nvSpPr>
        <p:spPr/>
        <p:txBody>
          <a:bodyPr/>
          <a:lstStyle/>
          <a:p>
            <a:fld id="{E8519701-676E-4F07-A32D-24D1A11027A8}" type="slidenum">
              <a:rPr lang="en-GB" smtClean="0"/>
              <a:t>179</a:t>
            </a:fld>
            <a:endParaRPr lang="en-GB"/>
          </a:p>
        </p:txBody>
      </p:sp>
    </p:spTree>
    <p:extLst>
      <p:ext uri="{BB962C8B-B14F-4D97-AF65-F5344CB8AC3E}">
        <p14:creationId xmlns:p14="http://schemas.microsoft.com/office/powerpoint/2010/main" val="19512308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Weave accessibility implementation throughout the process to minimize overhead and improve the overall quality of the final outcome. Prioritize quick wins and communicate progress to increase commitment and develop a sense of accomplishment.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182</a:t>
            </a:fld>
            <a:endParaRPr lang="en-GB"/>
          </a:p>
        </p:txBody>
      </p:sp>
    </p:spTree>
    <p:extLst>
      <p:ext uri="{BB962C8B-B14F-4D97-AF65-F5344CB8AC3E}">
        <p14:creationId xmlns:p14="http://schemas.microsoft.com/office/powerpoint/2010/main" val="9364059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Ensure personnel are trained, tools are available, and accessibility is included throughout.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183</a:t>
            </a:fld>
            <a:endParaRPr lang="en-GB"/>
          </a:p>
        </p:txBody>
      </p:sp>
    </p:spTree>
    <p:extLst>
      <p:ext uri="{BB962C8B-B14F-4D97-AF65-F5344CB8AC3E}">
        <p14:creationId xmlns:p14="http://schemas.microsoft.com/office/powerpoint/2010/main" val="342418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Gotham A"/>
              </a:rPr>
              <a:t>Disabled students now make up a sizeable minority of the student population: in 2018-19, 14.3 per cent (more than one in every eight) students studying in England declared at least one disability. These students have a wide range of impairments.. As not all disabled students declare their disabilities, the official figures are likely to be an underestimate.</a:t>
            </a:r>
          </a:p>
          <a:p>
            <a:endParaRPr lang="en-GB" b="0" i="0" dirty="0">
              <a:solidFill>
                <a:srgbClr val="333333"/>
              </a:solidFill>
              <a:effectLst/>
              <a:latin typeface="Gotham A"/>
            </a:endParaRPr>
          </a:p>
          <a:p>
            <a:endParaRPr lang="en-GB" dirty="0"/>
          </a:p>
          <a:p>
            <a:r>
              <a:rPr lang="en-GB" b="0" i="0" dirty="0">
                <a:solidFill>
                  <a:srgbClr val="333333"/>
                </a:solidFill>
                <a:effectLst/>
                <a:latin typeface="Gotham A"/>
              </a:rPr>
              <a:t>In their 2022 – 2025 strategy consultation document, one of the two areas of focus for the Office for students is “</a:t>
            </a:r>
            <a:r>
              <a:rPr lang="en-GB" dirty="0"/>
              <a:t>equality of opportunity”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OFS will be expecting Universities to demonstrate how “Students’ access, success and progression are not limited by their background, location or characteristics.”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u="sng" dirty="0">
                <a:solidFill>
                  <a:srgbClr val="0563C1"/>
                </a:solidFill>
                <a:effectLst/>
                <a:latin typeface="Calibri" panose="020F0502020204030204" pitchFamily="34" charset="0"/>
                <a:ea typeface="Calibri" panose="020F0502020204030204" pitchFamily="34" charset="0"/>
                <a:hlinkClick r:id="rId3"/>
              </a:rPr>
              <a:t>https://www.officeforstudents.org.uk/media/852c25c2-bbed-444e-975c-9daac3e80858/consultation-ofs-strategy-for-2022-25.pdf</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27339297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Improve accessibility awareness and develop core skills for key staff.</a:t>
            </a:r>
          </a:p>
          <a:p>
            <a:endParaRPr lang="en-GB" dirty="0">
              <a:effectLst/>
            </a:endParaRPr>
          </a:p>
          <a:p>
            <a:r>
              <a:rPr lang="en-GB" dirty="0">
                <a:effectLst/>
              </a:rPr>
              <a:t>Develop the accessibility skills of everyone involved, including designers, developers, content creators, and managers. This includes providing training for existing staff, as well as including accessibility skills in staff recruitment criteria. </a:t>
            </a:r>
          </a:p>
          <a:p>
            <a:endParaRPr lang="en-GB" dirty="0">
              <a:effectLst/>
            </a:endParaRPr>
          </a:p>
          <a:p>
            <a:r>
              <a:rPr lang="en-GB" dirty="0">
                <a:effectLst/>
              </a:rPr>
              <a:t>Examples of training include:</a:t>
            </a:r>
          </a:p>
          <a:p>
            <a:pPr>
              <a:buFont typeface="Arial" panose="020B0604020202020204" pitchFamily="34" charset="0"/>
              <a:buChar char="•"/>
            </a:pPr>
            <a:r>
              <a:rPr lang="en-GB" b="1" dirty="0">
                <a:effectLst/>
              </a:rPr>
              <a:t>Introductions to accessibility</a:t>
            </a:r>
            <a:r>
              <a:rPr lang="en-GB" dirty="0">
                <a:effectLst/>
              </a:rPr>
              <a:t> for everyone</a:t>
            </a:r>
          </a:p>
          <a:p>
            <a:pPr>
              <a:buFont typeface="Arial" panose="020B0604020202020204" pitchFamily="34" charset="0"/>
              <a:buChar char="•"/>
            </a:pPr>
            <a:r>
              <a:rPr lang="en-GB" b="1" dirty="0">
                <a:effectLst/>
              </a:rPr>
              <a:t>How accessibility benefits your business</a:t>
            </a:r>
            <a:r>
              <a:rPr lang="en-GB" dirty="0">
                <a:effectLst/>
              </a:rPr>
              <a:t> for management and project managers</a:t>
            </a:r>
          </a:p>
          <a:p>
            <a:pPr>
              <a:buFont typeface="Arial" panose="020B0604020202020204" pitchFamily="34" charset="0"/>
              <a:buChar char="•"/>
            </a:pPr>
            <a:r>
              <a:rPr lang="en-GB" b="1" dirty="0">
                <a:effectLst/>
              </a:rPr>
              <a:t>Accessible visual design</a:t>
            </a:r>
            <a:r>
              <a:rPr lang="en-GB" dirty="0">
                <a:effectLst/>
              </a:rPr>
              <a:t> for designers and marketing</a:t>
            </a:r>
          </a:p>
          <a:p>
            <a:pPr>
              <a:buFont typeface="Arial" panose="020B0604020202020204" pitchFamily="34" charset="0"/>
              <a:buChar char="•"/>
            </a:pPr>
            <a:r>
              <a:rPr lang="en-GB" b="1" dirty="0">
                <a:effectLst/>
              </a:rPr>
              <a:t>Accessible coding solutions</a:t>
            </a:r>
            <a:r>
              <a:rPr lang="en-GB" dirty="0">
                <a:effectLst/>
              </a:rPr>
              <a:t> for developers and testers</a:t>
            </a:r>
          </a:p>
          <a:p>
            <a:pPr>
              <a:buFont typeface="Arial" panose="020B0604020202020204" pitchFamily="34" charset="0"/>
              <a:buChar char="•"/>
            </a:pPr>
            <a:r>
              <a:rPr lang="en-GB" b="1" dirty="0">
                <a:effectLst/>
              </a:rPr>
              <a:t>Writing accessible content</a:t>
            </a:r>
            <a:r>
              <a:rPr lang="en-GB" dirty="0">
                <a:effectLst/>
              </a:rPr>
              <a:t> for non-technical content authors</a:t>
            </a:r>
          </a:p>
          <a:p>
            <a:pPr>
              <a:buFont typeface="Arial" panose="020B0604020202020204" pitchFamily="34" charset="0"/>
              <a:buChar char="•"/>
            </a:pPr>
            <a:endParaRPr lang="en-GB" dirty="0">
              <a:effectLst/>
            </a:endParaRPr>
          </a:p>
          <a:p>
            <a:r>
              <a:rPr lang="en-GB" dirty="0">
                <a:effectLst/>
              </a:rPr>
              <a:t>Document and share experience gathered throughout the processes to build expertise in creating accessible websites. Consider how to capture and communicate lessons learned, successful approaches, and good techniques. Include what didn’t work, as well as what did, to avoid time being spent on approaches known to have problems.</a:t>
            </a:r>
          </a:p>
          <a:p>
            <a:r>
              <a:rPr lang="en-GB" dirty="0">
                <a:effectLst/>
              </a:rPr>
              <a:t>Training is an initial investment that pays off as understanding of accessibility increases and it becomes more common practice. Increase knowledge should result in more accessible implementations first time, helping to reduce evaluation and rework costs and limit risk.</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184</a:t>
            </a:fld>
            <a:endParaRPr lang="en-GB"/>
          </a:p>
        </p:txBody>
      </p:sp>
    </p:spTree>
    <p:extLst>
      <p:ext uri="{BB962C8B-B14F-4D97-AF65-F5344CB8AC3E}">
        <p14:creationId xmlns:p14="http://schemas.microsoft.com/office/powerpoint/2010/main" val="9656456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186</a:t>
            </a:fld>
            <a:endParaRPr lang="en-GB"/>
          </a:p>
        </p:txBody>
      </p:sp>
    </p:spTree>
    <p:extLst>
      <p:ext uri="{BB962C8B-B14F-4D97-AF65-F5344CB8AC3E}">
        <p14:creationId xmlns:p14="http://schemas.microsoft.com/office/powerpoint/2010/main" val="22507749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Could be blog posts, internal newsletters, sharing sessions, team meetings, during stand-ups.</a:t>
            </a:r>
          </a:p>
        </p:txBody>
      </p:sp>
      <p:sp>
        <p:nvSpPr>
          <p:cNvPr id="4" name="Slide Number Placeholder 3"/>
          <p:cNvSpPr>
            <a:spLocks noGrp="1"/>
          </p:cNvSpPr>
          <p:nvPr>
            <p:ph type="sldNum" sz="quarter" idx="5"/>
          </p:nvPr>
        </p:nvSpPr>
        <p:spPr/>
        <p:txBody>
          <a:bodyPr/>
          <a:lstStyle/>
          <a:p>
            <a:fld id="{E8519701-676E-4F07-A32D-24D1A11027A8}" type="slidenum">
              <a:rPr lang="en-GB" smtClean="0"/>
              <a:t>187</a:t>
            </a:fld>
            <a:endParaRPr lang="en-GB"/>
          </a:p>
        </p:txBody>
      </p:sp>
    </p:spTree>
    <p:extLst>
      <p:ext uri="{BB962C8B-B14F-4D97-AF65-F5344CB8AC3E}">
        <p14:creationId xmlns:p14="http://schemas.microsoft.com/office/powerpoint/2010/main" val="28224718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https://teachaccess.github.io/accessibility-skills-hiring-toolkit/</a:t>
            </a:r>
          </a:p>
        </p:txBody>
      </p:sp>
      <p:sp>
        <p:nvSpPr>
          <p:cNvPr id="4" name="Slide Number Placeholder 3"/>
          <p:cNvSpPr>
            <a:spLocks noGrp="1"/>
          </p:cNvSpPr>
          <p:nvPr>
            <p:ph type="sldNum" sz="quarter" idx="5"/>
          </p:nvPr>
        </p:nvSpPr>
        <p:spPr/>
        <p:txBody>
          <a:bodyPr/>
          <a:lstStyle/>
          <a:p>
            <a:fld id="{E8519701-676E-4F07-A32D-24D1A11027A8}" type="slidenum">
              <a:rPr lang="en-GB" smtClean="0"/>
              <a:t>189</a:t>
            </a:fld>
            <a:endParaRPr lang="en-GB"/>
          </a:p>
        </p:txBody>
      </p:sp>
    </p:spTree>
    <p:extLst>
      <p:ext uri="{BB962C8B-B14F-4D97-AF65-F5344CB8AC3E}">
        <p14:creationId xmlns:p14="http://schemas.microsoft.com/office/powerpoint/2010/main" val="18538179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666666"/>
                </a:solidFill>
                <a:effectLst/>
                <a:latin typeface="Adobe Clean"/>
              </a:rPr>
              <a:t>Matt May is Adobe’s head of inclusive design.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190</a:t>
            </a:fld>
            <a:endParaRPr lang="en-GB"/>
          </a:p>
        </p:txBody>
      </p:sp>
    </p:spTree>
    <p:extLst>
      <p:ext uri="{BB962C8B-B14F-4D97-AF65-F5344CB8AC3E}">
        <p14:creationId xmlns:p14="http://schemas.microsoft.com/office/powerpoint/2010/main" val="29218298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Create a policy framework that builds accessibility throughout the organization.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191</a:t>
            </a:fld>
            <a:endParaRPr lang="en-GB"/>
          </a:p>
        </p:txBody>
      </p:sp>
    </p:spTree>
    <p:extLst>
      <p:ext uri="{BB962C8B-B14F-4D97-AF65-F5344CB8AC3E}">
        <p14:creationId xmlns:p14="http://schemas.microsoft.com/office/powerpoint/2010/main" val="33933949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196</a:t>
            </a:fld>
            <a:endParaRPr lang="en-GB"/>
          </a:p>
        </p:txBody>
      </p:sp>
    </p:spTree>
    <p:extLst>
      <p:ext uri="{BB962C8B-B14F-4D97-AF65-F5344CB8AC3E}">
        <p14:creationId xmlns:p14="http://schemas.microsoft.com/office/powerpoint/2010/main" val="12913591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200</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Think of it as an accessibility spell check.</a:t>
            </a:r>
          </a:p>
        </p:txBody>
      </p:sp>
      <p:sp>
        <p:nvSpPr>
          <p:cNvPr id="4" name="Slide Number Placeholder 3"/>
          <p:cNvSpPr>
            <a:spLocks noGrp="1"/>
          </p:cNvSpPr>
          <p:nvPr>
            <p:ph type="sldNum" sz="quarter" idx="5"/>
          </p:nvPr>
        </p:nvSpPr>
        <p:spPr/>
        <p:txBody>
          <a:bodyPr/>
          <a:lstStyle/>
          <a:p>
            <a:fld id="{E8519701-676E-4F07-A32D-24D1A11027A8}" type="slidenum">
              <a:rPr lang="en-GB" smtClean="0"/>
              <a:t>201</a:t>
            </a:fld>
            <a:endParaRPr lang="en-GB"/>
          </a:p>
        </p:txBody>
      </p:sp>
    </p:spTree>
    <p:extLst>
      <p:ext uri="{BB962C8B-B14F-4D97-AF65-F5344CB8AC3E}">
        <p14:creationId xmlns:p14="http://schemas.microsoft.com/office/powerpoint/2010/main" val="14436327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should use the brand colour scheme unless there is a good reason not to.  We know which colour combinations we can use accessibly.</a:t>
            </a:r>
          </a:p>
        </p:txBody>
      </p:sp>
      <p:sp>
        <p:nvSpPr>
          <p:cNvPr id="4" name="Slide Number Placeholder 3"/>
          <p:cNvSpPr>
            <a:spLocks noGrp="1"/>
          </p:cNvSpPr>
          <p:nvPr>
            <p:ph type="sldNum" sz="quarter" idx="5"/>
          </p:nvPr>
        </p:nvSpPr>
        <p:spPr/>
        <p:txBody>
          <a:bodyPr/>
          <a:lstStyle/>
          <a:p>
            <a:fld id="{E8519701-676E-4F07-A32D-24D1A11027A8}" type="slidenum">
              <a:rPr lang="en-GB" smtClean="0"/>
              <a:t>205</a:t>
            </a:fld>
            <a:endParaRPr lang="en-GB"/>
          </a:p>
        </p:txBody>
      </p:sp>
    </p:spTree>
    <p:extLst>
      <p:ext uri="{BB962C8B-B14F-4D97-AF65-F5344CB8AC3E}">
        <p14:creationId xmlns:p14="http://schemas.microsoft.com/office/powerpoint/2010/main" val="262980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Looking at data from University of Southampton the proportion of students disclosing a disability is growing, and this is particularly evident this year with new entrants for the 2020/21 academic year. </a:t>
            </a:r>
            <a:r>
              <a:rPr lang="en-GB" b="0" i="0">
                <a:solidFill>
                  <a:srgbClr val="4C4C4C"/>
                </a:solidFill>
                <a:effectLst/>
                <a:latin typeface="Open Sans" panose="020B0606030504020204" pitchFamily="34" charset="0"/>
              </a:rPr>
              <a:t>This data is only part of the picture.</a:t>
            </a:r>
          </a:p>
          <a:p>
            <a:pPr algn="l">
              <a:buFont typeface="Arial" panose="020B0604020202020204" pitchFamily="34" charset="0"/>
              <a:buChar char="•"/>
            </a:pPr>
            <a:r>
              <a:rPr lang="en-GB" b="0" i="0">
                <a:solidFill>
                  <a:srgbClr val="4C4C4C"/>
                </a:solidFill>
                <a:effectLst/>
                <a:latin typeface="Open Sans" panose="020B0606030504020204" pitchFamily="34" charset="0"/>
              </a:rPr>
              <a:t>Many students may exhibit a range of challenges which are undiagnosed. These students will not show in the ‘official’ data.</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are </a:t>
            </a:r>
            <a:r>
              <a:rPr lang="en-GB" b="0" i="0" u="sng">
                <a:solidFill>
                  <a:srgbClr val="0000BF"/>
                </a:solidFill>
                <a:effectLst/>
                <a:latin typeface="Open Sans" panose="020B0606030504020204" pitchFamily="34" charset="0"/>
                <a:hlinkClick r:id="rId3"/>
              </a:rPr>
              <a:t>reluctant to disclose a disability or impairment for a variety of reasons</a:t>
            </a:r>
            <a:r>
              <a:rPr lang="en-GB" b="0" i="0">
                <a:solidFill>
                  <a:srgbClr val="4C4C4C"/>
                </a:solidFill>
                <a:effectLst/>
                <a:latin typeface="Open Sans" panose="020B0606030504020204" pitchFamily="34" charset="0"/>
              </a:rPr>
              <a:t>.</a:t>
            </a:r>
          </a:p>
          <a:p>
            <a:pPr algn="l">
              <a:buFont typeface="Arial" panose="020B0604020202020204" pitchFamily="34" charset="0"/>
              <a:buChar char="•"/>
            </a:pPr>
            <a:r>
              <a:rPr lang="en-GB" b="0" i="0">
                <a:solidFill>
                  <a:srgbClr val="4C4C4C"/>
                </a:solidFill>
                <a:effectLst/>
                <a:latin typeface="Open Sans" panose="020B0606030504020204" pitchFamily="34" charset="0"/>
              </a:rPr>
              <a:t>Disclosures do not encompass all types of impairment or preference students may have.</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may come to understand they have an impairment during study, whereas some students may have an impairment but not realise it.</a:t>
            </a:r>
          </a:p>
          <a:p>
            <a:endParaRPr lang="en-GB"/>
          </a:p>
          <a:p>
            <a:r>
              <a:rPr lang="en-GB"/>
              <a:t>Of course we must consider all users of our services, our staff, our visitors, prospective students and so on, Worldwide, statistics show that 15% of the world population has a disability, 28% have a visual impairment. Accessibility affects all of us, everyone will experience some kind of disability or impairment at some point in our lives.</a:t>
            </a:r>
          </a:p>
          <a:p>
            <a:endParaRPr lang="en-GB"/>
          </a:p>
          <a:p>
            <a:r>
              <a:rPr lang="en-GB"/>
              <a:t>But accessibility isn’t only about supporting those with a disability or impairment. Accessible practices benefit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25035636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Currently only for </a:t>
            </a:r>
            <a:r>
              <a:rPr lang="en-GB" err="1"/>
              <a:t>github</a:t>
            </a:r>
            <a:r>
              <a:rPr lang="en-GB"/>
              <a:t>, may become available for others</a:t>
            </a:r>
          </a:p>
        </p:txBody>
      </p:sp>
      <p:sp>
        <p:nvSpPr>
          <p:cNvPr id="4" name="Slide Number Placeholder 3"/>
          <p:cNvSpPr>
            <a:spLocks noGrp="1"/>
          </p:cNvSpPr>
          <p:nvPr>
            <p:ph type="sldNum" sz="quarter" idx="5"/>
          </p:nvPr>
        </p:nvSpPr>
        <p:spPr/>
        <p:txBody>
          <a:bodyPr/>
          <a:lstStyle/>
          <a:p>
            <a:fld id="{E8519701-676E-4F07-A32D-24D1A11027A8}" type="slidenum">
              <a:rPr lang="en-GB" smtClean="0"/>
              <a:t>206</a:t>
            </a:fld>
            <a:endParaRPr lang="en-GB"/>
          </a:p>
        </p:txBody>
      </p:sp>
    </p:spTree>
    <p:extLst>
      <p:ext uri="{BB962C8B-B14F-4D97-AF65-F5344CB8AC3E}">
        <p14:creationId xmlns:p14="http://schemas.microsoft.com/office/powerpoint/2010/main" val="36744958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Currently only for </a:t>
            </a:r>
            <a:r>
              <a:rPr lang="en-GB" err="1"/>
              <a:t>github</a:t>
            </a:r>
            <a:r>
              <a:rPr lang="en-GB"/>
              <a:t>, may become available for others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207</a:t>
            </a:fld>
            <a:endParaRPr lang="en-GB"/>
          </a:p>
        </p:txBody>
      </p:sp>
    </p:spTree>
    <p:extLst>
      <p:ext uri="{BB962C8B-B14F-4D97-AF65-F5344CB8AC3E}">
        <p14:creationId xmlns:p14="http://schemas.microsoft.com/office/powerpoint/2010/main" val="42433579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208</a:t>
            </a:fld>
            <a:endParaRPr lang="en-GB"/>
          </a:p>
        </p:txBody>
      </p:sp>
    </p:spTree>
    <p:extLst>
      <p:ext uri="{BB962C8B-B14F-4D97-AF65-F5344CB8AC3E}">
        <p14:creationId xmlns:p14="http://schemas.microsoft.com/office/powerpoint/2010/main" val="28934988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Fable works with Slack, </a:t>
            </a:r>
            <a:r>
              <a:rPr lang="en-GB" err="1"/>
              <a:t>shopify</a:t>
            </a:r>
            <a:r>
              <a:rPr lang="en-GB"/>
              <a:t>, </a:t>
            </a:r>
            <a:r>
              <a:rPr lang="en-GB" err="1"/>
              <a:t>wallmart</a:t>
            </a:r>
            <a:r>
              <a:rPr lang="en-GB"/>
              <a:t> and others to help them design more accessible experiences.</a:t>
            </a:r>
          </a:p>
        </p:txBody>
      </p:sp>
      <p:sp>
        <p:nvSpPr>
          <p:cNvPr id="4" name="Slide Number Placeholder 3"/>
          <p:cNvSpPr>
            <a:spLocks noGrp="1"/>
          </p:cNvSpPr>
          <p:nvPr>
            <p:ph type="sldNum" sz="quarter" idx="5"/>
          </p:nvPr>
        </p:nvSpPr>
        <p:spPr/>
        <p:txBody>
          <a:bodyPr/>
          <a:lstStyle/>
          <a:p>
            <a:fld id="{E8519701-676E-4F07-A32D-24D1A11027A8}" type="slidenum">
              <a:rPr lang="en-GB" smtClean="0"/>
              <a:t>209</a:t>
            </a:fld>
            <a:endParaRPr lang="en-GB"/>
          </a:p>
        </p:txBody>
      </p:sp>
    </p:spTree>
    <p:extLst>
      <p:ext uri="{BB962C8B-B14F-4D97-AF65-F5344CB8AC3E}">
        <p14:creationId xmlns:p14="http://schemas.microsoft.com/office/powerpoint/2010/main" val="16121697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Reward – payment – recognition</a:t>
            </a:r>
          </a:p>
          <a:p>
            <a:r>
              <a:rPr lang="en-GB"/>
              <a:t>Example: Disability Staff Network at UoS</a:t>
            </a:r>
          </a:p>
          <a:p>
            <a:r>
              <a:rPr lang="en-GB"/>
              <a:t>York </a:t>
            </a:r>
            <a:r>
              <a:rPr lang="en-GB" err="1"/>
              <a:t>screenreader</a:t>
            </a:r>
            <a:r>
              <a:rPr lang="en-GB"/>
              <a:t> testing group</a:t>
            </a:r>
          </a:p>
          <a:p>
            <a:r>
              <a:rPr lang="en-GB"/>
              <a:t>UoS Staff disability network</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210</a:t>
            </a:fld>
            <a:endParaRPr lang="en-GB"/>
          </a:p>
        </p:txBody>
      </p:sp>
    </p:spTree>
    <p:extLst>
      <p:ext uri="{BB962C8B-B14F-4D97-AF65-F5344CB8AC3E}">
        <p14:creationId xmlns:p14="http://schemas.microsoft.com/office/powerpoint/2010/main" val="38968140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212</a:t>
            </a:fld>
            <a:endParaRPr lang="en-GB"/>
          </a:p>
        </p:txBody>
      </p:sp>
    </p:spTree>
    <p:extLst>
      <p:ext uri="{BB962C8B-B14F-4D97-AF65-F5344CB8AC3E}">
        <p14:creationId xmlns:p14="http://schemas.microsoft.com/office/powerpoint/2010/main" val="5110446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effectLst/>
                <a:latin typeface="Calibri" panose="020F0502020204030204" pitchFamily="34" charset="0"/>
                <a:ea typeface="Times New Roman" panose="02020603050405020304" pitchFamily="18" charset="0"/>
              </a:rPr>
              <a:t>Brad understood that when you build a website from the ground up, from the atoms, to the molecules, to the organisms, and eventually, the templates and pages, you are afforded maximum flexibility. You are able to maintain cohesion in code and visual design while also still maintaining the modularity to quickly extend your components to various sections of the website.</a:t>
            </a:r>
          </a:p>
          <a:p>
            <a:endParaRPr lang="en-GB" sz="1200">
              <a:effectLst/>
              <a:latin typeface="Calibri" panose="020F0502020204030204" pitchFamily="34" charset="0"/>
            </a:endParaRPr>
          </a:p>
          <a:p>
            <a:r>
              <a:rPr lang="en-GB" b="0" i="0">
                <a:solidFill>
                  <a:srgbClr val="2A2A2A"/>
                </a:solidFill>
                <a:effectLst/>
                <a:latin typeface="Whitney SSm A"/>
              </a:rPr>
              <a:t>Atomic design methodology helps limit the total number of components in your design system. It also helps establish and standardize a vocabulary around your design system. So when multiple developers are discussing a particular component, they’re all calling it the same exact thing.</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217</a:t>
            </a:fld>
            <a:endParaRPr lang="en-GB"/>
          </a:p>
        </p:txBody>
      </p:sp>
    </p:spTree>
    <p:extLst>
      <p:ext uri="{BB962C8B-B14F-4D97-AF65-F5344CB8AC3E}">
        <p14:creationId xmlns:p14="http://schemas.microsoft.com/office/powerpoint/2010/main" val="17277824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223</a:t>
            </a:fld>
            <a:endParaRPr lang="en-GB"/>
          </a:p>
        </p:txBody>
      </p:sp>
    </p:spTree>
    <p:extLst>
      <p:ext uri="{BB962C8B-B14F-4D97-AF65-F5344CB8AC3E}">
        <p14:creationId xmlns:p14="http://schemas.microsoft.com/office/powerpoint/2010/main" val="22558603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buFont typeface="Wingdings" panose="05000000000000000000" pitchFamily="2" charset="2"/>
              <a:buChar char="ü"/>
            </a:pPr>
            <a:r>
              <a:rPr lang="en-GB"/>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a:t>The intended order in which elements should be encountered and read on the page (reading order/focus order); and</a:t>
            </a:r>
          </a:p>
          <a:p>
            <a:pPr>
              <a:lnSpc>
                <a:spcPct val="120000"/>
              </a:lnSpc>
              <a:buFont typeface="Wingdings" panose="05000000000000000000" pitchFamily="2" charset="2"/>
              <a:buChar char="ü"/>
            </a:pPr>
            <a:r>
              <a:rPr lang="en-GB"/>
              <a:t>The minimum sizes of all interactive elements at all device or browser sizes.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226</a:t>
            </a:fld>
            <a:endParaRPr lang="en-GB"/>
          </a:p>
        </p:txBody>
      </p:sp>
    </p:spTree>
    <p:extLst>
      <p:ext uri="{BB962C8B-B14F-4D97-AF65-F5344CB8AC3E}">
        <p14:creationId xmlns:p14="http://schemas.microsoft.com/office/powerpoint/2010/main" val="28459805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229</a:t>
            </a:fld>
            <a:endParaRPr lang="en-GB"/>
          </a:p>
        </p:txBody>
      </p:sp>
    </p:spTree>
    <p:extLst>
      <p:ext uri="{BB962C8B-B14F-4D97-AF65-F5344CB8AC3E}">
        <p14:creationId xmlns:p14="http://schemas.microsoft.com/office/powerpoint/2010/main" val="201468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the users of your services report that they find them frustrating or “clunky”?</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38016740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235</a:t>
            </a:fld>
            <a:endParaRPr lang="en-GB"/>
          </a:p>
        </p:txBody>
      </p:sp>
    </p:spTree>
    <p:extLst>
      <p:ext uri="{BB962C8B-B14F-4D97-AF65-F5344CB8AC3E}">
        <p14:creationId xmlns:p14="http://schemas.microsoft.com/office/powerpoint/2010/main" val="42126170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238</a:t>
            </a:fld>
            <a:endParaRPr lang="en-GB"/>
          </a:p>
        </p:txBody>
      </p:sp>
    </p:spTree>
    <p:extLst>
      <p:ext uri="{BB962C8B-B14F-4D97-AF65-F5344CB8AC3E}">
        <p14:creationId xmlns:p14="http://schemas.microsoft.com/office/powerpoint/2010/main" val="16289574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241</a:t>
            </a:fld>
            <a:endParaRPr lang="en-GB"/>
          </a:p>
        </p:txBody>
      </p:sp>
    </p:spTree>
    <p:extLst>
      <p:ext uri="{BB962C8B-B14F-4D97-AF65-F5344CB8AC3E}">
        <p14:creationId xmlns:p14="http://schemas.microsoft.com/office/powerpoint/2010/main" val="5966174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242</a:t>
            </a:fld>
            <a:endParaRPr lang="en-GB"/>
          </a:p>
        </p:txBody>
      </p:sp>
    </p:spTree>
    <p:extLst>
      <p:ext uri="{BB962C8B-B14F-4D97-AF65-F5344CB8AC3E}">
        <p14:creationId xmlns:p14="http://schemas.microsoft.com/office/powerpoint/2010/main" val="28734302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From UoS</a:t>
            </a:r>
          </a:p>
        </p:txBody>
      </p:sp>
      <p:sp>
        <p:nvSpPr>
          <p:cNvPr id="4" name="Slide Number Placeholder 3"/>
          <p:cNvSpPr>
            <a:spLocks noGrp="1"/>
          </p:cNvSpPr>
          <p:nvPr>
            <p:ph type="sldNum" sz="quarter" idx="5"/>
          </p:nvPr>
        </p:nvSpPr>
        <p:spPr/>
        <p:txBody>
          <a:bodyPr/>
          <a:lstStyle/>
          <a:p>
            <a:fld id="{E8519701-676E-4F07-A32D-24D1A11027A8}" type="slidenum">
              <a:rPr lang="en-GB" smtClean="0"/>
              <a:t>245</a:t>
            </a:fld>
            <a:endParaRPr lang="en-GB"/>
          </a:p>
        </p:txBody>
      </p:sp>
    </p:spTree>
    <p:extLst>
      <p:ext uri="{BB962C8B-B14F-4D97-AF65-F5344CB8AC3E}">
        <p14:creationId xmlns:p14="http://schemas.microsoft.com/office/powerpoint/2010/main" val="776101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247</a:t>
            </a:fld>
            <a:endParaRPr lang="en-GB"/>
          </a:p>
        </p:txBody>
      </p:sp>
    </p:spTree>
    <p:extLst>
      <p:ext uri="{BB962C8B-B14F-4D97-AF65-F5344CB8AC3E}">
        <p14:creationId xmlns:p14="http://schemas.microsoft.com/office/powerpoint/2010/main" val="31332248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258</a:t>
            </a:fld>
            <a:endParaRPr lang="en-GB"/>
          </a:p>
        </p:txBody>
      </p:sp>
    </p:spTree>
    <p:extLst>
      <p:ext uri="{BB962C8B-B14F-4D97-AF65-F5344CB8AC3E}">
        <p14:creationId xmlns:p14="http://schemas.microsoft.com/office/powerpoint/2010/main" val="30247344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260</a:t>
            </a:fld>
            <a:endParaRPr lang="en-GB"/>
          </a:p>
        </p:txBody>
      </p:sp>
    </p:spTree>
    <p:extLst>
      <p:ext uri="{BB962C8B-B14F-4D97-AF65-F5344CB8AC3E}">
        <p14:creationId xmlns:p14="http://schemas.microsoft.com/office/powerpoint/2010/main" val="8342304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a:r>
            <a:r>
              <a:rPr lang="en-GB" b="0" i="0">
                <a:solidFill>
                  <a:srgbClr val="333333"/>
                </a:solidFill>
                <a:effectLst/>
                <a:latin typeface="lucida grande"/>
              </a:rPr>
              <a:t>most efficient and effective method of conveying information to and within a development team is face-to-face conversation.”</a:t>
            </a:r>
          </a:p>
          <a:p>
            <a:endParaRPr lang="en-GB" b="0" i="0">
              <a:solidFill>
                <a:srgbClr val="333333"/>
              </a:solidFill>
              <a:effectLst/>
              <a:latin typeface="lucida grande"/>
            </a:endParaRPr>
          </a:p>
          <a:p>
            <a:r>
              <a:rPr lang="en-GB" b="0" i="0">
                <a:solidFill>
                  <a:srgbClr val="333333"/>
                </a:solidFill>
                <a:effectLst/>
                <a:latin typeface="lucida grande"/>
              </a:rPr>
              <a:t>This also maps to “</a:t>
            </a:r>
            <a:r>
              <a:rPr lang="en-GB"/>
              <a:t>Customer collaboration over contract negotiation</a:t>
            </a:r>
            <a:r>
              <a:rPr lang="en-GB" b="0" i="0">
                <a:solidFill>
                  <a:srgbClr val="333333"/>
                </a:solidFill>
                <a:effectLst/>
                <a:latin typeface="lucida grande"/>
              </a:rPr>
              <a: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261</a:t>
            </a:fld>
            <a:endParaRPr lang="en-GB"/>
          </a:p>
        </p:txBody>
      </p:sp>
    </p:spTree>
    <p:extLst>
      <p:ext uri="{BB962C8B-B14F-4D97-AF65-F5344CB8AC3E}">
        <p14:creationId xmlns:p14="http://schemas.microsoft.com/office/powerpoint/2010/main" val="20668847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More chance to respond to change when code is more readable, does not rely on “div soup”, increases cognitive load for dealing with inevitable change. </a:t>
            </a:r>
          </a:p>
        </p:txBody>
      </p:sp>
      <p:sp>
        <p:nvSpPr>
          <p:cNvPr id="4" name="Slide Number Placeholder 3"/>
          <p:cNvSpPr>
            <a:spLocks noGrp="1"/>
          </p:cNvSpPr>
          <p:nvPr>
            <p:ph type="sldNum" sz="quarter" idx="5"/>
          </p:nvPr>
        </p:nvSpPr>
        <p:spPr/>
        <p:txBody>
          <a:bodyPr/>
          <a:lstStyle/>
          <a:p>
            <a:fld id="{E8519701-676E-4F07-A32D-24D1A11027A8}" type="slidenum">
              <a:rPr lang="en-GB" smtClean="0"/>
              <a:t>263</a:t>
            </a:fld>
            <a:endParaRPr lang="en-GB"/>
          </a:p>
        </p:txBody>
      </p:sp>
    </p:spTree>
    <p:extLst>
      <p:ext uri="{BB962C8B-B14F-4D97-AF65-F5344CB8AC3E}">
        <p14:creationId xmlns:p14="http://schemas.microsoft.com/office/powerpoint/2010/main" val="2117692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has found that the top four “web frustrations” map to accessibility issues. T</a:t>
            </a:r>
            <a:r>
              <a:rPr lang="en-GB" b="0" i="0">
                <a:solidFill>
                  <a:srgbClr val="19133E"/>
                </a:solidFill>
                <a:effectLst/>
                <a:latin typeface="IBM Plex Sans" panose="020B0604020202020204" pitchFamily="34" charset="0"/>
              </a:rPr>
              <a:t>hese 4 issues were considered more important than poor performance or bugs.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42924024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semantic HTML or not. </a:t>
            </a:r>
          </a:p>
        </p:txBody>
      </p:sp>
      <p:sp>
        <p:nvSpPr>
          <p:cNvPr id="4" name="Slide Number Placeholder 3"/>
          <p:cNvSpPr>
            <a:spLocks noGrp="1"/>
          </p:cNvSpPr>
          <p:nvPr>
            <p:ph type="sldNum" sz="quarter" idx="5"/>
          </p:nvPr>
        </p:nvSpPr>
        <p:spPr/>
        <p:txBody>
          <a:bodyPr/>
          <a:lstStyle/>
          <a:p>
            <a:fld id="{E8519701-676E-4F07-A32D-24D1A11027A8}" type="slidenum">
              <a:rPr lang="en-GB" smtClean="0"/>
              <a:t>264</a:t>
            </a:fld>
            <a:endParaRPr lang="en-GB"/>
          </a:p>
        </p:txBody>
      </p:sp>
    </p:spTree>
    <p:extLst>
      <p:ext uri="{BB962C8B-B14F-4D97-AF65-F5344CB8AC3E}">
        <p14:creationId xmlns:p14="http://schemas.microsoft.com/office/powerpoint/2010/main" val="81423590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sng">
                <a:solidFill>
                  <a:srgbClr val="D5007F"/>
                </a:solidFill>
                <a:effectLst/>
                <a:latin typeface="open sans" panose="020B0606030504020204" pitchFamily="34" charset="0"/>
                <a:hlinkClick r:id="rId3"/>
              </a:rPr>
              <a:t>Behaviour-driven development (BDD)</a:t>
            </a:r>
            <a:r>
              <a:rPr lang="en-GB" b="0" i="0">
                <a:solidFill>
                  <a:srgbClr val="495961"/>
                </a:solidFill>
                <a:effectLst/>
                <a:latin typeface="open sans" panose="020B0606030504020204" pitchFamily="34" charset="0"/>
              </a:rPr>
              <a:t> is an Agile methodology where we document and design a deliverable around the behaviour a user anticipates. A method often used for this is </a:t>
            </a:r>
            <a:r>
              <a:rPr lang="en-GB" b="0" i="0" u="sng">
                <a:solidFill>
                  <a:srgbClr val="D5007F"/>
                </a:solidFill>
                <a:effectLst/>
                <a:latin typeface="open sans" panose="020B0606030504020204" pitchFamily="34" charset="0"/>
                <a:hlinkClick r:id="rId4"/>
              </a:rPr>
              <a:t>Gherkin</a:t>
            </a:r>
            <a:r>
              <a:rPr lang="en-GB" b="0" i="0">
                <a:solidFill>
                  <a:srgbClr val="495961"/>
                </a:solidFill>
                <a:effectLst/>
                <a:latin typeface="open sans" panose="020B0606030504020204" pitchFamily="34" charset="0"/>
              </a:rPr>
              <a:t>. Gherkin is a business readable language which helps to describe business behaviour without going into technical implementation details.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266</a:t>
            </a:fld>
            <a:endParaRPr lang="en-GB"/>
          </a:p>
        </p:txBody>
      </p:sp>
    </p:spTree>
    <p:extLst>
      <p:ext uri="{BB962C8B-B14F-4D97-AF65-F5344CB8AC3E}">
        <p14:creationId xmlns:p14="http://schemas.microsoft.com/office/powerpoint/2010/main" val="131469155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a:solidFill>
                  <a:srgbClr val="495961"/>
                </a:solidFill>
                <a:effectLst/>
                <a:latin typeface="open sans" panose="020B0606030504020204" pitchFamily="34" charset="0"/>
              </a:rPr>
              <a:t>Continuous integration (CI) is when code changes from multiple authors are integrated within a software project. Automated testing is when automated tools execute software tests.</a:t>
            </a:r>
          </a:p>
          <a:p>
            <a:pPr algn="l" fontAlgn="base"/>
            <a:r>
              <a:rPr lang="en-GB" b="0" i="0">
                <a:solidFill>
                  <a:srgbClr val="495961"/>
                </a:solidFill>
                <a:effectLst/>
                <a:latin typeface="open sans" panose="020B0606030504020204" pitchFamily="34" charset="0"/>
              </a:rPr>
              <a:t>Digital Accessibility has a part to play here too. A number of services are available that can provide </a:t>
            </a:r>
            <a:r>
              <a:rPr lang="en-GB" b="0" i="0" err="1">
                <a:solidFill>
                  <a:srgbClr val="495961"/>
                </a:solidFill>
                <a:effectLst/>
                <a:latin typeface="open sans" panose="020B0606030504020204" pitchFamily="34" charset="0"/>
              </a:rPr>
              <a:t>Github</a:t>
            </a:r>
            <a:r>
              <a:rPr lang="en-GB" b="0" i="0">
                <a:solidFill>
                  <a:srgbClr val="495961"/>
                </a:solidFill>
                <a:effectLst/>
                <a:latin typeface="open sans" panose="020B0606030504020204" pitchFamily="34" charset="0"/>
              </a:rPr>
              <a:t> actions whereby commits or pull requests are automatically checked for accessibility issues as part of integration workflow. </a:t>
            </a:r>
            <a:r>
              <a:rPr lang="en-GB" b="0" i="0" u="sng">
                <a:solidFill>
                  <a:srgbClr val="D5007F"/>
                </a:solidFill>
                <a:effectLst/>
                <a:latin typeface="open sans" panose="020B0606030504020204" pitchFamily="34" charset="0"/>
                <a:hlinkClick r:id="rId3"/>
              </a:rPr>
              <a:t>Some will even automatically suggest fixes to identified issues</a:t>
            </a:r>
            <a:r>
              <a:rPr lang="en-GB" b="0" i="0">
                <a:solidFill>
                  <a:srgbClr val="495961"/>
                </a:solidFill>
                <a:effectLst/>
                <a:latin typeface="open sans" panose="020B0606030504020204" pitchFamily="34" charset="0"/>
              </a:rPr>
              <a:t>.</a:t>
            </a:r>
          </a:p>
          <a:p>
            <a:pPr algn="l" fontAlgn="base"/>
            <a:r>
              <a:rPr lang="en-GB" b="0" i="0">
                <a:solidFill>
                  <a:srgbClr val="495961"/>
                </a:solidFill>
                <a:effectLst/>
                <a:latin typeface="open sans" panose="020B0606030504020204" pitchFamily="34" charset="0"/>
              </a:rPr>
              <a:t>A wide range of automated accessibility tests can be integrated within tools such as Selenium or run via command line. Automated tests will not prove that a service meets accessibility guidelines in full, but they do allow us to pick the “low-hanging fruit” of accessibility defects that we can detect automatically.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267</a:t>
            </a:fld>
            <a:endParaRPr lang="en-GB"/>
          </a:p>
        </p:txBody>
      </p:sp>
    </p:spTree>
    <p:extLst>
      <p:ext uri="{BB962C8B-B14F-4D97-AF65-F5344CB8AC3E}">
        <p14:creationId xmlns:p14="http://schemas.microsoft.com/office/powerpoint/2010/main" val="295777771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BDC1C6"/>
                </a:solidFill>
                <a:effectLst/>
                <a:latin typeface="arial" panose="020B0604020202020204" pitchFamily="34" charset="0"/>
              </a:rPr>
              <a:t>The Definition of Done is </a:t>
            </a:r>
            <a:r>
              <a:rPr lang="en-GB" b="1" i="0">
                <a:solidFill>
                  <a:srgbClr val="BDC1C6"/>
                </a:solidFill>
                <a:effectLst/>
                <a:latin typeface="arial" panose="020B0604020202020204" pitchFamily="34" charset="0"/>
              </a:rPr>
              <a:t>an agreed-upon set of items that must be completed before a project or user story can be considered complete</a:t>
            </a:r>
            <a:r>
              <a:rPr lang="en-GB" b="0" i="0">
                <a:solidFill>
                  <a:srgbClr val="BDC1C6"/>
                </a:solidFill>
                <a:effectLst/>
                <a:latin typeface="arial" panose="020B0604020202020204" pitchFamily="34" charset="0"/>
              </a:rPr>
              <a:t>. It is applied consistently and serves as an official gate separating things from being “in progress” to “done.”</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268</a:t>
            </a:fld>
            <a:endParaRPr lang="en-GB"/>
          </a:p>
        </p:txBody>
      </p:sp>
    </p:spTree>
    <p:extLst>
      <p:ext uri="{BB962C8B-B14F-4D97-AF65-F5344CB8AC3E}">
        <p14:creationId xmlns:p14="http://schemas.microsoft.com/office/powerpoint/2010/main" val="376297863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Assign tasks according to the set objectives and identified responsibilities. Track progress on the tasks and provide support where needed.</a:t>
            </a:r>
          </a:p>
          <a:p>
            <a:r>
              <a:rPr lang="en-GB">
                <a:effectLst/>
              </a:rPr>
              <a:t>Communicate deliverables and assignments to assigned team members. Ensure staff know what is expected of them, that they have the necessary capabilities, and are clear on schedules. Ensure that everyone has the resources to help them with their tasks. Provide a clear process for people to flag issues and ensure that any issues raised are managed and responded to efficiently.</a:t>
            </a:r>
          </a:p>
          <a:p>
            <a:r>
              <a:rPr lang="en-GB">
                <a:effectLst/>
              </a:rPr>
              <a:t>Individuals in multi-disciplinary teams are likely to have responsibility for meeting different parts of your accessibility standard. Be specific about each individual’s responsibility. For example, visual designers may be responsible for success criteria concerned with the visual elements of content, and developers are concerned with those related to the underlying code. Similarly, a contracts team may be responsible for ensuring that the procurement process includes accessibility requirements for third-party content.</a:t>
            </a:r>
          </a:p>
          <a:p>
            <a:r>
              <a:rPr lang="en-GB">
                <a:effectLst/>
              </a:rPr>
              <a:t>Depending on organization size, you may consider an accessibility task force that meets regularly to coordinate and verify progress among departments.</a:t>
            </a:r>
          </a:p>
        </p:txBody>
      </p:sp>
      <p:sp>
        <p:nvSpPr>
          <p:cNvPr id="4" name="Slide Number Placeholder 3"/>
          <p:cNvSpPr>
            <a:spLocks noGrp="1"/>
          </p:cNvSpPr>
          <p:nvPr>
            <p:ph type="sldNum" sz="quarter" idx="5"/>
          </p:nvPr>
        </p:nvSpPr>
        <p:spPr/>
        <p:txBody>
          <a:bodyPr/>
          <a:lstStyle/>
          <a:p>
            <a:fld id="{E8519701-676E-4F07-A32D-24D1A11027A8}" type="slidenum">
              <a:rPr lang="en-GB" smtClean="0"/>
              <a:t>271</a:t>
            </a:fld>
            <a:endParaRPr lang="en-GB"/>
          </a:p>
        </p:txBody>
      </p:sp>
    </p:spTree>
    <p:extLst>
      <p:ext uri="{BB962C8B-B14F-4D97-AF65-F5344CB8AC3E}">
        <p14:creationId xmlns:p14="http://schemas.microsoft.com/office/powerpoint/2010/main" val="22382200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 different from anything else</a:t>
            </a:r>
          </a:p>
          <a:p>
            <a:r>
              <a:rPr lang="en-GB"/>
              <a:t>Embedding into processes will make this easier.</a:t>
            </a:r>
          </a:p>
        </p:txBody>
      </p:sp>
      <p:sp>
        <p:nvSpPr>
          <p:cNvPr id="4" name="Slide Number Placeholder 3"/>
          <p:cNvSpPr>
            <a:spLocks noGrp="1"/>
          </p:cNvSpPr>
          <p:nvPr>
            <p:ph type="sldNum" sz="quarter" idx="5"/>
          </p:nvPr>
        </p:nvSpPr>
        <p:spPr/>
        <p:txBody>
          <a:bodyPr/>
          <a:lstStyle/>
          <a:p>
            <a:fld id="{E8519701-676E-4F07-A32D-24D1A11027A8}" type="slidenum">
              <a:rPr lang="en-GB" smtClean="0"/>
              <a:t>273</a:t>
            </a:fld>
            <a:endParaRPr lang="en-GB"/>
          </a:p>
        </p:txBody>
      </p:sp>
    </p:spTree>
    <p:extLst>
      <p:ext uri="{BB962C8B-B14F-4D97-AF65-F5344CB8AC3E}">
        <p14:creationId xmlns:p14="http://schemas.microsoft.com/office/powerpoint/2010/main" val="1158616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p:txBody>
      </p:sp>
      <p:sp>
        <p:nvSpPr>
          <p:cNvPr id="4" name="Slide Number Placeholder 3"/>
          <p:cNvSpPr>
            <a:spLocks noGrp="1"/>
          </p:cNvSpPr>
          <p:nvPr>
            <p:ph type="sldNum" sz="quarter" idx="5"/>
          </p:nvPr>
        </p:nvSpPr>
        <p:spPr/>
        <p:txBody>
          <a:bodyPr/>
          <a:lstStyle/>
          <a:p>
            <a:fld id="{E8519701-676E-4F07-A32D-24D1A11027A8}" type="slidenum">
              <a:rPr lang="en-GB" smtClean="0"/>
              <a:t>275</a:t>
            </a:fld>
            <a:endParaRPr lang="en-GB"/>
          </a:p>
        </p:txBody>
      </p:sp>
    </p:spTree>
    <p:extLst>
      <p:ext uri="{BB962C8B-B14F-4D97-AF65-F5344CB8AC3E}">
        <p14:creationId xmlns:p14="http://schemas.microsoft.com/office/powerpoint/2010/main" val="10784141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276</a:t>
            </a:fld>
            <a:endParaRPr lang="en-GB"/>
          </a:p>
        </p:txBody>
      </p:sp>
    </p:spTree>
    <p:extLst>
      <p:ext uri="{BB962C8B-B14F-4D97-AF65-F5344CB8AC3E}">
        <p14:creationId xmlns:p14="http://schemas.microsoft.com/office/powerpoint/2010/main" val="157047381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277</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While all accessibility objectives will need to be met, prioritising can help you achieve them more effectively. </a:t>
            </a:r>
          </a:p>
        </p:txBody>
      </p:sp>
      <p:sp>
        <p:nvSpPr>
          <p:cNvPr id="4" name="Slide Number Placeholder 3"/>
          <p:cNvSpPr>
            <a:spLocks noGrp="1"/>
          </p:cNvSpPr>
          <p:nvPr>
            <p:ph type="sldNum" sz="quarter" idx="5"/>
          </p:nvPr>
        </p:nvSpPr>
        <p:spPr/>
        <p:txBody>
          <a:bodyPr/>
          <a:lstStyle/>
          <a:p>
            <a:fld id="{E8519701-676E-4F07-A32D-24D1A11027A8}" type="slidenum">
              <a:rPr lang="en-GB" smtClean="0"/>
              <a:t>282</a:t>
            </a:fld>
            <a:endParaRPr lang="en-GB"/>
          </a:p>
        </p:txBody>
      </p:sp>
    </p:spTree>
    <p:extLst>
      <p:ext uri="{BB962C8B-B14F-4D97-AF65-F5344CB8AC3E}">
        <p14:creationId xmlns:p14="http://schemas.microsoft.com/office/powerpoint/2010/main" val="3067438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example being interrupted during your workflow.</a:t>
            </a:r>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425721230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283</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Agile Accessibility Handbook has an excellent methodology for prioritising accessibility defects. </a:t>
            </a:r>
          </a:p>
        </p:txBody>
      </p:sp>
      <p:sp>
        <p:nvSpPr>
          <p:cNvPr id="4" name="Slide Number Placeholder 3"/>
          <p:cNvSpPr>
            <a:spLocks noGrp="1"/>
          </p:cNvSpPr>
          <p:nvPr>
            <p:ph type="sldNum" sz="quarter" idx="5"/>
          </p:nvPr>
        </p:nvSpPr>
        <p:spPr/>
        <p:txBody>
          <a:bodyPr/>
          <a:lstStyle/>
          <a:p>
            <a:fld id="{E8519701-676E-4F07-A32D-24D1A11027A8}" type="slidenum">
              <a:rPr lang="en-GB" smtClean="0"/>
              <a:t>284</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issues are when a business critical function cannot be used by someone with a disability.</a:t>
            </a:r>
          </a:p>
          <a:p>
            <a:endParaRPr lang="en-GB" dirty="0"/>
          </a:p>
          <a:p>
            <a:r>
              <a:rPr lang="en-GB" dirty="0"/>
              <a:t>Think of it in the same way as you would if the whole organisation could not perform this function.</a:t>
            </a:r>
          </a:p>
        </p:txBody>
      </p:sp>
      <p:sp>
        <p:nvSpPr>
          <p:cNvPr id="4" name="Slide Number Placeholder 3"/>
          <p:cNvSpPr>
            <a:spLocks noGrp="1"/>
          </p:cNvSpPr>
          <p:nvPr>
            <p:ph type="sldNum" sz="quarter" idx="5"/>
          </p:nvPr>
        </p:nvSpPr>
        <p:spPr/>
        <p:txBody>
          <a:bodyPr/>
          <a:lstStyle/>
          <a:p>
            <a:fld id="{E8519701-676E-4F07-A32D-24D1A11027A8}" type="slidenum">
              <a:rPr lang="en-GB" smtClean="0"/>
              <a:t>285</a:t>
            </a:fld>
            <a:endParaRPr lang="en-GB"/>
          </a:p>
        </p:txBody>
      </p:sp>
    </p:spTree>
    <p:extLst>
      <p:ext uri="{BB962C8B-B14F-4D97-AF65-F5344CB8AC3E}">
        <p14:creationId xmlns:p14="http://schemas.microsoft.com/office/powerpoint/2010/main" val="363480187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Serious issues are like critical issues but where there is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286</a:t>
            </a:fld>
            <a:endParaRPr lang="en-GB"/>
          </a:p>
        </p:txBody>
      </p:sp>
    </p:spTree>
    <p:extLst>
      <p:ext uri="{BB962C8B-B14F-4D97-AF65-F5344CB8AC3E}">
        <p14:creationId xmlns:p14="http://schemas.microsoft.com/office/powerpoint/2010/main" val="147506949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Moderate issues affect non-essential functions and that have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287</a:t>
            </a:fld>
            <a:endParaRPr lang="en-GB"/>
          </a:p>
        </p:txBody>
      </p:sp>
    </p:spTree>
    <p:extLst>
      <p:ext uri="{BB962C8B-B14F-4D97-AF65-F5344CB8AC3E}">
        <p14:creationId xmlns:p14="http://schemas.microsoft.com/office/powerpoint/2010/main" val="411786912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Minor issues are those that would be distracting but do not affect functionality.</a:t>
            </a:r>
          </a:p>
        </p:txBody>
      </p:sp>
      <p:sp>
        <p:nvSpPr>
          <p:cNvPr id="4" name="Slide Number Placeholder 3"/>
          <p:cNvSpPr>
            <a:spLocks noGrp="1"/>
          </p:cNvSpPr>
          <p:nvPr>
            <p:ph type="sldNum" sz="quarter" idx="5"/>
          </p:nvPr>
        </p:nvSpPr>
        <p:spPr/>
        <p:txBody>
          <a:bodyPr/>
          <a:lstStyle/>
          <a:p>
            <a:fld id="{E8519701-676E-4F07-A32D-24D1A11027A8}" type="slidenum">
              <a:rPr lang="en-GB" smtClean="0"/>
              <a:t>288</a:t>
            </a:fld>
            <a:endParaRPr lang="en-GB"/>
          </a:p>
        </p:txBody>
      </p:sp>
    </p:spTree>
    <p:extLst>
      <p:ext uri="{BB962C8B-B14F-4D97-AF65-F5344CB8AC3E}">
        <p14:creationId xmlns:p14="http://schemas.microsoft.com/office/powerpoint/2010/main" val="24541037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Monitor progress towards accessibility goals and share the good and bad to maintain awareness and support.</a:t>
            </a:r>
          </a:p>
          <a:p>
            <a:r>
              <a:rPr lang="en-GB">
                <a:effectLst/>
              </a:rPr>
              <a:t>Track the progress made towards your accessibility objectives according to the assigned responsibilities and planned schedule. This includes progress on:</a:t>
            </a:r>
          </a:p>
          <a:p>
            <a:pPr>
              <a:buFont typeface="Arial" panose="020B0604020202020204" pitchFamily="34" charset="0"/>
              <a:buChar char="•"/>
            </a:pPr>
            <a:r>
              <a:rPr lang="en-GB">
                <a:effectLst/>
              </a:rPr>
              <a:t>Web content accessibility</a:t>
            </a:r>
          </a:p>
          <a:p>
            <a:pPr>
              <a:buFont typeface="Arial" panose="020B0604020202020204" pitchFamily="34" charset="0"/>
              <a:buChar char="•"/>
            </a:pPr>
            <a:r>
              <a:rPr lang="en-GB">
                <a:effectLst/>
              </a:rPr>
              <a:t>Implementation of procedures and policies</a:t>
            </a:r>
          </a:p>
          <a:p>
            <a:pPr>
              <a:buFont typeface="Arial" panose="020B0604020202020204" pitchFamily="34" charset="0"/>
              <a:buChar char="•"/>
            </a:pPr>
            <a:r>
              <a:rPr lang="en-GB">
                <a:effectLst/>
              </a:rPr>
              <a:t>Staff training and knowledge sharing</a:t>
            </a:r>
          </a:p>
          <a:p>
            <a:pPr>
              <a:buFont typeface="Arial" panose="020B0604020202020204" pitchFamily="34" charset="0"/>
              <a:buChar char="•"/>
            </a:pPr>
            <a:r>
              <a:rPr lang="en-GB">
                <a:effectLst/>
              </a:rPr>
              <a:t>organisational awareness and attitude</a:t>
            </a:r>
          </a:p>
          <a:p>
            <a:r>
              <a:rPr lang="en-GB">
                <a:effectLst/>
              </a:rPr>
              <a:t>Share accessibility achievements, in particular with management, to help maintain and increase support for accessibility activities. Communicating lack of achievement can help highlight insufficient support or other systemic challenges and focus management on the need for urgent attention.</a:t>
            </a:r>
          </a:p>
          <a:p>
            <a:r>
              <a:rPr lang="en-GB">
                <a:effectLst/>
              </a:rPr>
              <a:t>Regular communication can help make the benefits of and challenges with accessibility implementation more transparent and easier to understand by your peers. For example, sharing successful training sessions, resources, and tools across departments could leverage knowledge and skills.</a:t>
            </a:r>
          </a:p>
          <a:p>
            <a:r>
              <a:rPr lang="en-GB">
                <a:effectLst/>
              </a:rPr>
              <a:t>Possible communication opportunities include:</a:t>
            </a:r>
          </a:p>
          <a:p>
            <a:pPr>
              <a:buFont typeface="Arial" panose="020B0604020202020204" pitchFamily="34" charset="0"/>
              <a:buChar char="•"/>
            </a:pPr>
            <a:r>
              <a:rPr lang="en-GB">
                <a:effectLst/>
              </a:rPr>
              <a:t>Reporting issue clearance rate to project management.</a:t>
            </a:r>
          </a:p>
          <a:p>
            <a:pPr>
              <a:buFont typeface="Arial" panose="020B0604020202020204" pitchFamily="34" charset="0"/>
              <a:buChar char="•"/>
            </a:pPr>
            <a:r>
              <a:rPr lang="en-GB">
                <a:effectLst/>
              </a:rPr>
              <a:t>Share highlight videos from user experience sessions with accessibility champions.</a:t>
            </a:r>
          </a:p>
          <a:p>
            <a:pPr>
              <a:buFont typeface="Arial" panose="020B0604020202020204" pitchFamily="34" charset="0"/>
              <a:buChar char="•"/>
            </a:pPr>
            <a:r>
              <a:rPr lang="en-GB">
                <a:effectLst/>
              </a:rPr>
              <a:t>Developer workshops to share good practice approaches.</a:t>
            </a:r>
          </a:p>
        </p:txBody>
      </p:sp>
      <p:sp>
        <p:nvSpPr>
          <p:cNvPr id="4" name="Slide Number Placeholder 3"/>
          <p:cNvSpPr>
            <a:spLocks noGrp="1"/>
          </p:cNvSpPr>
          <p:nvPr>
            <p:ph type="sldNum" sz="quarter" idx="5"/>
          </p:nvPr>
        </p:nvSpPr>
        <p:spPr/>
        <p:txBody>
          <a:bodyPr/>
          <a:lstStyle/>
          <a:p>
            <a:fld id="{E8519701-676E-4F07-A32D-24D1A11027A8}" type="slidenum">
              <a:rPr lang="en-GB" smtClean="0"/>
              <a:t>289</a:t>
            </a:fld>
            <a:endParaRPr lang="en-GB"/>
          </a:p>
        </p:txBody>
      </p:sp>
    </p:spTree>
    <p:extLst>
      <p:ext uri="{BB962C8B-B14F-4D97-AF65-F5344CB8AC3E}">
        <p14:creationId xmlns:p14="http://schemas.microsoft.com/office/powerpoint/2010/main" val="99186989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Monitor against your declared goals from earlier</a:t>
            </a:r>
          </a:p>
          <a:p>
            <a:r>
              <a:rPr lang="en-GB"/>
              <a:t>Share success particularly with management, </a:t>
            </a:r>
            <a:r>
              <a:rPr lang="en-GB" b="0" i="0">
                <a:solidFill>
                  <a:srgbClr val="1D1D1D"/>
                </a:solidFill>
                <a:effectLst/>
                <a:latin typeface="Noto Sans" panose="020B0502040504020204" pitchFamily="34" charset="0"/>
              </a:rPr>
              <a:t>to help maintain and increase support for accessibility activities</a:t>
            </a:r>
          </a:p>
          <a:p>
            <a:r>
              <a:rPr lang="en-GB" b="0" i="0">
                <a:solidFill>
                  <a:srgbClr val="1D1D1D"/>
                </a:solidFill>
                <a:effectLst/>
                <a:latin typeface="Noto Sans" panose="020B0502040504020204" pitchFamily="34" charset="0"/>
              </a:rPr>
              <a:t>Communicating lack of achievement can help highlight insufficient support or other systemic challenges and focus management on the need for urgent attention.</a:t>
            </a:r>
          </a:p>
          <a:p>
            <a:r>
              <a:rPr lang="en-GB" b="0" i="0">
                <a:solidFill>
                  <a:srgbClr val="1D1D1D"/>
                </a:solidFill>
                <a:effectLst/>
                <a:latin typeface="Noto Sans" panose="020B0502040504020204" pitchFamily="34" charset="0"/>
              </a:rPr>
              <a:t>Keep momentum!</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290</a:t>
            </a:fld>
            <a:endParaRPr lang="en-GB"/>
          </a:p>
        </p:txBody>
      </p:sp>
    </p:spTree>
    <p:extLst>
      <p:ext uri="{BB962C8B-B14F-4D97-AF65-F5344CB8AC3E}">
        <p14:creationId xmlns:p14="http://schemas.microsoft.com/office/powerpoint/2010/main" val="588986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Embedding accessibility within our processes is so important because we’re aiming for accessibility to be within all our IT department’s activities.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What can we do to sustain our accessibility efforts?</a:t>
            </a:r>
          </a:p>
          <a:p>
            <a:endParaRPr lang="en-GB" b="0" i="0" dirty="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291</a:t>
            </a:fld>
            <a:endParaRPr lang="en-GB"/>
          </a:p>
        </p:txBody>
      </p:sp>
    </p:spTree>
    <p:extLst>
      <p:ext uri="{BB962C8B-B14F-4D97-AF65-F5344CB8AC3E}">
        <p14:creationId xmlns:p14="http://schemas.microsoft.com/office/powerpoint/2010/main" val="235979998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We should monitor our services, both in terms of automated tests, and as services are upgraded, redesigned, or our processes change. When you find issues it’s a great opportunity to refine training and processes.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i="0" dirty="0">
                <a:solidFill>
                  <a:srgbClr val="1D1D1D"/>
                </a:solidFill>
                <a:effectLst/>
                <a:latin typeface="Noto Sans" panose="020B0502040504020204" pitchFamily="34" charset="0"/>
              </a:rPr>
            </a:br>
            <a:r>
              <a:rPr lang="en-GB" b="0" i="0" dirty="0">
                <a:solidFill>
                  <a:srgbClr val="1D1D1D"/>
                </a:solidFill>
                <a:effectLst/>
                <a:latin typeface="Noto Sans" panose="020B0502040504020204" pitchFamily="34" charset="0"/>
              </a:rPr>
              <a:t>{PROGRESS}</a:t>
            </a:r>
          </a:p>
          <a:p>
            <a:r>
              <a:rPr lang="en-GB" b="0" i="0" dirty="0">
                <a:solidFill>
                  <a:srgbClr val="1D1D1D"/>
                </a:solidFill>
                <a:effectLst/>
                <a:latin typeface="Noto Sans" panose="020B0502040504020204" pitchFamily="34" charset="0"/>
              </a:rPr>
              <a:t>Keep working with your stakeholders, for example:</a:t>
            </a:r>
          </a:p>
          <a:p>
            <a:r>
              <a:rPr lang="en-GB" b="0" i="0" dirty="0">
                <a:solidFill>
                  <a:srgbClr val="1D1D1D"/>
                </a:solidFill>
                <a:effectLst/>
                <a:latin typeface="Noto Sans" panose="020B0502040504020204" pitchFamily="34" charset="0"/>
              </a:rPr>
              <a:t>Raising awareness of accessibility work and its benefits. If you have set up Key Performance Indicators, check they remain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Seek long-term engagement within the department. Champions networks and communities of practice can help to sustain the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Keep talking to your suppliers and monitor their accessibility roadmaps.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Keep track of changes to standards and legislation. Updates to the web content accessibility guidelines are around the corner. The Government will be publishing its reflections on the first year of monitoring soon, and new legislation around the world may affect your institution or offer new opportunities to out-compete your rivals.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New technologies bring new opportunities. There’s always a new operating system, browser, development framework. The accessibility community is regularly sharing new, optimized practices you can benefit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importantly, invite user feedback and use it to help guide improvement activities and identify areas in need of attention. Keep c</a:t>
            </a:r>
            <a:r>
              <a:rPr lang="en-GB" sz="1200" cap="none" dirty="0">
                <a:solidFill>
                  <a:schemeClr val="bg1"/>
                </a:solidFill>
              </a:rPr>
              <a:t>ommunicating accessibility improvements and how they benefit your user community.</a:t>
            </a: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292</a:t>
            </a:fld>
            <a:endParaRPr lang="en-GB"/>
          </a:p>
        </p:txBody>
      </p:sp>
    </p:spTree>
    <p:extLst>
      <p:ext uri="{BB962C8B-B14F-4D97-AF65-F5344CB8AC3E}">
        <p14:creationId xmlns:p14="http://schemas.microsoft.com/office/powerpoint/2010/main" val="186188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the user experience being generally poor, for example when you know something you want is on the site, but you don’t remember which navigation path to follow and there is no site map.</a:t>
            </a:r>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231937892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Changing content can introduce accessibility issues, and provide opportunities for improvement. Monitor changes to identify issues and solutions.</a:t>
            </a:r>
          </a:p>
          <a:p>
            <a:r>
              <a:rPr lang="en-GB">
                <a:effectLst/>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r>
              <a:rPr lang="en-GB">
                <a:effectLst/>
              </a:rPr>
              <a:t>As your website content changes, ensure that regular accessibility reviews are performed. Include accessibility checks within the publishing process to help reduce the risk of issues occurring. Also provide a consistent evaluation process and reporting template. This will help comparison of findings to identify trends across websites or teams and help in management reporting activities.</a:t>
            </a:r>
          </a:p>
          <a:p>
            <a:r>
              <a:rPr lang="en-GB">
                <a:effectLst/>
              </a:rPr>
              <a:t>Reviews should seek to identify issues and also identify why those issues are occurring. Some questions to consider:</a:t>
            </a:r>
          </a:p>
          <a:p>
            <a:pPr>
              <a:buFont typeface="Arial" panose="020B0604020202020204" pitchFamily="34" charset="0"/>
              <a:buChar char="•"/>
            </a:pPr>
            <a:r>
              <a:rPr lang="en-GB">
                <a:effectLst/>
              </a:rPr>
              <a:t>Are issues caused by staff members who have not had sufficient training?</a:t>
            </a:r>
          </a:p>
          <a:p>
            <a:pPr>
              <a:buFont typeface="Arial" panose="020B0604020202020204" pitchFamily="34" charset="0"/>
              <a:buChar char="•"/>
            </a:pPr>
            <a:r>
              <a:rPr lang="en-GB">
                <a:effectLst/>
              </a:rPr>
              <a:t>Are they as a result of a change in the content management system (CMS)?</a:t>
            </a:r>
          </a:p>
          <a:p>
            <a:pPr>
              <a:buFont typeface="Arial" panose="020B0604020202020204" pitchFamily="34" charset="0"/>
              <a:buChar char="•"/>
            </a:pPr>
            <a:r>
              <a:rPr lang="en-GB">
                <a:effectLst/>
              </a:rPr>
              <a:t>Are the requirements of the publishing process unclear?</a:t>
            </a:r>
          </a:p>
          <a:p>
            <a:r>
              <a:rPr lang="en-GB">
                <a:effectLst/>
              </a:rPr>
              <a:t>Take action to correct the issues and also to remedy the reason for the issues occurring.</a:t>
            </a:r>
          </a:p>
        </p:txBody>
      </p:sp>
      <p:sp>
        <p:nvSpPr>
          <p:cNvPr id="4" name="Slide Number Placeholder 3"/>
          <p:cNvSpPr>
            <a:spLocks noGrp="1"/>
          </p:cNvSpPr>
          <p:nvPr>
            <p:ph type="sldNum" sz="quarter" idx="5"/>
          </p:nvPr>
        </p:nvSpPr>
        <p:spPr/>
        <p:txBody>
          <a:bodyPr/>
          <a:lstStyle/>
          <a:p>
            <a:fld id="{E8519701-676E-4F07-A32D-24D1A11027A8}" type="slidenum">
              <a:rPr lang="en-GB" smtClean="0"/>
              <a:t>293</a:t>
            </a:fld>
            <a:endParaRPr lang="en-GB"/>
          </a:p>
        </p:txBody>
      </p:sp>
    </p:spTree>
    <p:extLst>
      <p:ext uri="{BB962C8B-B14F-4D97-AF65-F5344CB8AC3E}">
        <p14:creationId xmlns:p14="http://schemas.microsoft.com/office/powerpoint/2010/main" val="33306998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Accessibility Statement review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294</a:t>
            </a:fld>
            <a:endParaRPr lang="en-GB"/>
          </a:p>
        </p:txBody>
      </p:sp>
    </p:spTree>
    <p:extLst>
      <p:ext uri="{BB962C8B-B14F-4D97-AF65-F5344CB8AC3E}">
        <p14:creationId xmlns:p14="http://schemas.microsoft.com/office/powerpoint/2010/main" val="200578104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And update accessibility statement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295</a:t>
            </a:fld>
            <a:endParaRPr lang="en-GB"/>
          </a:p>
        </p:txBody>
      </p:sp>
    </p:spTree>
    <p:extLst>
      <p:ext uri="{BB962C8B-B14F-4D97-AF65-F5344CB8AC3E}">
        <p14:creationId xmlns:p14="http://schemas.microsoft.com/office/powerpoint/2010/main" val="87730265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a:t>
            </a:r>
          </a:p>
        </p:txBody>
      </p:sp>
      <p:sp>
        <p:nvSpPr>
          <p:cNvPr id="4" name="Slide Number Placeholder 3"/>
          <p:cNvSpPr>
            <a:spLocks noGrp="1"/>
          </p:cNvSpPr>
          <p:nvPr>
            <p:ph type="sldNum" sz="quarter" idx="5"/>
          </p:nvPr>
        </p:nvSpPr>
        <p:spPr/>
        <p:txBody>
          <a:bodyPr/>
          <a:lstStyle/>
          <a:p>
            <a:fld id="{E8519701-676E-4F07-A32D-24D1A11027A8}" type="slidenum">
              <a:rPr lang="en-GB" smtClean="0"/>
              <a:t>296</a:t>
            </a:fld>
            <a:endParaRPr lang="en-GB"/>
          </a:p>
        </p:txBody>
      </p:sp>
    </p:spTree>
    <p:extLst>
      <p:ext uri="{BB962C8B-B14F-4D97-AF65-F5344CB8AC3E}">
        <p14:creationId xmlns:p14="http://schemas.microsoft.com/office/powerpoint/2010/main" val="43549160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Take action to correct the issues and also to remedy the reason for the issues occurring.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297</a:t>
            </a:fld>
            <a:endParaRPr lang="en-GB"/>
          </a:p>
        </p:txBody>
      </p:sp>
    </p:spTree>
    <p:extLst>
      <p:ext uri="{BB962C8B-B14F-4D97-AF65-F5344CB8AC3E}">
        <p14:creationId xmlns:p14="http://schemas.microsoft.com/office/powerpoint/2010/main" val="258074291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Work with stakeholders to continually prioritize accessibility.</a:t>
            </a:r>
          </a:p>
          <a:p>
            <a:endParaRPr lang="en-GB">
              <a:effectLst/>
            </a:endParaRPr>
          </a:p>
          <a:p>
            <a:r>
              <a:rPr lang="en-GB">
                <a:effectLst/>
              </a:rPr>
              <a:t>Continued engagement with stakeholders will ensure that they are aware of the improvements in accessibility and resulting benefits. Internal stakeholders may be interested in how this is impacting the business and the effects on key performance indicators.</a:t>
            </a:r>
          </a:p>
          <a:p>
            <a:endParaRPr lang="en-GB">
              <a:effectLst/>
            </a:endParaRPr>
          </a:p>
          <a:p>
            <a:r>
              <a:rPr lang="en-GB">
                <a:effectLst/>
              </a:rPr>
              <a:t>External stakeholders are more likely to be interested in how your organization is progressing towards fulfilling stated accessibility goals. Keep working with external suppliers to improve the services and tools that they deliver.</a:t>
            </a:r>
          </a:p>
          <a:p>
            <a:r>
              <a:rPr lang="en-GB">
                <a:effectLst/>
              </a:rPr>
              <a:t>Work with internal stakeholders to ensure that accessibility remains a priority, particularly when it comes to new projects. Long-term engagement should also consider how accessibility changes are impacting project delivery. Are projects costing more? Is less time needed to ensure that accessibility is covered? Are there less problems at the end of projects?</a:t>
            </a:r>
          </a:p>
          <a:p>
            <a:endParaRPr lang="en-GB">
              <a:effectLst/>
            </a:endParaRPr>
          </a:p>
          <a:p>
            <a:r>
              <a:rPr lang="en-GB">
                <a:effectLst/>
              </a:rPr>
              <a:t>Changes in organizational structure may also be considered in the long-term and require the strategic view that senior stakeholders have. Examples include:</a:t>
            </a:r>
          </a:p>
          <a:p>
            <a:pPr>
              <a:buFont typeface="Arial" panose="020B0604020202020204" pitchFamily="34" charset="0"/>
              <a:buChar char="•"/>
            </a:pPr>
            <a:r>
              <a:rPr lang="en-GB">
                <a:effectLst/>
              </a:rPr>
              <a:t>Provide subject matter experts within each development team.</a:t>
            </a:r>
          </a:p>
          <a:p>
            <a:pPr>
              <a:buFont typeface="Arial" panose="020B0604020202020204" pitchFamily="34" charset="0"/>
              <a:buChar char="•"/>
            </a:pPr>
            <a:r>
              <a:rPr lang="en-GB">
                <a:effectLst/>
              </a:rPr>
              <a:t>Build accessibility support services within the organization.</a:t>
            </a:r>
          </a:p>
          <a:p>
            <a:pPr>
              <a:buFont typeface="Arial" panose="020B0604020202020204" pitchFamily="34" charset="0"/>
              <a:buChar char="•"/>
            </a:pPr>
            <a:r>
              <a:rPr lang="en-GB">
                <a:effectLst/>
              </a:rPr>
              <a:t>Prioritize accessibility during restructuring.</a:t>
            </a:r>
          </a:p>
        </p:txBody>
      </p:sp>
      <p:sp>
        <p:nvSpPr>
          <p:cNvPr id="4" name="Slide Number Placeholder 3"/>
          <p:cNvSpPr>
            <a:spLocks noGrp="1"/>
          </p:cNvSpPr>
          <p:nvPr>
            <p:ph type="sldNum" sz="quarter" idx="5"/>
          </p:nvPr>
        </p:nvSpPr>
        <p:spPr/>
        <p:txBody>
          <a:bodyPr/>
          <a:lstStyle/>
          <a:p>
            <a:fld id="{E8519701-676E-4F07-A32D-24D1A11027A8}" type="slidenum">
              <a:rPr lang="en-GB" smtClean="0"/>
              <a:t>298</a:t>
            </a:fld>
            <a:endParaRPr lang="en-GB"/>
          </a:p>
        </p:txBody>
      </p:sp>
    </p:spTree>
    <p:extLst>
      <p:ext uri="{BB962C8B-B14F-4D97-AF65-F5344CB8AC3E}">
        <p14:creationId xmlns:p14="http://schemas.microsoft.com/office/powerpoint/2010/main" val="175128634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299</a:t>
            </a:fld>
            <a:endParaRPr lang="en-GB"/>
          </a:p>
        </p:txBody>
      </p:sp>
    </p:spTree>
    <p:extLst>
      <p:ext uri="{BB962C8B-B14F-4D97-AF65-F5344CB8AC3E}">
        <p14:creationId xmlns:p14="http://schemas.microsoft.com/office/powerpoint/2010/main" val="33574042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Long-term engagement should also consider how accessibility changes are impacting project delivery. Are projects costing more? Is less time needed to ensure that accessibility is covered? Are there less problems at the end of projects?</a:t>
            </a:r>
          </a:p>
          <a:p>
            <a:endParaRPr lang="en-GB" b="0" i="0">
              <a:solidFill>
                <a:srgbClr val="1D1D1D"/>
              </a:solidFill>
              <a:effectLst/>
              <a:latin typeface="Noto Sans" panose="020B0502040504020204" pitchFamily="34" charset="0"/>
            </a:endParaRPr>
          </a:p>
          <a:p>
            <a:pPr algn="l"/>
            <a:r>
              <a:rPr lang="en-GB" b="0" i="0">
                <a:solidFill>
                  <a:srgbClr val="1D1D1D"/>
                </a:solidFill>
                <a:effectLst/>
                <a:latin typeface="Noto Sans" panose="020B0502040504020204" pitchFamily="34" charset="0"/>
              </a:rPr>
              <a:t>Changes in organisational structure may also be considered in the long-term and require the strategic view that senior stakeholders have. Examples include:</a:t>
            </a:r>
          </a:p>
          <a:p>
            <a:pPr algn="l">
              <a:buFont typeface="Arial" panose="020B0604020202020204" pitchFamily="34" charset="0"/>
              <a:buChar char="•"/>
            </a:pPr>
            <a:r>
              <a:rPr lang="en-GB" b="0" i="0">
                <a:solidFill>
                  <a:srgbClr val="1D1D1D"/>
                </a:solidFill>
                <a:effectLst/>
                <a:latin typeface="Noto Sans" panose="020B0502040504020204" pitchFamily="34" charset="0"/>
              </a:rPr>
              <a:t>Provide subject matter experts within each development team.</a:t>
            </a:r>
          </a:p>
          <a:p>
            <a:pPr algn="l">
              <a:buFont typeface="Arial" panose="020B0604020202020204" pitchFamily="34" charset="0"/>
              <a:buChar char="•"/>
            </a:pPr>
            <a:r>
              <a:rPr lang="en-GB" b="0" i="0">
                <a:solidFill>
                  <a:srgbClr val="1D1D1D"/>
                </a:solidFill>
                <a:effectLst/>
                <a:latin typeface="Noto Sans" panose="020B0502040504020204" pitchFamily="34" charset="0"/>
              </a:rPr>
              <a:t>Build accessibility support services within the organisation.</a:t>
            </a:r>
          </a:p>
          <a:p>
            <a:pPr algn="l">
              <a:buFont typeface="Arial" panose="020B0604020202020204" pitchFamily="34" charset="0"/>
              <a:buChar char="•"/>
            </a:pPr>
            <a:r>
              <a:rPr lang="en-GB" b="0" i="0">
                <a:solidFill>
                  <a:srgbClr val="1D1D1D"/>
                </a:solidFill>
                <a:effectLst/>
                <a:latin typeface="Noto Sans" panose="020B0502040504020204" pitchFamily="34" charset="0"/>
              </a:rPr>
              <a:t>Prioritise accessibility during restructuring.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300</a:t>
            </a:fld>
            <a:endParaRPr lang="en-GB"/>
          </a:p>
        </p:txBody>
      </p:sp>
    </p:spTree>
    <p:extLst>
      <p:ext uri="{BB962C8B-B14F-4D97-AF65-F5344CB8AC3E}">
        <p14:creationId xmlns:p14="http://schemas.microsoft.com/office/powerpoint/2010/main" val="19269693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Keep up-to-date with changes to ensure that you are responding to the latest requirements.</a:t>
            </a:r>
          </a:p>
          <a:p>
            <a:endParaRPr lang="en-GB">
              <a:effectLst/>
            </a:endParaRPr>
          </a:p>
          <a:p>
            <a:r>
              <a:rPr lang="en-GB">
                <a:effectLst/>
              </a:rPr>
              <a:t>Review changes in standards and legislation that form part of your Accessibility Policy and consider any new standards or legislation that might add to your policy. These may have a broad impact on how you manage accessibility and will need to be planned with care.</a:t>
            </a:r>
          </a:p>
          <a:p>
            <a:endParaRPr lang="en-GB">
              <a:effectLst/>
            </a:endParaRPr>
          </a:p>
          <a:p>
            <a:r>
              <a:rPr lang="en-GB">
                <a:effectLst/>
              </a:rPr>
              <a:t>Create a process to track changes in standards that provides you with sufficient opportunity to respond in good time. Changes in legislation tend to include dates by which compliance must be achieved. This can be helpful if you need to gather support, and will usually require involved planning to ensure that changes are implemented in time.</a:t>
            </a:r>
          </a:p>
          <a:p>
            <a:endParaRPr lang="en-GB">
              <a:effectLst/>
            </a:endParaRPr>
          </a:p>
          <a:p>
            <a:r>
              <a:rPr lang="en-GB">
                <a:effectLst/>
              </a:rPr>
              <a:t>Standards may change to cover additional areas of accessibility or respond to new technology. This might require new design and coding approaches for existing websites. Also review any existing common libraries, knowledge bases, and training material to ensure that the current standards are correctly reflected.</a:t>
            </a:r>
          </a:p>
        </p:txBody>
      </p:sp>
      <p:sp>
        <p:nvSpPr>
          <p:cNvPr id="4" name="Slide Number Placeholder 3"/>
          <p:cNvSpPr>
            <a:spLocks noGrp="1"/>
          </p:cNvSpPr>
          <p:nvPr>
            <p:ph type="sldNum" sz="quarter" idx="5"/>
          </p:nvPr>
        </p:nvSpPr>
        <p:spPr/>
        <p:txBody>
          <a:bodyPr/>
          <a:lstStyle/>
          <a:p>
            <a:fld id="{E8519701-676E-4F07-A32D-24D1A11027A8}" type="slidenum">
              <a:rPr lang="en-GB" smtClean="0"/>
              <a:t>301</a:t>
            </a:fld>
            <a:endParaRPr lang="en-GB"/>
          </a:p>
        </p:txBody>
      </p:sp>
    </p:spTree>
    <p:extLst>
      <p:ext uri="{BB962C8B-B14F-4D97-AF65-F5344CB8AC3E}">
        <p14:creationId xmlns:p14="http://schemas.microsoft.com/office/powerpoint/2010/main" val="417956597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Rules = WCAG 2.2, Silver</a:t>
            </a:r>
          </a:p>
          <a:p>
            <a:r>
              <a:rPr lang="en-GB"/>
              <a:t>Legislation = JISC provide good updates</a:t>
            </a:r>
          </a:p>
          <a:p>
            <a:r>
              <a:rPr lang="en-GB"/>
              <a:t>Practices = what does the community recommend? New browser issues / fixes</a:t>
            </a:r>
          </a:p>
          <a:p>
            <a:r>
              <a:rPr lang="en-GB"/>
              <a:t>Frameworks = Updates to front end JS frameworks may impact accessibility or open up new opportunities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302</a:t>
            </a:fld>
            <a:endParaRPr lang="en-GB"/>
          </a:p>
        </p:txBody>
      </p:sp>
    </p:spTree>
    <p:extLst>
      <p:ext uri="{BB962C8B-B14F-4D97-AF65-F5344CB8AC3E}">
        <p14:creationId xmlns:p14="http://schemas.microsoft.com/office/powerpoint/2010/main" val="4275909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frustrations from trying to read tiny light grey text on a white background, or trying to view content on mobile but having the scroll around because the site doesn’t reflow properly.</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9326769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304</a:t>
            </a:fld>
            <a:endParaRPr lang="en-GB"/>
          </a:p>
        </p:txBody>
      </p:sp>
    </p:spTree>
    <p:extLst>
      <p:ext uri="{BB962C8B-B14F-4D97-AF65-F5344CB8AC3E}">
        <p14:creationId xmlns:p14="http://schemas.microsoft.com/office/powerpoint/2010/main" val="168121130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browsers , OS, assistive tech like screen readers etc</a:t>
            </a:r>
          </a:p>
          <a:p>
            <a:r>
              <a:rPr lang="en-GB" dirty="0"/>
              <a:t>Practices = what does the community recommend? New browser issues / fixes</a:t>
            </a:r>
          </a:p>
          <a:p>
            <a:r>
              <a:rPr lang="en-GB" dirty="0"/>
              <a:t>Frameworks = Updates to front end JS frameworks may impact accessibility or open up new opportunities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305</a:t>
            </a:fld>
            <a:endParaRPr lang="en-GB"/>
          </a:p>
        </p:txBody>
      </p:sp>
    </p:spTree>
    <p:extLst>
      <p:ext uri="{BB962C8B-B14F-4D97-AF65-F5344CB8AC3E}">
        <p14:creationId xmlns:p14="http://schemas.microsoft.com/office/powerpoint/2010/main" val="335181406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306</a:t>
            </a:fld>
            <a:endParaRPr lang="en-GB"/>
          </a:p>
        </p:txBody>
      </p:sp>
    </p:spTree>
    <p:extLst>
      <p:ext uri="{BB962C8B-B14F-4D97-AF65-F5344CB8AC3E}">
        <p14:creationId xmlns:p14="http://schemas.microsoft.com/office/powerpoint/2010/main" val="39965281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Invite user feedback and use it to help guide improvement activities and identify areas in need of attention.</a:t>
            </a:r>
          </a:p>
          <a:p>
            <a:r>
              <a:rPr lang="en-GB">
                <a:effectLst/>
              </a:rPr>
              <a:t>Ensure that any on-going customer support is able to respond to user accessibility issues. This will include training for first line support and also clear escalation paths for issues that cannot be resolved immediately. Inform the user who raised the issue of any escalation that requires more involved changes and when improvements might be expected.</a:t>
            </a:r>
          </a:p>
          <a:p>
            <a:r>
              <a:rPr lang="en-GB">
                <a:effectLst/>
              </a:rPr>
              <a:t>Communicate accessibility improvements on your website in the Accessibility Statement. Make it easy for website users to submit feedback on accessibility and ensure that any feedback is used when considering future improvements.</a:t>
            </a:r>
          </a:p>
        </p:txBody>
      </p:sp>
      <p:sp>
        <p:nvSpPr>
          <p:cNvPr id="4" name="Slide Number Placeholder 3"/>
          <p:cNvSpPr>
            <a:spLocks noGrp="1"/>
          </p:cNvSpPr>
          <p:nvPr>
            <p:ph type="sldNum" sz="quarter" idx="5"/>
          </p:nvPr>
        </p:nvSpPr>
        <p:spPr/>
        <p:txBody>
          <a:bodyPr/>
          <a:lstStyle/>
          <a:p>
            <a:fld id="{E8519701-676E-4F07-A32D-24D1A11027A8}" type="slidenum">
              <a:rPr lang="en-GB" smtClean="0"/>
              <a:t>307</a:t>
            </a:fld>
            <a:endParaRPr lang="en-GB"/>
          </a:p>
        </p:txBody>
      </p:sp>
    </p:spTree>
    <p:extLst>
      <p:ext uri="{BB962C8B-B14F-4D97-AF65-F5344CB8AC3E}">
        <p14:creationId xmlns:p14="http://schemas.microsoft.com/office/powerpoint/2010/main" val="88533648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308</a:t>
            </a:fld>
            <a:endParaRPr lang="en-GB"/>
          </a:p>
        </p:txBody>
      </p:sp>
    </p:spTree>
    <p:extLst>
      <p:ext uri="{BB962C8B-B14F-4D97-AF65-F5344CB8AC3E}">
        <p14:creationId xmlns:p14="http://schemas.microsoft.com/office/powerpoint/2010/main" val="194061818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310</a:t>
            </a:fld>
            <a:endParaRPr lang="en-GB"/>
          </a:p>
        </p:txBody>
      </p:sp>
    </p:spTree>
    <p:extLst>
      <p:ext uri="{BB962C8B-B14F-4D97-AF65-F5344CB8AC3E}">
        <p14:creationId xmlns:p14="http://schemas.microsoft.com/office/powerpoint/2010/main" val="370272055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We’ve reached the end of our presentation, so let’s sum up what we’ve covered and some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311</a:t>
            </a:fld>
            <a:endParaRPr lang="en-GB"/>
          </a:p>
        </p:txBody>
      </p:sp>
    </p:spTree>
    <p:extLst>
      <p:ext uri="{BB962C8B-B14F-4D97-AF65-F5344CB8AC3E}">
        <p14:creationId xmlns:p14="http://schemas.microsoft.com/office/powerpoint/2010/main" val="2081620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shared some background to put accessibility trends in context, and introduced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We’ve shared practical examples of how accessibility can be embedded within the policies and processes of an HE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didn’t have all the answers – we’re all at different stages of this journey but as a community we can share practices and progress.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312</a:t>
            </a:fld>
            <a:endParaRPr lang="en-GB"/>
          </a:p>
        </p:txBody>
      </p:sp>
    </p:spTree>
    <p:extLst>
      <p:ext uri="{BB962C8B-B14F-4D97-AF65-F5344CB8AC3E}">
        <p14:creationId xmlns:p14="http://schemas.microsoft.com/office/powerpoint/2010/main" val="22280656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p:txBody>
      </p:sp>
      <p:sp>
        <p:nvSpPr>
          <p:cNvPr id="4" name="Slide Number Placeholder 3"/>
          <p:cNvSpPr>
            <a:spLocks noGrp="1"/>
          </p:cNvSpPr>
          <p:nvPr>
            <p:ph type="sldNum" sz="quarter" idx="5"/>
          </p:nvPr>
        </p:nvSpPr>
        <p:spPr/>
        <p:txBody>
          <a:bodyPr/>
          <a:lstStyle/>
          <a:p>
            <a:fld id="{E8519701-676E-4F07-A32D-24D1A11027A8}" type="slidenum">
              <a:rPr lang="en-GB" smtClean="0"/>
              <a:t>313</a:t>
            </a:fld>
            <a:endParaRPr lang="en-GB"/>
          </a:p>
        </p:txBody>
      </p:sp>
    </p:spTree>
    <p:extLst>
      <p:ext uri="{BB962C8B-B14F-4D97-AF65-F5344CB8AC3E}">
        <p14:creationId xmlns:p14="http://schemas.microsoft.com/office/powerpoint/2010/main" val="582032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314</a:t>
            </a:fld>
            <a:endParaRPr lang="en-GB"/>
          </a:p>
        </p:txBody>
      </p:sp>
    </p:spTree>
    <p:extLst>
      <p:ext uri="{BB962C8B-B14F-4D97-AF65-F5344CB8AC3E}">
        <p14:creationId xmlns:p14="http://schemas.microsoft.com/office/powerpoint/2010/main" val="24228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name’s Tamsyn Smith and I’m Senior Learning Designer Team Lead at University of Southampton. I’m a white woman in my early 40s with shoulder-length brown hair. I’m joined by Dr Fiona Strawbridge, Director of Digital Education at UCL and Matthew </a:t>
            </a:r>
            <a:r>
              <a:rPr lang="en-GB" err="1"/>
              <a:t>Deeprose</a:t>
            </a:r>
            <a:r>
              <a:rPr lang="en-GB"/>
              <a:t>, Senior Learning Designer at Uni of Southampton.</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Or the user experience being generally poor, for example being asked to re-enter the repeated details during a single workflow.</a:t>
            </a:r>
          </a:p>
          <a:p>
            <a:endParaRPr lang="en-GB"/>
          </a:p>
          <a:p>
            <a:r>
              <a:rPr lang="en-GB"/>
              <a:t>So applying accessible practices is a good foundation for building a good user-experience.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21085948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for a few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315</a:t>
            </a:fld>
            <a:endParaRPr lang="en-GB"/>
          </a:p>
        </p:txBody>
      </p:sp>
    </p:spTree>
    <p:extLst>
      <p:ext uri="{BB962C8B-B14F-4D97-AF65-F5344CB8AC3E}">
        <p14:creationId xmlns:p14="http://schemas.microsoft.com/office/powerpoint/2010/main" val="409595782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Karl Groves is the Founder and President of accessibility agency Tenon.io. In a recent interview he said, “</a:t>
            </a:r>
            <a:r>
              <a:rPr lang="en-GB" sz="1200" dirty="0"/>
              <a:t>From a security perspective you’re always </a:t>
            </a:r>
            <a:r>
              <a:rPr lang="en-GB" sz="1200" dirty="0" err="1"/>
              <a:t>gonna</a:t>
            </a:r>
            <a:r>
              <a:rPr lang="en-GB" sz="1200" dirty="0"/>
              <a:t> filter, escape, and validate any input that comes from the outside world… you've got that pattern in your head ‘filter, validate, escape’. It's how you do things all the time. </a:t>
            </a:r>
            <a:r>
              <a:rPr lang="en-GB" sz="1200" dirty="0">
                <a:solidFill>
                  <a:schemeClr val="accent1"/>
                </a:solidFill>
              </a:rPr>
              <a:t>Same thing goes for accessibility, once you start doing accessibility it becomes how things get done and then it’s not extra work</a:t>
            </a:r>
            <a:r>
              <a:rPr lang="en-GB"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Embedding accessibility within our processes and practices makes it become just something that we do. The expected baseline.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316</a:t>
            </a:fld>
            <a:endParaRPr lang="en-GB"/>
          </a:p>
        </p:txBody>
      </p:sp>
    </p:spTree>
    <p:extLst>
      <p:ext uri="{BB962C8B-B14F-4D97-AF65-F5344CB8AC3E}">
        <p14:creationId xmlns:p14="http://schemas.microsoft.com/office/powerpoint/2010/main" val="2979183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go further, Alistair McNaught, the accessibility consultant says “</a:t>
            </a:r>
            <a:r>
              <a:rPr lang="en-GB" sz="1200" dirty="0"/>
              <a:t>…compliance does not guarantee a good experience any more than non-compliance guarantees bad one. </a:t>
            </a:r>
            <a:r>
              <a:rPr lang="en-GB" sz="1200" dirty="0">
                <a:solidFill>
                  <a:schemeClr val="accent1"/>
                </a:solidFill>
              </a:rPr>
              <a:t>Understanding the issues, communicating clearly and developing appropriate compromises </a:t>
            </a:r>
            <a:r>
              <a:rPr lang="en-GB" sz="1200" dirty="0"/>
              <a:t>with disabled users (where required) is both a more human way of working and more effective. -</a:t>
            </a:r>
            <a:endParaRPr lang="en-GB" dirty="0"/>
          </a:p>
          <a:p>
            <a:r>
              <a:rPr lang="en-GB" dirty="0"/>
              <a:t>Sometimes a disabled person prefers an engaging, creative activity, with less than optimum resources compared to a dull experience with faultless accessibility.”</a:t>
            </a:r>
          </a:p>
          <a:p>
            <a:endParaRPr lang="en-GB" dirty="0"/>
          </a:p>
          <a:p>
            <a:r>
              <a:rPr lang="en-GB" dirty="0"/>
              <a:t>It’s through the communication, partnership, and co-design that we can go beyond standards to make for a truly inclusive 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317</a:t>
            </a:fld>
            <a:endParaRPr lang="en-GB"/>
          </a:p>
        </p:txBody>
      </p:sp>
    </p:spTree>
    <p:extLst>
      <p:ext uri="{BB962C8B-B14F-4D97-AF65-F5344CB8AC3E}">
        <p14:creationId xmlns:p14="http://schemas.microsoft.com/office/powerpoint/2010/main" val="21512548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end of the full slide deck we’ve added a suggested roadmap for your next steps. We’ll try and follow up any questions we could not answer in the follow up email that you’ll be sent in a few days. Continue the conversation on the JISC accessibility community and make sure to join their monthly drop-in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318</a:t>
            </a:fld>
            <a:endParaRPr lang="en-GB"/>
          </a:p>
        </p:txBody>
      </p:sp>
    </p:spTree>
    <p:extLst>
      <p:ext uri="{BB962C8B-B14F-4D97-AF65-F5344CB8AC3E}">
        <p14:creationId xmlns:p14="http://schemas.microsoft.com/office/powerpoint/2010/main" val="403405236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your time today, taking part in this session, and thanks especially to Sian Thomas at UCISA for working so hard in the background to make this event a success.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319</a:t>
            </a:fld>
            <a:endParaRPr lang="en-GB"/>
          </a:p>
        </p:txBody>
      </p:sp>
    </p:spTree>
    <p:extLst>
      <p:ext uri="{BB962C8B-B14F-4D97-AF65-F5344CB8AC3E}">
        <p14:creationId xmlns:p14="http://schemas.microsoft.com/office/powerpoint/2010/main" val="32732257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time today, taking part in this session, and thanks especially to Sian Thomas at UCISA for working so hard in the background to make this event a success.</a:t>
            </a:r>
          </a:p>
        </p:txBody>
      </p:sp>
      <p:sp>
        <p:nvSpPr>
          <p:cNvPr id="4" name="Slide Number Placeholder 3"/>
          <p:cNvSpPr>
            <a:spLocks noGrp="1"/>
          </p:cNvSpPr>
          <p:nvPr>
            <p:ph type="sldNum" sz="quarter" idx="5"/>
          </p:nvPr>
        </p:nvSpPr>
        <p:spPr/>
        <p:txBody>
          <a:bodyPr/>
          <a:lstStyle/>
          <a:p>
            <a:fld id="{E8519701-676E-4F07-A32D-24D1A11027A8}" type="slidenum">
              <a:rPr lang="en-GB" smtClean="0"/>
              <a:t>320</a:t>
            </a:fld>
            <a:endParaRPr lang="en-GB"/>
          </a:p>
        </p:txBody>
      </p:sp>
    </p:spTree>
    <p:extLst>
      <p:ext uri="{BB962C8B-B14F-4D97-AF65-F5344CB8AC3E}">
        <p14:creationId xmlns:p14="http://schemas.microsoft.com/office/powerpoint/2010/main" val="86937598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322</a:t>
            </a:fld>
            <a:endParaRPr lang="en-GB"/>
          </a:p>
        </p:txBody>
      </p:sp>
    </p:spTree>
    <p:extLst>
      <p:ext uri="{BB962C8B-B14F-4D97-AF65-F5344CB8AC3E}">
        <p14:creationId xmlns:p14="http://schemas.microsoft.com/office/powerpoint/2010/main" val="30975809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Reach out to stakeholders</a:t>
            </a:r>
          </a:p>
          <a:p>
            <a:pPr lvl="0"/>
            <a:endParaRPr lang="en-GB">
              <a:solidFill>
                <a:schemeClr val="bg1"/>
              </a:solidFill>
            </a:endParaRPr>
          </a:p>
          <a:p>
            <a:pPr lvl="0"/>
            <a:r>
              <a:rPr lang="en-GB">
                <a:solidFill>
                  <a:schemeClr val="bg1"/>
                </a:solidFill>
              </a:rPr>
              <a:t>- Might be Staff Disability Groups, Students Union, Occupational Health, Student disability and inclusion teams. Let them know what you are doing. Be open to suggestions and feedback.</a:t>
            </a:r>
          </a:p>
          <a:p>
            <a:pPr lvl="0"/>
            <a:endParaRPr lang="en-GB">
              <a:solidFill>
                <a:schemeClr val="bg1"/>
              </a:solidFill>
            </a:endParaRPr>
          </a:p>
          <a:p>
            <a:pPr lvl="0"/>
            <a:r>
              <a:rPr lang="en-GB">
                <a:solidFill>
                  <a:schemeClr val="bg1"/>
                </a:solidFill>
              </a:rPr>
              <a:t>Communicate widely about accessibility</a:t>
            </a:r>
          </a:p>
          <a:p>
            <a:pPr lvl="0"/>
            <a:endParaRPr lang="en-GB">
              <a:solidFill>
                <a:schemeClr val="bg1"/>
              </a:solidFill>
            </a:endParaRPr>
          </a:p>
          <a:p>
            <a:pPr lvl="0"/>
            <a:r>
              <a:rPr lang="en-GB">
                <a:solidFill>
                  <a:schemeClr val="bg1"/>
                </a:solidFill>
              </a:rPr>
              <a:t>- The benefits to everyone, the every day examples, prepare guidance on how to use accessibility features, tell them about accessibility statements and their purpose, get everyone engaged in the benefits FOR ALL.</a:t>
            </a:r>
          </a:p>
          <a:p>
            <a:pPr lvl="0"/>
            <a:endParaRPr lang="en-GB">
              <a:solidFill>
                <a:schemeClr val="bg1"/>
              </a:solidFill>
            </a:endParaRPr>
          </a:p>
          <a:p>
            <a:pPr lvl="0"/>
            <a:r>
              <a:rPr lang="en-GB">
                <a:solidFill>
                  <a:schemeClr val="bg1"/>
                </a:solidFill>
              </a:rPr>
              <a:t>Seek users for testing and co-design activities</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323</a:t>
            </a:fld>
            <a:endParaRPr lang="en-GB"/>
          </a:p>
        </p:txBody>
      </p:sp>
    </p:spTree>
    <p:extLst>
      <p:ext uri="{BB962C8B-B14F-4D97-AF65-F5344CB8AC3E}">
        <p14:creationId xmlns:p14="http://schemas.microsoft.com/office/powerpoint/2010/main" val="54500771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Develop accessibility testing process and training, starting with level 1 check</a:t>
            </a:r>
          </a:p>
          <a:p>
            <a:endParaRPr lang="en-GB"/>
          </a:p>
          <a:p>
            <a:r>
              <a:rPr lang="en-GB"/>
              <a:t>Build framework for recording and storing accessibility test results</a:t>
            </a:r>
          </a:p>
          <a:p>
            <a:endParaRPr lang="en-GB"/>
          </a:p>
          <a:p>
            <a:r>
              <a:rPr lang="en-GB"/>
              <a:t>Build level 2 /3 / 4 tests etc</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Involve users with testing.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324</a:t>
            </a:fld>
            <a:endParaRPr lang="en-GB"/>
          </a:p>
        </p:txBody>
      </p:sp>
    </p:spTree>
    <p:extLst>
      <p:ext uri="{BB962C8B-B14F-4D97-AF65-F5344CB8AC3E}">
        <p14:creationId xmlns:p14="http://schemas.microsoft.com/office/powerpoint/2010/main" val="91945764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Develop automated accessibility testing mechanism and results capture</a:t>
            </a:r>
          </a:p>
          <a:p>
            <a:pPr lvl="0"/>
            <a:r>
              <a:rPr lang="en-GB">
                <a:solidFill>
                  <a:schemeClr val="bg1"/>
                </a:solidFill>
              </a:rPr>
              <a:t>Categorise and analyse types of issues found, and provide measurement data</a:t>
            </a:r>
          </a:p>
          <a:p>
            <a:pPr lvl="0"/>
            <a:r>
              <a:rPr lang="en-GB">
                <a:solidFill>
                  <a:schemeClr val="bg1"/>
                </a:solidFill>
              </a:rPr>
              <a:t>Identify quick wins and create a plan for reducing issues that can be detected with automatic tools.</a:t>
            </a:r>
          </a:p>
        </p:txBody>
      </p:sp>
      <p:sp>
        <p:nvSpPr>
          <p:cNvPr id="4" name="Slide Number Placeholder 3"/>
          <p:cNvSpPr>
            <a:spLocks noGrp="1"/>
          </p:cNvSpPr>
          <p:nvPr>
            <p:ph type="sldNum" sz="quarter" idx="5"/>
          </p:nvPr>
        </p:nvSpPr>
        <p:spPr/>
        <p:txBody>
          <a:bodyPr/>
          <a:lstStyle/>
          <a:p>
            <a:fld id="{E8519701-676E-4F07-A32D-24D1A11027A8}" type="slidenum">
              <a:rPr lang="en-GB" smtClean="0"/>
              <a:t>325</a:t>
            </a:fld>
            <a:endParaRPr lang="en-GB"/>
          </a:p>
        </p:txBody>
      </p:sp>
    </p:spTree>
    <p:extLst>
      <p:ext uri="{BB962C8B-B14F-4D97-AF65-F5344CB8AC3E}">
        <p14:creationId xmlns:p14="http://schemas.microsoft.com/office/powerpoint/2010/main" val="2197677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Increasingly, we have opportunities to normalise and expand the benefits of accessible practices to all and explain the wider benefits.</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66870546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Test components for accessibility issues</a:t>
            </a:r>
          </a:p>
          <a:p>
            <a:pPr lvl="0"/>
            <a:r>
              <a:rPr lang="en-GB">
                <a:solidFill>
                  <a:schemeClr val="bg1"/>
                </a:solidFill>
              </a:rPr>
              <a:t>Analyse issues within components</a:t>
            </a:r>
          </a:p>
          <a:p>
            <a:pPr lvl="0"/>
            <a:r>
              <a:rPr lang="en-GB">
                <a:solidFill>
                  <a:schemeClr val="bg1"/>
                </a:solidFill>
              </a:rPr>
              <a:t>Make recommendations for components.</a:t>
            </a:r>
          </a:p>
        </p:txBody>
      </p:sp>
      <p:sp>
        <p:nvSpPr>
          <p:cNvPr id="4" name="Slide Number Placeholder 3"/>
          <p:cNvSpPr>
            <a:spLocks noGrp="1"/>
          </p:cNvSpPr>
          <p:nvPr>
            <p:ph type="sldNum" sz="quarter" idx="5"/>
          </p:nvPr>
        </p:nvSpPr>
        <p:spPr/>
        <p:txBody>
          <a:bodyPr/>
          <a:lstStyle/>
          <a:p>
            <a:fld id="{E8519701-676E-4F07-A32D-24D1A11027A8}" type="slidenum">
              <a:rPr lang="en-GB" smtClean="0"/>
              <a:t>326</a:t>
            </a:fld>
            <a:endParaRPr lang="en-GB"/>
          </a:p>
        </p:txBody>
      </p:sp>
    </p:spTree>
    <p:extLst>
      <p:ext uri="{BB962C8B-B14F-4D97-AF65-F5344CB8AC3E}">
        <p14:creationId xmlns:p14="http://schemas.microsoft.com/office/powerpoint/2010/main" val="123522438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dev tools and identify appropriate accessibility linters</a:t>
            </a:r>
          </a:p>
          <a:p>
            <a:pPr lvl="0"/>
            <a:r>
              <a:rPr lang="en-GB">
                <a:solidFill>
                  <a:schemeClr val="bg1"/>
                </a:solidFill>
              </a:rPr>
              <a:t>Review frameworks for accessibility</a:t>
            </a:r>
          </a:p>
          <a:p>
            <a:pPr lvl="0"/>
            <a:r>
              <a:rPr lang="en-GB">
                <a:solidFill>
                  <a:schemeClr val="bg1"/>
                </a:solidFill>
              </a:rPr>
              <a:t>Create a component library with accessibility built in</a:t>
            </a:r>
          </a:p>
        </p:txBody>
      </p:sp>
      <p:sp>
        <p:nvSpPr>
          <p:cNvPr id="4" name="Slide Number Placeholder 3"/>
          <p:cNvSpPr>
            <a:spLocks noGrp="1"/>
          </p:cNvSpPr>
          <p:nvPr>
            <p:ph type="sldNum" sz="quarter" idx="5"/>
          </p:nvPr>
        </p:nvSpPr>
        <p:spPr/>
        <p:txBody>
          <a:bodyPr/>
          <a:lstStyle/>
          <a:p>
            <a:fld id="{E8519701-676E-4F07-A32D-24D1A11027A8}" type="slidenum">
              <a:rPr lang="en-GB" smtClean="0"/>
              <a:t>327</a:t>
            </a:fld>
            <a:endParaRPr lang="en-GB"/>
          </a:p>
        </p:txBody>
      </p:sp>
    </p:spTree>
    <p:extLst>
      <p:ext uri="{BB962C8B-B14F-4D97-AF65-F5344CB8AC3E}">
        <p14:creationId xmlns:p14="http://schemas.microsoft.com/office/powerpoint/2010/main" val="15846091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existing design / style guides.</a:t>
            </a:r>
          </a:p>
          <a:p>
            <a:pPr lvl="0"/>
            <a:r>
              <a:rPr lang="en-GB">
                <a:solidFill>
                  <a:schemeClr val="bg1"/>
                </a:solidFill>
              </a:rPr>
              <a:t>List accessible brand colour options.</a:t>
            </a:r>
          </a:p>
          <a:p>
            <a:pPr lvl="0"/>
            <a:r>
              <a:rPr lang="en-GB">
                <a:solidFill>
                  <a:schemeClr val="bg1"/>
                </a:solidFill>
              </a:rPr>
              <a:t>Update existing design / style guides.</a:t>
            </a:r>
          </a:p>
          <a:p>
            <a:pPr lvl="0"/>
            <a:r>
              <a:rPr lang="en-GB">
                <a:solidFill>
                  <a:schemeClr val="bg1"/>
                </a:solidFill>
              </a:rPr>
              <a:t>Create an accessible design language</a:t>
            </a:r>
          </a:p>
        </p:txBody>
      </p:sp>
      <p:sp>
        <p:nvSpPr>
          <p:cNvPr id="4" name="Slide Number Placeholder 3"/>
          <p:cNvSpPr>
            <a:spLocks noGrp="1"/>
          </p:cNvSpPr>
          <p:nvPr>
            <p:ph type="sldNum" sz="quarter" idx="5"/>
          </p:nvPr>
        </p:nvSpPr>
        <p:spPr/>
        <p:txBody>
          <a:bodyPr/>
          <a:lstStyle/>
          <a:p>
            <a:fld id="{E8519701-676E-4F07-A32D-24D1A11027A8}" type="slidenum">
              <a:rPr lang="en-GB" smtClean="0"/>
              <a:t>328</a:t>
            </a:fld>
            <a:endParaRPr lang="en-GB"/>
          </a:p>
        </p:txBody>
      </p:sp>
    </p:spTree>
    <p:extLst>
      <p:ext uri="{BB962C8B-B14F-4D97-AF65-F5344CB8AC3E}">
        <p14:creationId xmlns:p14="http://schemas.microsoft.com/office/powerpoint/2010/main" val="393298288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Log and own accessibility issues in changes and new services that are released.</a:t>
            </a:r>
          </a:p>
          <a:p>
            <a:pPr lvl="0"/>
            <a:r>
              <a:rPr lang="en-GB">
                <a:solidFill>
                  <a:schemeClr val="bg1"/>
                </a:solidFill>
              </a:rPr>
              <a:t>Agree a definition of done for accessibility.</a:t>
            </a:r>
          </a:p>
          <a:p>
            <a:pPr lvl="0"/>
            <a:r>
              <a:rPr lang="en-GB">
                <a:solidFill>
                  <a:schemeClr val="bg1"/>
                </a:solidFill>
              </a:rPr>
              <a:t>Accessibility in change / release approval process.</a:t>
            </a:r>
          </a:p>
        </p:txBody>
      </p:sp>
      <p:sp>
        <p:nvSpPr>
          <p:cNvPr id="4" name="Slide Number Placeholder 3"/>
          <p:cNvSpPr>
            <a:spLocks noGrp="1"/>
          </p:cNvSpPr>
          <p:nvPr>
            <p:ph type="sldNum" sz="quarter" idx="5"/>
          </p:nvPr>
        </p:nvSpPr>
        <p:spPr/>
        <p:txBody>
          <a:bodyPr/>
          <a:lstStyle/>
          <a:p>
            <a:fld id="{E8519701-676E-4F07-A32D-24D1A11027A8}" type="slidenum">
              <a:rPr lang="en-GB" smtClean="0"/>
              <a:t>329</a:t>
            </a:fld>
            <a:endParaRPr lang="en-GB"/>
          </a:p>
        </p:txBody>
      </p:sp>
    </p:spTree>
    <p:extLst>
      <p:ext uri="{BB962C8B-B14F-4D97-AF65-F5344CB8AC3E}">
        <p14:creationId xmlns:p14="http://schemas.microsoft.com/office/powerpoint/2010/main" val="341620320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Training for content creators.</a:t>
            </a:r>
          </a:p>
          <a:p>
            <a:pPr lvl="0"/>
            <a:r>
              <a:rPr lang="en-GB">
                <a:solidFill>
                  <a:schemeClr val="bg1"/>
                </a:solidFill>
              </a:rPr>
              <a:t>Style guides.</a:t>
            </a:r>
          </a:p>
          <a:p>
            <a:pPr lvl="0"/>
            <a:r>
              <a:rPr lang="en-GB">
                <a:solidFill>
                  <a:schemeClr val="bg1"/>
                </a:solidFill>
              </a:rPr>
              <a:t>All new content follows best-practices.</a:t>
            </a:r>
          </a:p>
          <a:p>
            <a:pPr lvl="0"/>
            <a:r>
              <a:rPr lang="en-GB">
                <a:solidFill>
                  <a:schemeClr val="bg1"/>
                </a:solidFill>
              </a:rPr>
              <a:t>Older content adjusted based on priority.</a:t>
            </a:r>
          </a:p>
        </p:txBody>
      </p:sp>
      <p:sp>
        <p:nvSpPr>
          <p:cNvPr id="4" name="Slide Number Placeholder 3"/>
          <p:cNvSpPr>
            <a:spLocks noGrp="1"/>
          </p:cNvSpPr>
          <p:nvPr>
            <p:ph type="sldNum" sz="quarter" idx="5"/>
          </p:nvPr>
        </p:nvSpPr>
        <p:spPr/>
        <p:txBody>
          <a:bodyPr/>
          <a:lstStyle/>
          <a:p>
            <a:fld id="{E8519701-676E-4F07-A32D-24D1A11027A8}" type="slidenum">
              <a:rPr lang="en-GB" smtClean="0"/>
              <a:t>330</a:t>
            </a:fld>
            <a:endParaRPr lang="en-GB"/>
          </a:p>
        </p:txBody>
      </p:sp>
    </p:spTree>
    <p:extLst>
      <p:ext uri="{BB962C8B-B14F-4D97-AF65-F5344CB8AC3E}">
        <p14:creationId xmlns:p14="http://schemas.microsoft.com/office/powerpoint/2010/main" val="165653758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Accessibility within Non-functional requirements</a:t>
            </a:r>
          </a:p>
          <a:p>
            <a:pPr lvl="0"/>
            <a:r>
              <a:rPr lang="en-GB">
                <a:solidFill>
                  <a:schemeClr val="bg1"/>
                </a:solidFill>
              </a:rPr>
              <a:t>VPATs / ACRs</a:t>
            </a:r>
          </a:p>
          <a:p>
            <a:pPr lvl="0"/>
            <a:r>
              <a:rPr lang="en-GB">
                <a:solidFill>
                  <a:schemeClr val="bg1"/>
                </a:solidFill>
              </a:rPr>
              <a:t>Supplier Management</a:t>
            </a:r>
          </a:p>
          <a:p>
            <a:pPr lvl="0"/>
            <a:r>
              <a:rPr lang="en-GB">
                <a:solidFill>
                  <a:schemeClr val="bg1"/>
                </a:solidFill>
              </a:rPr>
              <a:t>Accessibility roadmaps</a:t>
            </a:r>
          </a:p>
        </p:txBody>
      </p:sp>
      <p:sp>
        <p:nvSpPr>
          <p:cNvPr id="4" name="Slide Number Placeholder 3"/>
          <p:cNvSpPr>
            <a:spLocks noGrp="1"/>
          </p:cNvSpPr>
          <p:nvPr>
            <p:ph type="sldNum" sz="quarter" idx="5"/>
          </p:nvPr>
        </p:nvSpPr>
        <p:spPr/>
        <p:txBody>
          <a:bodyPr/>
          <a:lstStyle/>
          <a:p>
            <a:fld id="{E8519701-676E-4F07-A32D-24D1A11027A8}" type="slidenum">
              <a:rPr lang="en-GB" smtClean="0"/>
              <a:t>331</a:t>
            </a:fld>
            <a:endParaRPr lang="en-GB"/>
          </a:p>
        </p:txBody>
      </p:sp>
    </p:spTree>
    <p:extLst>
      <p:ext uri="{BB962C8B-B14F-4D97-AF65-F5344CB8AC3E}">
        <p14:creationId xmlns:p14="http://schemas.microsoft.com/office/powerpoint/2010/main" val="2428163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00000000000000000" pitchFamily="2" charset="0"/>
              </a:rPr>
              <a:t>As Nicola Yap, a Technical Writer for Google Cloud, has written, we can reframe accessibility as customisation. We’ll explain in more detail the benefits of “everyday accessibility” features such as dark mode and captions benefit everyone and how it’s important to explain these benefits to our user-population so that they can make more effective use of our services.</a:t>
            </a:r>
          </a:p>
          <a:p>
            <a:endParaRPr lang="en-GB" b="0" i="0" dirty="0">
              <a:solidFill>
                <a:srgbClr val="202124"/>
              </a:solidFill>
              <a:effectLst/>
              <a:latin typeface="Roboto" panose="02000000000000000000" pitchFamily="2" charset="0"/>
            </a:endParaRPr>
          </a:p>
          <a:p>
            <a:r>
              <a:rPr lang="en-GB" dirty="0"/>
              <a:t>https://blog.google/outreach-initiatives/accessibility/world-sight-day-accessibility-customization/</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76441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 </a:t>
            </a:r>
            <a:r>
              <a:rPr lang="en-GB" dirty="0" err="1"/>
              <a:t>Gruman</a:t>
            </a:r>
            <a:r>
              <a:rPr lang="en-GB" dirty="0"/>
              <a:t>, a professor of organisational behaviour at Ontario’s University of Guelph, has written about the expectation of employees to be taken care of, not just as employees, but as people. By ensuring our services are accessible and explaining the benefits of accessibility features we can improve the well-being of our user community for example through explaining how to use keyboard navigation to as a way to avoid mouse-related </a:t>
            </a:r>
            <a:r>
              <a:rPr lang="en-GB" sz="1800" dirty="0">
                <a:effectLst/>
                <a:latin typeface="Lucida Sans" panose="020B0602030504020204" pitchFamily="34" charset="0"/>
                <a:ea typeface="Calibri" panose="020F0502020204030204" pitchFamily="34" charset="0"/>
                <a:cs typeface="Calibri" panose="020F0502020204030204" pitchFamily="34" charset="0"/>
              </a:rPr>
              <a:t>Musculo-Skeletal absences, or explaining how to set Outlook to read emails aloud to reduce eye strain or cognitive fatigue. </a:t>
            </a:r>
          </a:p>
          <a:p>
            <a:endParaRPr lang="en-GB" sz="1800" dirty="0">
              <a:effectLst/>
              <a:latin typeface="Lucida Sans" panose="020B0602030504020204" pitchFamily="34" charset="0"/>
              <a:cs typeface="Calibri" panose="020F0502020204030204" pitchFamily="34" charset="0"/>
            </a:endParaRPr>
          </a:p>
          <a:p>
            <a:endParaRPr lang="en-GB" sz="1800" dirty="0">
              <a:effectLst/>
              <a:latin typeface="Lucida Sans" panose="020B0602030504020204" pitchFamily="34" charset="0"/>
              <a:cs typeface="Calibri" panose="020F0502020204030204" pitchFamily="34" charset="0"/>
            </a:endParaRPr>
          </a:p>
          <a:p>
            <a:r>
              <a:rPr lang="en-GB" sz="1800" dirty="0">
                <a:effectLst/>
                <a:latin typeface="Lucida Sans" panose="020B0602030504020204" pitchFamily="34" charset="0"/>
                <a:cs typeface="Calibri" panose="020F0502020204030204" pitchFamily="34" charset="0"/>
              </a:rPr>
              <a:t>Emphasising our accessibility credentials can help us to a</a:t>
            </a:r>
            <a:r>
              <a:rPr lang="en-GB" dirty="0"/>
              <a:t>ppeal to those who are not yet part of the organisation.</a:t>
            </a:r>
          </a:p>
          <a:p>
            <a:endParaRPr lang="en-GB" dirty="0"/>
          </a:p>
          <a:p>
            <a:r>
              <a:rPr lang="en-GB" dirty="0"/>
              <a:t>Article from the </a:t>
            </a:r>
            <a:r>
              <a:rPr lang="en-GB" dirty="0" err="1"/>
              <a:t>bbc</a:t>
            </a:r>
            <a:r>
              <a:rPr lang="en-GB" dirty="0"/>
              <a:t> https://www.bbc.com/worklife/article/20210604-can-pop-up-work-holidays-help-workers-de-stress</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27180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shows that the more diverse an organisation the more likely it will out-perform, but how can we foster that diversity without ensuring our services are accessible?</a:t>
            </a:r>
          </a:p>
          <a:p>
            <a:endParaRPr lang="en-GB" dirty="0"/>
          </a:p>
          <a:p>
            <a:r>
              <a:rPr lang="en-GB" dirty="0"/>
              <a:t>https://www.mckinsey.com/featured-insights/diversity-and-inclusion/diversity-wins-how-inclusion-matters#</a:t>
            </a:r>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1410075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identified four principles that can help to guide our way forward.</a:t>
            </a:r>
          </a:p>
          <a:p>
            <a:endParaRPr lang="en-GB" dirty="0"/>
          </a:p>
          <a:p>
            <a:r>
              <a:rPr lang="en-GB" dirty="0"/>
              <a:t>Time and resource are always limited, so it’s important to prioritise where we can have the greatest impact. This will be different for all institutions. We will show many approaches and avenues to follow that may align with different institutions.</a:t>
            </a:r>
          </a:p>
          <a:p>
            <a:endParaRPr lang="en-GB" dirty="0"/>
          </a:p>
          <a:p>
            <a:r>
              <a:rPr lang="en-GB" dirty="0"/>
              <a:t>Putting in this effort is perhaps only worthwhile when our user base understands why this is important and how it benefits everyone. We will share examples of this and in our earlier slides we have already touched on this.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Perhaps most importantly, as Alistair McNaught points out, c</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ompliance does not guarantee a good experience any more than non-compliance guarantees  bad one. Understanding the issues, communicating clearly and developing appropriate compromises with disabled users (where required) is both a more human way of working and more effective. Sometimes a disabled person prefers an engaging, creative activity, with less than optimum resources compared to a dull experience with faultless accessibility.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also highlights the importance of co-design and partnership.</a:t>
            </a:r>
          </a:p>
          <a:p>
            <a:endParaRPr lang="en-GB"/>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259727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mentioned earlier that we presenters are all at different stages on this journey, and it’s fair to say that we are all very far meeting our goals and objectives within digital accessibility. So the research done in putting this presentation together is as much for our own benefit as for our audience. We identified three possible pathways to follow for embedding digital accessibility within our policies and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1775042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Those pathways are the ISO 30071 standard, and the World-wide web consortium’s Planning and Managing Web Accessibility guide. And we’re also aware that John Kotter’s 8 steps has been used as a model for considering how to introduce accessibility within an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530914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ISO 30071 code of practice for creating accessible ICT products and services is perhaps the gold-standard for implementing accessibility within an organisation. Of course it’s proprietary but most Universities will have a licence to access these documents. If your University values ISO certification it could be an attractive option. The approach is very similar Planning and Managing Web Accessibility and of course references the Web Content Accessibility Guidelines. In our presentation support site we have included a link to a recorded webinar from Hassel Inclusion for you to learn more about this.</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10103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Kotter’s 8 steps are a well known methodology for leading change. Of course it’s not specific about accessibility but about organisational change in general.</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47745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Today’s session will be recorded so please keep your cameras and microphones off unless we’ve come to you for a question.</a:t>
            </a:r>
          </a:p>
          <a:p>
            <a:r>
              <a:rPr lang="en-GB"/>
              <a:t>We’d like to encourage you to post any questions and comments that you might have in the chat box. </a:t>
            </a:r>
          </a:p>
          <a:p>
            <a:endParaRPr lang="en-GB"/>
          </a:p>
          <a:p>
            <a:r>
              <a:rPr lang="en-GB"/>
              <a:t>It is possible to turn on automated captions in Teams by selecting the ellipsis (three dots) and choosing turn on live captions.</a:t>
            </a:r>
          </a:p>
          <a:p>
            <a:endParaRPr lang="en-GB"/>
          </a:p>
          <a:p>
            <a:r>
              <a:rPr lang="en-GB"/>
              <a:t>A recording with corrected captions will be made available via the presentation website. Likewise, the PowerPoint, relevant links and more will be available online afterwards. There are two PowerPoint slide decks, the one we use in this session, and a fuller version with more details.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2050993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chemeClr val="bg1"/>
                </a:solidFill>
              </a:rPr>
              <a:t>Lilian Soon has done some excellent work demonstrating how Kotter’s 8 Steps can be used as a framework for shifting digital accessibility practice. We definitely recommend reviewing her presentations and publications.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http://bit.ly/eaccess-shifting</a:t>
            </a:r>
            <a:r>
              <a:rPr lang="en-GB"/>
              <a:t>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2692796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found that the World-wide web consortium’s Planning and Managing Web Accessibility guide was a straightforward and digestible approach to implementing digital accessibility within an organisation. It breaks down the path through four steps, starting with initiate, where we develop understanding of accessibility and build organizational enthusiasm, then planning, where we develop clear goals and an environment that supports accessibility. Then comes implementation, where personnel are trained, tools are available, and accessibility is included throughout our processes. Perhaps most important is sustain, this involves keeping momentum to helps with accessibility maintenance for completed projects and build on completed work for new projects.</a:t>
            </a: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2464128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of the steps has a discrete set of activities. In the full presentation (which you can access online) we explain all of these and relate to them to the context of a University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1160139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During the rest of this hour we’re going to concentrate on what we believe will be most important and valuable for you. We will discuss learning the basics, developing the business case, gathering support, creating a policy and determining budget and responsibilities, reviewing our environment, integrating goals into polices and prioritising issues. We will also run through an overview of the recommendations for sustaining these activities.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816478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This guide is part of the curriculum of 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a:t>
            </a: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 is IAAP's foundational certification, representing broad, cross-disciplinary conceptual knowledge about 1) disabilities, 2) accessibility and universal design, and 3) accessibility-related standards, laws, and management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333333"/>
                </a:solidFill>
                <a:effectLst/>
                <a:latin typeface="Arial" panose="020B0604020202020204" pitchFamily="34" charset="0"/>
              </a:rPr>
              <a:t>So if you were to work with accessibility specialists it’s very likely that they will be familiar with this approach. The CPACC qualification is also a great goal for staff development.</a:t>
            </a:r>
          </a:p>
          <a:p>
            <a:pPr algn="l"/>
            <a:br>
              <a:rPr lang="en-GB"/>
            </a:br>
            <a:r>
              <a:rPr lang="en-GB" b="0" i="0">
                <a:solidFill>
                  <a:srgbClr val="333333"/>
                </a:solidFill>
                <a:effectLst/>
                <a:latin typeface="Arial" panose="020B0604020202020204" pitchFamily="34" charset="0"/>
              </a:rPr>
              <a:t>Relevant domains for the CPACC credential include the web and other digital technologies, architecture and the built environment, consumer and industrial design, transportation systems, and any domain in which thoughtful design, policy, and management can improve disability access. The CPACC Exam is a computer-based exam with 100 multiple choice questions and a two-hour exam administration(additional time may be requested as an accommodation).</a:t>
            </a:r>
          </a:p>
          <a:p>
            <a:pPr algn="l"/>
            <a:br>
              <a:rPr lang="en-GB"/>
            </a:br>
            <a:r>
              <a:rPr lang="en-GB" b="0" i="0">
                <a:solidFill>
                  <a:srgbClr val="333333"/>
                </a:solidFill>
                <a:effectLst/>
                <a:latin typeface="Arial" panose="020B0604020202020204" pitchFamily="34" charset="0"/>
              </a:rPr>
              <a:t>The CPACC is the ideal credential for those who manage and support accessibility, but who may not personally design, implement, or evaluate the technical details of accessible solutions.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701174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whole W3C guide is available online and the link is available on our presentation support website.</a:t>
            </a:r>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810429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To succeed, a web accessibility effort must be well grounded in organisational culture, process, and practice. To do this, align accessibility with existing organisational approaches; develop and communicate clear, measurable objectives; and engage stakeholders to secure understanding and broad support throughout the organisation.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235396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Find out what accessibility is and why it is important.</a:t>
            </a:r>
          </a:p>
          <a:p>
            <a:r>
              <a:rPr lang="en-GB" dirty="0">
                <a:effectLst/>
              </a:rPr>
              <a:t>The better you and your colleagues understand accessibility, the more effectively it can be implemented and promoted in your organization. Deepening your understanding of web accessibility helps you to address issues more effectively. Some sources for learning the basics include:</a:t>
            </a:r>
          </a:p>
          <a:p>
            <a:pPr>
              <a:buFont typeface="Arial" panose="020B0604020202020204" pitchFamily="34" charset="0"/>
              <a:buChar char="•"/>
            </a:pPr>
            <a:r>
              <a:rPr lang="en-GB" dirty="0">
                <a:effectLst/>
              </a:rPr>
              <a:t>Research introductory articles and videos</a:t>
            </a:r>
          </a:p>
          <a:p>
            <a:pPr>
              <a:buFont typeface="Arial" panose="020B0604020202020204" pitchFamily="34" charset="0"/>
              <a:buChar char="•"/>
            </a:pPr>
            <a:r>
              <a:rPr lang="en-GB" dirty="0">
                <a:effectLst/>
              </a:rPr>
              <a:t>Talk with colleagues, friends, and family members with disabilities</a:t>
            </a:r>
          </a:p>
          <a:p>
            <a:pPr>
              <a:buFont typeface="Arial" panose="020B0604020202020204" pitchFamily="34" charset="0"/>
              <a:buChar char="•"/>
            </a:pPr>
            <a:r>
              <a:rPr lang="en-GB" dirty="0">
                <a:effectLst/>
              </a:rPr>
              <a:t>Find training appropriate for your particular role</a:t>
            </a:r>
          </a:p>
          <a:p>
            <a:pPr>
              <a:buFont typeface="Arial" panose="020B0604020202020204" pitchFamily="34" charset="0"/>
              <a:buChar char="•"/>
            </a:pPr>
            <a:r>
              <a:rPr lang="en-GB" dirty="0">
                <a:effectLst/>
              </a:rPr>
              <a:t>Seek information or training from accessibility and disability organizations</a:t>
            </a:r>
          </a:p>
          <a:p>
            <a:pPr>
              <a:buFont typeface="Arial" panose="020B0604020202020204" pitchFamily="34" charset="0"/>
              <a:buChar char="•"/>
            </a:pPr>
            <a:r>
              <a:rPr lang="en-GB" dirty="0">
                <a:effectLst/>
              </a:rPr>
              <a:t>Set up assistive technology demonstrations and let people try them out</a:t>
            </a:r>
          </a:p>
          <a:p>
            <a:r>
              <a:rPr lang="en-GB" dirty="0">
                <a:effectLst/>
              </a:rPr>
              <a:t>First-hand experience of how people with disabilities access web content is often enlightening and inspiring. This can help you and others to understand the benefits and value of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76856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Could provide more info </a:t>
            </a:r>
          </a:p>
          <a:p>
            <a:r>
              <a:rPr lang="en-GB"/>
              <a:t>Talk could be friends and family as well. Scope: 40% of households include a member with a disability.</a:t>
            </a:r>
          </a:p>
          <a:p>
            <a:r>
              <a:rPr lang="en-GB"/>
              <a:t>Demonstration could be empathy lab, screen reader demos, use a keyboard instead of a mouse</a:t>
            </a:r>
          </a:p>
          <a:p>
            <a:r>
              <a:rPr lang="en-GB"/>
              <a:t>Accessibility Maze Game</a:t>
            </a:r>
          </a:p>
          <a:p>
            <a:r>
              <a:rPr lang="en-GB" b="0" i="0">
                <a:solidFill>
                  <a:srgbClr val="1D1D1D"/>
                </a:solidFill>
                <a:effectLst/>
                <a:latin typeface="Noto Sans" panose="020B0502040504020204" pitchFamily="34" charset="0"/>
              </a:rPr>
              <a:t>First-hand experience of how people with disabilities access web content is often enlightening and inspiring. This can help you and others to understand the benefits and value of accessibility.</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3685100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hundreds of useful online resources. </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368973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got various points where we’ll pause for questions as well as having a few minutes at the end of the presentation. </a:t>
            </a:r>
          </a:p>
          <a:p>
            <a:endParaRPr lang="en-GB"/>
          </a:p>
          <a:p>
            <a:r>
              <a:rPr lang="en-GB"/>
              <a:t>As we’ve only got an hour to cover a huge topic, we have assumed that everyone has some knowledge of accessibility. We’ll share acronyms in the chat, but please post a comment if anything requires clarification.</a:t>
            </a:r>
          </a:p>
          <a:p>
            <a:endParaRPr lang="en-GB"/>
          </a:p>
          <a:p>
            <a:r>
              <a:rPr lang="en-GB"/>
              <a:t>During the session, there will also be some polls using MS Forms.</a:t>
            </a:r>
          </a:p>
          <a:p>
            <a:endParaRPr lang="en-GB"/>
          </a:p>
          <a:p>
            <a:r>
              <a:rPr lang="en-GB"/>
              <a:t>We’re also hoping that discussions will continue in the Jisc Accessibility Community in Teams.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9622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haven’t tried it yet, the Accessibility Maze is an online game that you and your colleagues can play to learn more about accessibility</a:t>
            </a:r>
            <a:endParaRPr lang="en-GB" b="0" i="0" dirty="0">
              <a:solidFill>
                <a:srgbClr val="000000"/>
              </a:solidFill>
              <a:effectLst/>
              <a:latin typeface="HelveticaNeue"/>
            </a:endParaRPr>
          </a:p>
          <a:p>
            <a:endParaRPr lang="en-GB" b="0" i="0" dirty="0">
              <a:solidFill>
                <a:srgbClr val="000000"/>
              </a:solidFill>
              <a:effectLst/>
              <a:latin typeface="HelveticaNeue"/>
            </a:endParaRPr>
          </a:p>
          <a:p>
            <a:r>
              <a:rPr lang="en-GB" b="0" i="0" dirty="0">
                <a:solidFill>
                  <a:srgbClr val="000000"/>
                </a:solidFill>
                <a:effectLst/>
                <a:latin typeface="HelveticaNeue"/>
              </a:rPr>
              <a:t>The Accessibility Maze was created to help those new to web accessibility experience </a:t>
            </a:r>
            <a:r>
              <a:rPr lang="en-GB" b="0" i="0" dirty="0" err="1">
                <a:solidFill>
                  <a:srgbClr val="000000"/>
                </a:solidFill>
                <a:effectLst/>
                <a:latin typeface="HelveticaNeue"/>
              </a:rPr>
              <a:t>firsthand</a:t>
            </a:r>
            <a:r>
              <a:rPr lang="en-GB" b="0" i="0" dirty="0">
                <a:solidFill>
                  <a:srgbClr val="000000"/>
                </a:solidFill>
                <a:effectLst/>
                <a:latin typeface="HelveticaNeue"/>
              </a:rPr>
              <a:t> what it is like to encounter accessibility barriers. The game introduces a number of common barriers players must work around, mirroring the experience of those who encounter these obstacles daily, and provides quick lessons on how to avoid or correct them.</a:t>
            </a:r>
          </a:p>
          <a:p>
            <a:endParaRPr lang="en-GB" b="0" i="0" dirty="0">
              <a:solidFill>
                <a:srgbClr val="000000"/>
              </a:solidFill>
              <a:effectLst/>
              <a:latin typeface="HelveticaNeue"/>
            </a:endParaRPr>
          </a:p>
          <a:p>
            <a:r>
              <a:rPr lang="en-GB" dirty="0"/>
              <a:t>https://de.ryerson.ca/wa/maze.html</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2800833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u="none" strike="noStrike">
                <a:solidFill>
                  <a:srgbClr val="3CBAC6"/>
                </a:solidFill>
                <a:effectLst/>
                <a:latin typeface="Arial" panose="020B0604020202020204" pitchFamily="34" charset="0"/>
                <a:hlinkClick r:id="rId3"/>
              </a:rPr>
              <a:t>10 Days of a11y</a:t>
            </a:r>
            <a:r>
              <a:rPr lang="en-GB" b="0" i="0">
                <a:solidFill>
                  <a:srgbClr val="E1E8EC"/>
                </a:solidFill>
                <a:effectLst/>
                <a:latin typeface="Arial" panose="020B0604020202020204" pitchFamily="34" charset="0"/>
              </a:rPr>
              <a:t> by </a:t>
            </a:r>
            <a:r>
              <a:rPr lang="en-GB" b="1" i="0">
                <a:solidFill>
                  <a:srgbClr val="FCBC00"/>
                </a:solidFill>
                <a:effectLst/>
                <a:latin typeface="Arial" panose="020B0604020202020204" pitchFamily="34" charset="0"/>
                <a:hlinkClick r:id="rId4"/>
              </a:rPr>
              <a:t>Lindsey Kopacz</a:t>
            </a:r>
            <a:r>
              <a:rPr lang="en-GB" b="0" i="0">
                <a:solidFill>
                  <a:srgbClr val="E1E8EC"/>
                </a:solidFill>
                <a:effectLst/>
                <a:latin typeface="Arial" panose="020B0604020202020204" pitchFamily="34" charset="0"/>
              </a:rPr>
              <a:t>.</a:t>
            </a:r>
          </a:p>
          <a:p>
            <a:r>
              <a:rPr lang="en-GB"/>
              <a:t>WCAG of the day by </a:t>
            </a:r>
            <a:r>
              <a:rPr lang="en-GB" b="0" i="0">
                <a:solidFill>
                  <a:srgbClr val="6E767D"/>
                </a:solidFill>
                <a:effectLst/>
                <a:latin typeface="TwitterChirp"/>
              </a:rPr>
              <a:t>@__grunet </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730525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Access Technology Higher Education Network Mailing List</a:t>
            </a:r>
            <a:endParaRPr lang="en-GB" dirty="0"/>
          </a:p>
          <a:p>
            <a:endParaRPr lang="en-GB" dirty="0">
              <a:hlinkClick r:id="rId3"/>
            </a:endParaRPr>
          </a:p>
          <a:p>
            <a:r>
              <a:rPr lang="en-GB" dirty="0">
                <a:hlinkClick r:id="rId3"/>
              </a:rPr>
              <a:t>https://mailman12.u.washington.edu/mailman/listinfo/athen-list</a:t>
            </a:r>
            <a:endParaRPr lang="en-GB" dirty="0"/>
          </a:p>
          <a:p>
            <a:endParaRPr lang="en-GB" dirty="0"/>
          </a:p>
          <a:p>
            <a:r>
              <a:rPr lang="en-GB" dirty="0">
                <a:hlinkClick r:id="rId4"/>
              </a:rPr>
              <a:t>https://webaim.org/discussion/</a:t>
            </a:r>
            <a:endParaRPr lang="en-GB" dirty="0"/>
          </a:p>
          <a:p>
            <a:endParaRPr lang="en-GB" dirty="0"/>
          </a:p>
          <a:p>
            <a:r>
              <a:rPr lang="en-GB" dirty="0">
                <a:hlinkClick r:id="rId5"/>
              </a:rPr>
              <a:t>https://www.jiscmail.ac.uk/cgi-bin/webadmin?A0=DIGITALACCESSIBILITYREGULATIONS</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2347737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there are numerous online communities and mailing lists.  All these links are on the presentation support site.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3514392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learn about accessibility - try out a few of your own websites by using a keyboard, or using a browser based accessibility checker. </a:t>
            </a:r>
          </a:p>
          <a:p>
            <a:endParaRPr lang="en-GB"/>
          </a:p>
          <a:p>
            <a:r>
              <a:rPr lang="en-GB"/>
              <a:t>For example, load up your corporate site and go through the process of ordering a prospectus using your keyboard instead of a mouse or trackpad. </a:t>
            </a:r>
          </a:p>
          <a:p>
            <a:endParaRPr lang="en-GB"/>
          </a:p>
          <a:p>
            <a:r>
              <a:rPr lang="en-GB"/>
              <a:t>Or install the free accessibility insights browser plugin from Microsoft and try running a “fast pass” on a few of your sites and services. </a:t>
            </a:r>
          </a:p>
          <a:p>
            <a:endParaRPr lang="en-GB"/>
          </a:p>
          <a:p>
            <a:r>
              <a:rPr lang="en-GB"/>
              <a:t>How many issues can be identified automatically and what are they?</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2269841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4047312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47</a:t>
            </a:fld>
            <a:endParaRPr lang="en-GB"/>
          </a:p>
        </p:txBody>
      </p:sp>
    </p:spTree>
    <p:extLst>
      <p:ext uri="{BB962C8B-B14F-4D97-AF65-F5344CB8AC3E}">
        <p14:creationId xmlns:p14="http://schemas.microsoft.com/office/powerpoint/2010/main" val="1953369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Clear objectives identify key deliverables, establish a timeline, and define how to measure success.</a:t>
            </a:r>
          </a:p>
          <a:p>
            <a:r>
              <a:rPr lang="en-GB">
                <a:effectLst/>
              </a:rPr>
              <a:t>Create objectives in response to identified accessibility problems and organizational goals. Develop measurable objectives that address accessibility gaps within the organization’s web content, processes, and policies. Objectives help to focus your team, clarify what activities need to be planned, define required deliverables, and ensure that successful delivery can be determined.</a:t>
            </a:r>
          </a:p>
          <a:p>
            <a:r>
              <a:rPr lang="en-GB">
                <a:effectLst/>
              </a:rPr>
              <a:t>Ensure that objectives have management agreement and support. This will help secure the necessary resources, align accessibility and business objectives, and reinforce your strategy. Also ensure that objectives help integrate accessibility into existing project frameworks, production workflows, or quality assurance processes.</a:t>
            </a:r>
          </a:p>
          <a:p>
            <a:r>
              <a:rPr lang="en-GB">
                <a:effectLst/>
              </a:rPr>
              <a:t>Examples of objectives might include:</a:t>
            </a:r>
          </a:p>
          <a:p>
            <a:pPr>
              <a:buFont typeface="Arial" panose="020B0604020202020204" pitchFamily="34" charset="0"/>
              <a:buChar char="•"/>
            </a:pPr>
            <a:r>
              <a:rPr lang="en-GB">
                <a:effectLst/>
              </a:rPr>
              <a:t>Develop accessibility policy by year-end.</a:t>
            </a:r>
          </a:p>
          <a:p>
            <a:pPr>
              <a:buFont typeface="Arial" panose="020B0604020202020204" pitchFamily="34" charset="0"/>
              <a:buChar char="•"/>
            </a:pPr>
            <a:r>
              <a:rPr lang="en-GB">
                <a:effectLst/>
              </a:rPr>
              <a:t>Include accessibility clauses in procurement within 6 months and enforce for all new Web procurement activities by year-end.</a:t>
            </a:r>
          </a:p>
          <a:p>
            <a:pPr>
              <a:buFont typeface="Arial" panose="020B0604020202020204" pitchFamily="34" charset="0"/>
              <a:buChar char="•"/>
            </a:pPr>
            <a:r>
              <a:rPr lang="en-GB">
                <a:effectLst/>
              </a:rPr>
              <a:t>Evaluate primary website and address any Level A and AA non-</a:t>
            </a:r>
            <a:r>
              <a:rPr lang="en-GB" err="1">
                <a:effectLst/>
              </a:rPr>
              <a:t>conformancies</a:t>
            </a:r>
            <a:r>
              <a:rPr lang="en-GB">
                <a:effectLst/>
              </a:rPr>
              <a:t> within 18 months.</a:t>
            </a:r>
          </a:p>
          <a:p>
            <a:pPr>
              <a:buFont typeface="Arial" panose="020B0604020202020204" pitchFamily="34" charset="0"/>
              <a:buChar char="•"/>
            </a:pPr>
            <a:r>
              <a:rPr lang="en-GB">
                <a:effectLst/>
              </a:rPr>
              <a:t>Prepare and deliver accessible writing course for all content authors by May.</a:t>
            </a:r>
          </a:p>
          <a:p>
            <a:pPr>
              <a:buFont typeface="Arial" panose="020B0604020202020204" pitchFamily="34" charset="0"/>
              <a:buChar char="•"/>
            </a:pPr>
            <a:r>
              <a:rPr lang="en-GB">
                <a:effectLst/>
              </a:rPr>
              <a:t>Modify design approval process to include accessibility considerations before June.</a:t>
            </a:r>
          </a:p>
        </p:txBody>
      </p:sp>
      <p:sp>
        <p:nvSpPr>
          <p:cNvPr id="4" name="Slide Number Placeholder 3"/>
          <p:cNvSpPr>
            <a:spLocks noGrp="1"/>
          </p:cNvSpPr>
          <p:nvPr>
            <p:ph type="sldNum" sz="quarter" idx="5"/>
          </p:nvPr>
        </p:nvSpPr>
        <p:spPr/>
        <p:txBody>
          <a:bodyPr/>
          <a:lstStyle/>
          <a:p>
            <a:fld id="{E8519701-676E-4F07-A32D-24D1A11027A8}" type="slidenum">
              <a:rPr lang="en-GB" smtClean="0"/>
              <a:t>49</a:t>
            </a:fld>
            <a:endParaRPr lang="en-GB"/>
          </a:p>
        </p:txBody>
      </p:sp>
    </p:spTree>
    <p:extLst>
      <p:ext uri="{BB962C8B-B14F-4D97-AF65-F5344CB8AC3E}">
        <p14:creationId xmlns:p14="http://schemas.microsoft.com/office/powerpoint/2010/main" val="3337728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51</a:t>
            </a:fld>
            <a:endParaRPr lang="en-GB"/>
          </a:p>
        </p:txBody>
      </p:sp>
    </p:spTree>
    <p:extLst>
      <p:ext uri="{BB962C8B-B14F-4D97-AF65-F5344CB8AC3E}">
        <p14:creationId xmlns:p14="http://schemas.microsoft.com/office/powerpoint/2010/main" val="493667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Is this an example of strategic vision?</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333776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chat you should find two polls to answer, “does your IT department have an IT accessibility policy?” and “Does your IT department have an accessibility testing process?”. You may need to scroll further up the chat to find them. Please complete the polls if you can, while we start our introduction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1394580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organizational priority.</a:t>
            </a:r>
          </a:p>
          <a:p>
            <a:r>
              <a:rPr lang="en-GB">
                <a:effectLst/>
              </a:rPr>
              <a:t>Develop a tailored business case to respond to why accessibility should be addressed within your organization. The business case will be used to persuade stakeholders and management that web accessibility should be financially supported and prioritized.</a:t>
            </a:r>
          </a:p>
          <a:p>
            <a:r>
              <a:rPr lang="en-GB">
                <a:effectLst/>
              </a:rPr>
              <a:t>Depending on organizational priorities, the business case should explore:</a:t>
            </a:r>
          </a:p>
          <a:p>
            <a:pPr>
              <a:buFont typeface="Arial" panose="020B0604020202020204" pitchFamily="34" charset="0"/>
              <a:buChar char="•"/>
            </a:pPr>
            <a:r>
              <a:rPr lang="en-GB">
                <a:effectLst/>
              </a:rPr>
              <a:t>Direct impact for users with disabilities</a:t>
            </a:r>
          </a:p>
          <a:p>
            <a:pPr>
              <a:buFont typeface="Arial" panose="020B0604020202020204" pitchFamily="34" charset="0"/>
              <a:buChar char="•"/>
            </a:pPr>
            <a:r>
              <a:rPr lang="en-GB">
                <a:effectLst/>
              </a:rPr>
              <a:t>Broader benefits for everyone, such as usability</a:t>
            </a:r>
          </a:p>
          <a:p>
            <a:pPr>
              <a:buFont typeface="Arial" panose="020B0604020202020204" pitchFamily="34" charset="0"/>
              <a:buChar char="•"/>
            </a:pPr>
            <a:r>
              <a:rPr lang="en-GB">
                <a:effectLst/>
              </a:rPr>
              <a:t>Financial, time, and resource costs associated with not addressing accessibility early</a:t>
            </a:r>
          </a:p>
          <a:p>
            <a:pPr>
              <a:buFont typeface="Arial" panose="020B0604020202020204" pitchFamily="34" charset="0"/>
              <a:buChar char="•"/>
            </a:pPr>
            <a:r>
              <a:rPr lang="en-GB">
                <a:effectLst/>
              </a:rPr>
              <a:t>Legal aspects that may be applicable to your organization</a:t>
            </a:r>
          </a:p>
          <a:p>
            <a:pPr>
              <a:buFont typeface="Arial" panose="020B0604020202020204" pitchFamily="34" charset="0"/>
              <a:buChar char="•"/>
            </a:pPr>
            <a:r>
              <a:rPr lang="en-GB">
                <a:effectLst/>
              </a:rPr>
              <a:t>Impact on corporate social responsibility</a:t>
            </a:r>
          </a:p>
          <a:p>
            <a:r>
              <a:rPr lang="en-GB">
                <a:effectLst/>
              </a:rPr>
              <a:t>The business case should also outline the risks associated with ignoring accessibility, provide some indication of the resources needed, and specify how improvements will be tracked, and anticipated return on investment.</a:t>
            </a:r>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4213463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a:solidFill>
                  <a:schemeClr val="bg1"/>
                </a:solidFill>
              </a:rPr>
              <a:t>What is a business case? It may only be a “stockpile” of arguments or elevator pitches that you use as you make your case, or it could be a</a:t>
            </a:r>
            <a:r>
              <a:rPr lang="en-GB" sz="1200" cap="none" dirty="0">
                <a:solidFill>
                  <a:schemeClr val="bg1"/>
                </a:solidFill>
              </a:rPr>
              <a:t> project business case based on standard documentation, or a report or position paper.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1483877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organisational priority.</a:t>
            </a:r>
          </a:p>
          <a:p>
            <a:r>
              <a:rPr lang="en-GB">
                <a:effectLst/>
              </a:rPr>
              <a:t>Develop a tailored business case to respond to why accessibility should be addressed within your organisation. The business case will be used to persuade stakeholders and management that web accessibility should be financially supported and prioritized.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4131022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many staff and teams = the more the more change may be required?</a:t>
            </a:r>
          </a:p>
          <a:p>
            <a:endParaRPr lang="en-GB"/>
          </a:p>
          <a:p>
            <a:r>
              <a:rPr lang="en-GB"/>
              <a:t>If you tend to prefer COTS over bespoke then the priorities and available actions will be different (procurement focus, or component / design / developer focus).</a:t>
            </a:r>
          </a:p>
          <a:p>
            <a:endParaRPr lang="en-GB"/>
          </a:p>
          <a:p>
            <a:r>
              <a:rPr lang="en-GB"/>
              <a:t>What’s going on in the department that could work as a hook for accessibility? For example, adopting agile, migrating to cloud based hosting for efficiencies, involved with students/staff for co-design?</a:t>
            </a:r>
          </a:p>
          <a:p>
            <a:endParaRPr lang="en-GB"/>
          </a:p>
          <a:p>
            <a:r>
              <a:rPr lang="en-GB"/>
              <a:t>Likewise, is a restructure imminent? Will job descriptions be changed, will team focus and membership change?</a:t>
            </a:r>
          </a:p>
          <a:p>
            <a:endParaRPr lang="en-GB"/>
          </a:p>
          <a:p>
            <a:r>
              <a:rPr lang="en-GB"/>
              <a:t>What is the focus of senior leadership? What’s the focus of those to whom they report?</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2219461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cap="none" dirty="0">
                <a:solidFill>
                  <a:schemeClr val="bg1"/>
                </a:solidFill>
              </a:rPr>
              <a:t>Regardless, the aims are that through your arguments being tailored to your department, you can gain buy-in, set accessibility as a priority, and ideally aim to obtain financial support.</a:t>
            </a:r>
            <a:endParaRPr lang="en-US" sz="1200" cap="none"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3955368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What’s relevant to explore in the business case will vary between institutions. In the next slides I’m going to highlight a few different angles.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1880437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2049402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62</a:t>
            </a:fld>
            <a:endParaRPr lang="en-GB"/>
          </a:p>
        </p:txBody>
      </p:sp>
    </p:spTree>
    <p:extLst>
      <p:ext uri="{BB962C8B-B14F-4D97-AF65-F5344CB8AC3E}">
        <p14:creationId xmlns:p14="http://schemas.microsoft.com/office/powerpoint/2010/main" val="2011797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already mentioned accessibility features can be considered customisation features. </a:t>
            </a:r>
          </a:p>
          <a:p>
            <a:endParaRPr lang="en-GB" dirty="0"/>
          </a:p>
          <a:p>
            <a:r>
              <a:rPr lang="en-GB" dirty="0"/>
              <a:t>In online meetings, it’s likely that someone has asked for a screen share to be made larger.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63</a:t>
            </a:fld>
            <a:endParaRPr lang="en-GB"/>
          </a:p>
        </p:txBody>
      </p:sp>
    </p:spTree>
    <p:extLst>
      <p:ext uri="{BB962C8B-B14F-4D97-AF65-F5344CB8AC3E}">
        <p14:creationId xmlns:p14="http://schemas.microsoft.com/office/powerpoint/2010/main" val="38994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dependent on the application reflowing, which of course is Level AA accessibility Success Criterion.</a:t>
            </a:r>
          </a:p>
          <a:p>
            <a:endParaRPr lang="en-GB" dirty="0"/>
          </a:p>
          <a:p>
            <a:r>
              <a:rPr lang="en-GB" dirty="0"/>
              <a:t>Our business case can explain the benefits both of our services following accessibility guidelines, and how explaining these benefits to our users can help raise their effectiveness and digital literacy.</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121879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Experiences of the past 18 months, as well as legislation, have demonstrated the importance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[REVEAL]</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For University IT departments this brings challenges: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How can we respond to these expectations?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What about our policies and processes?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University IT departments support a large number of services. What is achievable with limited resources?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there are many opportunities. [Reveal next part]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An important part of accessibility is helping all users to understand and use accessibility features.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skills are in-demand among employers, so developing such skills in our IT staff is a great opportunity.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Adjusting our processes and practices, for example by annotating wireframes for accessibility, or building an accessible component library can bring efficiencies, allowing us to create new services and sites that are accessible first, and delivering an improved user experience.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do need to be realistic - when procuring or developing new services there may be obstacles to providing a fully accessible experience. We will show you methods for prioritising accessibility defects and taking ownership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have the opportunity to develop IT services that are “Accessible by design”.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3386370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we should never diminish the experience of those with permanent disabilities or impairments, we will find ourselves dealing with a temporary impairment such as a broken arm, or a situational impairment such as using our device in a bright light. </a:t>
            </a:r>
          </a:p>
          <a:p>
            <a:endParaRPr lang="en-GB" dirty="0"/>
          </a:p>
          <a:p>
            <a:r>
              <a:rPr lang="en-GB" dirty="0"/>
              <a:t>As the W3C says, “accessibility is essential for some, but useful for all.”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accessibility best-practices will help to maximise the potential of our investment in online services for everyone.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1346777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people may be unaware of these features but would benefit from them.</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issues reported to our Occupational Health teams relate to vision, hearing, and dexterity.</a:t>
            </a:r>
          </a:p>
          <a:p>
            <a:endParaRPr lang="en-GB" dirty="0"/>
          </a:p>
          <a:p>
            <a:r>
              <a:rPr lang="en-GB" dirty="0"/>
              <a:t>Occupational health teams may focus more on physical adjustments and may not be aware of the benefits of accessibility features.  As we communicate the benefits of accessibility they will have more awareness of cost-free methods to assist staff. Many accessibility features could be thought of as “dormant” within the computers of our colleagues. There is lots of potential</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3853490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134298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https://www.dacbeachcroft.com/en/gb/articles/2020/december/homeworking-during-the-pandemic-proving-a-pain-in-the-neck/</a:t>
            </a:r>
          </a:p>
          <a:p>
            <a:r>
              <a:rPr lang="en-GB"/>
              <a:t>https://www.refinery29.com/en-gb/2021/03/10364421/digital-eye-strain-effects-work-from-home-covid</a:t>
            </a:r>
          </a:p>
          <a:p>
            <a:r>
              <a:rPr lang="en-GB"/>
              <a:t>https://www.huffingtonpost.co.uk/entry/what-happens-body-work-from-home_l_5e84bfb5c5b6a1bb765185df</a:t>
            </a:r>
          </a:p>
          <a:p>
            <a:r>
              <a:rPr lang="en-GB"/>
              <a:t>https://www.pythagoras.co.uk/2020/05/embedding-accessibility-in-your-working-from-home-set-up/</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1358145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Reviewing your institution’s access and participation plan may help you to identify disability disclosure trends and how the outcomes of students with a disability vary compared with those who do not.  If your IT department is not already part of these plans it could be an untapped resource for realising the institution’s access and participation goals.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472028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For example at Southampton, our plan has an aim of reducing non-continuation rates and closing the progression and attainment gap. So much of the University experience is digital, so accessibility can play an important part.</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2131032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Of course most would agree that ensuring our services are accessible is the “right thing to do”</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8458974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Predictive text is a good example of a accessibility solution that many now use.</a:t>
            </a:r>
          </a:p>
          <a:p>
            <a:r>
              <a:rPr lang="en-GB"/>
              <a:t>Same with how semantic web works much better on smart TVs and mobiles.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18157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even just “the thing to do” – if we weren’t testing the accessibility of our services before, our work was not complete. </a:t>
            </a:r>
          </a:p>
          <a:p>
            <a:endParaRPr lang="en-GB" dirty="0"/>
          </a:p>
          <a:p>
            <a:r>
              <a:rPr lang="en-GB" dirty="0"/>
              <a:t>I wonder whether University staff and students are just assuming that their IT department is just doing this already, because we are professionals.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84662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 Classic example is using semantic elements such as &lt;button&gt; rather than styling a div to look like a button and using java script to add keyboard interaction to it.</a:t>
            </a:r>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240779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can’t deny that an institution-wide approach is ideal.</a:t>
            </a:r>
            <a:r>
              <a:rPr lang="en-GB" b="0" i="0">
                <a:solidFill>
                  <a:srgbClr val="4C4C4C"/>
                </a:solidFill>
                <a:effectLst/>
                <a:latin typeface="Open Sans" panose="020B0606030504020204" pitchFamily="34" charset="0"/>
              </a:rPr>
              <a:t>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helps us to secure a mandate, budget,  and buy-in from the University executive. </a:t>
            </a:r>
          </a:p>
          <a:p>
            <a:r>
              <a:rPr lang="en-GB" b="0" i="0">
                <a:solidFill>
                  <a:srgbClr val="4C4C4C"/>
                </a:solidFill>
                <a:effectLst/>
                <a:latin typeface="Open Sans" panose="020B0606030504020204" pitchFamily="34" charset="0"/>
              </a:rPr>
              <a:t>But IT departments have particular attributes,</a:t>
            </a:r>
          </a:p>
          <a:p>
            <a:endParaRPr lang="en-GB" b="0" i="0">
              <a:solidFill>
                <a:srgbClr val="4C4C4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4C4C4C"/>
                </a:solidFill>
                <a:effectLst/>
                <a:latin typeface="Open Sans" panose="020B0606030504020204" pitchFamily="34" charset="0"/>
              </a:rPr>
              <a:t>[NEXT]</a:t>
            </a:r>
          </a:p>
          <a:p>
            <a:r>
              <a:rPr lang="en-GB" b="0" i="0">
                <a:solidFill>
                  <a:srgbClr val="4C4C4C"/>
                </a:solidFill>
                <a:effectLst/>
                <a:latin typeface="Open Sans" panose="020B0606030504020204" pitchFamily="34" charset="0"/>
              </a:rPr>
              <a:t>…they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departments can have a significant impact, and they have the chance to act now.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9495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well as benefiting our staff and students, implementing accessibility has development benefits for our IT staff.</a:t>
            </a:r>
          </a:p>
          <a:p>
            <a:endParaRPr lang="en-GB" dirty="0"/>
          </a:p>
          <a:p>
            <a:r>
              <a:rPr lang="en-GB" dirty="0"/>
              <a:t>There is a growing demand for IT staff who are competent in accessibility.  And this will only grow. </a:t>
            </a:r>
          </a:p>
          <a:p>
            <a:endParaRPr lang="en-GB" dirty="0"/>
          </a:p>
          <a:p>
            <a:r>
              <a:rPr lang="en-GB" dirty="0"/>
              <a:t>The European Accessibility Act comes into force in the EU from 2025 and expands accessibility requirements into numerous commercial sectors.</a:t>
            </a:r>
          </a:p>
          <a:p>
            <a:endParaRPr lang="en-GB" dirty="0"/>
          </a:p>
          <a:p>
            <a:r>
              <a:rPr lang="en-GB" dirty="0"/>
              <a:t>Companies that wish to sell into these sectors within the single market will have to meet accessibility guidelines, and this can only lead to an increase in demand for these skills.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24237560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GB" dirty="0"/>
              <a:t>Of course, most will have become aware of the requirement for accessible digital services through the Public Sector Bodies (Websites and Mobile Applications) Accessibility Regulations 2018 which I will now refer to as “PSBAR”.</a:t>
            </a:r>
          </a:p>
          <a:p>
            <a:pPr marL="0" indent="0">
              <a:lnSpc>
                <a:spcPct val="150000"/>
              </a:lnSpc>
              <a:buNone/>
            </a:pPr>
            <a:endParaRPr lang="en-GB" dirty="0"/>
          </a:p>
          <a:p>
            <a:pPr marL="0" indent="0">
              <a:lnSpc>
                <a:spcPct val="150000"/>
              </a:lnSpc>
              <a:buNone/>
            </a:pPr>
            <a:r>
              <a:rPr lang="en-GB" dirty="0"/>
              <a:t>The regulations set </a:t>
            </a:r>
            <a:r>
              <a:rPr lang="en-GB" b="1" dirty="0"/>
              <a:t>testable standards </a:t>
            </a:r>
            <a:r>
              <a:rPr lang="en-GB" dirty="0"/>
              <a:t>for web sites, documents, and mobile apps to meet in order to </a:t>
            </a:r>
            <a:r>
              <a:rPr lang="en-GB" b="1" dirty="0"/>
              <a:t>prove their accessibility</a:t>
            </a:r>
            <a:r>
              <a:rPr lang="en-GB" dirty="0"/>
              <a:t>, and a way for organisations to </a:t>
            </a:r>
            <a:r>
              <a:rPr lang="en-GB" b="1" dirty="0">
                <a:solidFill>
                  <a:schemeClr val="accent1"/>
                </a:solidFill>
              </a:rPr>
              <a:t>report on their compliance</a:t>
            </a:r>
            <a:r>
              <a:rPr lang="en-GB" dirty="0">
                <a:solidFill>
                  <a:schemeClr val="accent1"/>
                </a:solidFill>
              </a:rPr>
              <a: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1040742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40947719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But it’s difficult to make this a strong part of your business case in terms of reducing the financial risk of enforcement. </a:t>
            </a:r>
            <a:r>
              <a:rPr lang="en-GB" b="0" i="0" dirty="0">
                <a:solidFill>
                  <a:srgbClr val="BDC1C6"/>
                </a:solidFill>
                <a:effectLst/>
                <a:latin typeface="arial" panose="020B0604020202020204" pitchFamily="34" charset="0"/>
              </a:rPr>
              <a:t>Whereas GDPR has a large maximum fine for infringements. This isn’t comparable with PSBAR.</a:t>
            </a:r>
          </a:p>
          <a:p>
            <a:pPr lvl="0"/>
            <a:endParaRPr lang="en-GB" b="0" i="0" dirty="0">
              <a:solidFill>
                <a:srgbClr val="BDC1C6"/>
              </a:solidFill>
              <a:effectLst/>
              <a:latin typeface="arial" panose="020B0604020202020204" pitchFamily="34" charset="0"/>
            </a:endParaRPr>
          </a:p>
          <a:p>
            <a:pPr lvl="0"/>
            <a:r>
              <a:rPr lang="en-GB" b="0" i="0" dirty="0">
                <a:solidFill>
                  <a:srgbClr val="BDC1C6"/>
                </a:solidFill>
                <a:effectLst/>
                <a:latin typeface="arial" panose="020B0604020202020204" pitchFamily="34" charset="0"/>
              </a:rPr>
              <a:t>Failure to comply with the accessibility regulations, could result in the</a:t>
            </a:r>
            <a:endParaRPr lang="en-GB" dirty="0"/>
          </a:p>
          <a:p>
            <a:pPr lvl="0"/>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8AB4F8"/>
                </a:solidFill>
                <a:effectLst/>
                <a:latin typeface="arial" panose="020B0604020202020204" pitchFamily="34" charset="0"/>
              </a:rPr>
              <a:t>An Equality and Human Rights Commission investigation</a:t>
            </a:r>
            <a:r>
              <a:rPr lang="en-GB" b="0" i="0" dirty="0">
                <a:solidFill>
                  <a:srgbClr val="0B0C0C"/>
                </a:solidFill>
                <a:effectLst/>
                <a:latin typeface="Helvetica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GB" dirty="0"/>
              <a:t>A discrimination claim by injured party</a:t>
            </a:r>
          </a:p>
          <a:p>
            <a:pPr lvl="0"/>
            <a:endParaRPr lang="en-US" dirty="0"/>
          </a:p>
          <a:p>
            <a:pPr lvl="0"/>
            <a:r>
              <a:rPr lang="en-GB" dirty="0"/>
              <a:t>Or reputational damage</a:t>
            </a:r>
          </a:p>
          <a:p>
            <a:pPr lvl="0"/>
            <a:endParaRPr lang="en-GB" dirty="0"/>
          </a:p>
          <a:p>
            <a:pPr lvl="0"/>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discrimination claim by injured party – the regulations assist someone who wants to establish causation in a discrimination claim. The risk for an education provider, for example, is that an individual student who has failed a course could more easily link inaccessible content and discrimination.</a:t>
            </a:r>
            <a:endParaRPr lang="en-US" dirty="0"/>
          </a:p>
          <a:p>
            <a:pPr lvl="0"/>
            <a:endParaRPr lang="en-US" dirty="0"/>
          </a:p>
          <a:p>
            <a:endParaRPr lang="en-GB" dirty="0"/>
          </a:p>
          <a:p>
            <a:endParaRPr lang="en-GB" dirty="0"/>
          </a:p>
          <a:p>
            <a:r>
              <a:rPr lang="en-GB" dirty="0"/>
              <a:t>Thank to John Kelly as JISC for explaining these worst case scenarios.</a:t>
            </a:r>
          </a:p>
        </p:txBody>
      </p:sp>
      <p:sp>
        <p:nvSpPr>
          <p:cNvPr id="4" name="Slide Number Placeholder 3"/>
          <p:cNvSpPr>
            <a:spLocks noGrp="1"/>
          </p:cNvSpPr>
          <p:nvPr>
            <p:ph type="sldNum" sz="quarter" idx="5"/>
          </p:nvPr>
        </p:nvSpPr>
        <p:spPr/>
        <p:txBody>
          <a:bodyPr/>
          <a:lstStyle/>
          <a:p>
            <a:fld id="{E8519701-676E-4F07-A32D-24D1A11027A8}" type="slidenum">
              <a:rPr lang="en-GB" smtClean="0"/>
              <a:t>91</a:t>
            </a:fld>
            <a:endParaRPr lang="en-GB"/>
          </a:p>
        </p:txBody>
      </p:sp>
    </p:spTree>
    <p:extLst>
      <p:ext uri="{BB962C8B-B14F-4D97-AF65-F5344CB8AC3E}">
        <p14:creationId xmlns:p14="http://schemas.microsoft.com/office/powerpoint/2010/main" val="3026527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legalistic approach should not be the only argument in your business case. At times it may result in </a:t>
            </a:r>
            <a:r>
              <a:rPr lang="en-GB" sz="1200" dirty="0"/>
              <a:t>people with disabilities viewed as enemies and antagonists, and as Lainey Feingold a disability rights lawyer in the US writes, it may mean organisations stop at the point of standards compliance.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92</a:t>
            </a:fld>
            <a:endParaRPr lang="en-GB"/>
          </a:p>
        </p:txBody>
      </p:sp>
    </p:spTree>
    <p:extLst>
      <p:ext uri="{BB962C8B-B14F-4D97-AF65-F5344CB8AC3E}">
        <p14:creationId xmlns:p14="http://schemas.microsoft.com/office/powerpoint/2010/main" val="12332477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organisation WebAIM has published a hierarchy for what motivates accessibility change. The lower elements: guilt, punish, and require are, they believe, not necessary, or not even useful for effective motivation, even though they are the most commonly used. Rewarding, enlightening and inspiring are much more powerful, so try to consider these in your business case.</a:t>
            </a:r>
          </a:p>
          <a:p>
            <a:endParaRPr lang="en-GB" dirty="0"/>
          </a:p>
          <a:p>
            <a:r>
              <a:rPr lang="en-GB" dirty="0"/>
              <a:t>https://webaim.org/blog/motivating-accessibility-change/</a:t>
            </a:r>
          </a:p>
        </p:txBody>
      </p:sp>
      <p:sp>
        <p:nvSpPr>
          <p:cNvPr id="4" name="Slide Number Placeholder 3"/>
          <p:cNvSpPr>
            <a:spLocks noGrp="1"/>
          </p:cNvSpPr>
          <p:nvPr>
            <p:ph type="sldNum" sz="quarter" idx="5"/>
          </p:nvPr>
        </p:nvSpPr>
        <p:spPr/>
        <p:txBody>
          <a:bodyPr/>
          <a:lstStyle/>
          <a:p>
            <a:fld id="{E8519701-676E-4F07-A32D-24D1A11027A8}" type="slidenum">
              <a:rPr lang="en-GB" smtClean="0"/>
              <a:t>93</a:t>
            </a:fld>
            <a:endParaRPr lang="en-GB"/>
          </a:p>
        </p:txBody>
      </p:sp>
    </p:spTree>
    <p:extLst>
      <p:ext uri="{BB962C8B-B14F-4D97-AF65-F5344CB8AC3E}">
        <p14:creationId xmlns:p14="http://schemas.microsoft.com/office/powerpoint/2010/main" val="1013921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Improved continuation rate? Because students don’t drop out?</a:t>
            </a:r>
            <a:endParaRPr lang="en-US">
              <a:solidFill>
                <a:schemeClr val="bg1"/>
              </a:solidFill>
            </a:endParaRPr>
          </a:p>
          <a:p>
            <a:pPr lvl="0"/>
            <a:r>
              <a:rPr lang="en-GB">
                <a:solidFill>
                  <a:schemeClr val="bg1"/>
                </a:solidFill>
              </a:rPr>
              <a:t>Reduction in sick days? Because staff don’t suffer from for example vestibular issues brought on by inaccessible design?</a:t>
            </a:r>
            <a:endParaRPr lang="en-US">
              <a:solidFill>
                <a:schemeClr val="bg1"/>
              </a:solidFill>
            </a:endParaRPr>
          </a:p>
          <a:p>
            <a:pPr lvl="0"/>
            <a:r>
              <a:rPr lang="en-GB">
                <a:solidFill>
                  <a:schemeClr val="bg1"/>
                </a:solidFill>
              </a:rPr>
              <a:t>Reduction in support requests? Caused by clunky interfaces or poor browser compatibility</a:t>
            </a:r>
            <a:endParaRPr lang="en-US">
              <a:solidFill>
                <a:schemeClr val="bg1"/>
              </a:solidFill>
            </a:endParaRPr>
          </a:p>
          <a:p>
            <a:pPr lvl="0"/>
            <a:r>
              <a:rPr lang="en-GB">
                <a:solidFill>
                  <a:schemeClr val="bg1"/>
                </a:solidFill>
              </a:rPr>
              <a:t>More effective use of digital estate? Getting more out of the investment in Office 365 because people are using for example immersive reader. Or using a component library to build services faster.</a:t>
            </a:r>
            <a:endParaRPr lang="en-US">
              <a:solidFill>
                <a:schemeClr val="bg1"/>
              </a:solidFill>
            </a:endParaRPr>
          </a:p>
          <a:p>
            <a:pPr lvl="0"/>
            <a:r>
              <a:rPr lang="en-GB">
                <a:solidFill>
                  <a:schemeClr val="bg1"/>
                </a:solidFill>
              </a:rPr>
              <a:t>Improved effectiveness of occupational health support? Through explaining for example keyboard navigation or speech to text features built into the OS?</a:t>
            </a:r>
            <a:endParaRPr lang="en-US">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94</a:t>
            </a:fld>
            <a:endParaRPr lang="en-GB"/>
          </a:p>
        </p:txBody>
      </p:sp>
    </p:spTree>
    <p:extLst>
      <p:ext uri="{BB962C8B-B14F-4D97-AF65-F5344CB8AC3E}">
        <p14:creationId xmlns:p14="http://schemas.microsoft.com/office/powerpoint/2010/main" val="4209088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find more ideas on the W3C’s website.</a:t>
            </a:r>
          </a:p>
          <a:p>
            <a:endParaRPr lang="en-GB" dirty="0"/>
          </a:p>
          <a:p>
            <a:r>
              <a:rPr lang="en-GB" dirty="0"/>
              <a:t>__</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https://www.w3.org/WAI/business-case/</a:t>
            </a:r>
            <a:r>
              <a:rPr lang="en-GB" dirty="0"/>
              <a:t>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96</a:t>
            </a:fld>
            <a:endParaRPr lang="en-GB"/>
          </a:p>
        </p:txBody>
      </p:sp>
    </p:spTree>
    <p:extLst>
      <p:ext uri="{BB962C8B-B14F-4D97-AF65-F5344CB8AC3E}">
        <p14:creationId xmlns:p14="http://schemas.microsoft.com/office/powerpoint/2010/main" val="25873522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Communicate the goals, value-adds, and importance of accessibility throughout the organization.</a:t>
            </a:r>
          </a:p>
          <a:p>
            <a:r>
              <a:rPr lang="en-GB">
                <a:effectLst/>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organizational goals, will benefit everyone in the organization by improving awareness and building enthusiasm for the task.</a:t>
            </a:r>
          </a:p>
          <a:p>
            <a:r>
              <a:rPr lang="en-GB">
                <a:effectLst/>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r>
              <a:rPr lang="en-GB">
                <a:effectLst/>
              </a:rPr>
              <a:t>Consider inviting guest or expert speakers to organizational or departmental events to talk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97</a:t>
            </a:fld>
            <a:endParaRPr lang="en-GB"/>
          </a:p>
        </p:txBody>
      </p:sp>
    </p:spTree>
    <p:extLst>
      <p:ext uri="{BB962C8B-B14F-4D97-AF65-F5344CB8AC3E}">
        <p14:creationId xmlns:p14="http://schemas.microsoft.com/office/powerpoint/2010/main" val="13898549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D1D1D"/>
                </a:solidFill>
                <a:effectLst/>
                <a:latin typeface="Noto Sans" panose="020B0502040504020204" pitchFamily="34" charset="0"/>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organisational goals, will benefit everyone in the organisation by improving awareness and building enthusiasm for the task.</a:t>
            </a:r>
          </a:p>
          <a:p>
            <a:pPr algn="l"/>
            <a:r>
              <a:rPr lang="en-GB" b="0" i="0">
                <a:solidFill>
                  <a:srgbClr val="1D1D1D"/>
                </a:solidFill>
                <a:effectLst/>
                <a:latin typeface="Noto Sans" panose="020B0502040504020204" pitchFamily="34" charset="0"/>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pPr algn="l"/>
            <a:r>
              <a:rPr lang="en-GB" b="0" i="0">
                <a:solidFill>
                  <a:srgbClr val="1D1D1D"/>
                </a:solidFill>
                <a:effectLst/>
                <a:latin typeface="Noto Sans" panose="020B0502040504020204" pitchFamily="34" charset="0"/>
              </a:rPr>
              <a:t>Consider inviting guest or expert speakers to organisational or departmental events to talk about accessibility.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98</a:t>
            </a:fld>
            <a:endParaRPr lang="en-GB"/>
          </a:p>
        </p:txBody>
      </p:sp>
    </p:spTree>
    <p:extLst>
      <p:ext uri="{BB962C8B-B14F-4D97-AF65-F5344CB8AC3E}">
        <p14:creationId xmlns:p14="http://schemas.microsoft.com/office/powerpoint/2010/main" val="314630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 some background to put accessibility trends in context, and introduce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We’ll share practical examples of how accessibility can be embedded within the policies and processes of an HE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26650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example of how we are raising awareness across our institution is…</a:t>
            </a:r>
          </a:p>
        </p:txBody>
      </p:sp>
      <p:sp>
        <p:nvSpPr>
          <p:cNvPr id="4" name="Slide Number Placeholder 3"/>
          <p:cNvSpPr>
            <a:spLocks noGrp="1"/>
          </p:cNvSpPr>
          <p:nvPr>
            <p:ph type="sldNum" sz="quarter" idx="5"/>
          </p:nvPr>
        </p:nvSpPr>
        <p:spPr/>
        <p:txBody>
          <a:bodyPr/>
          <a:lstStyle/>
          <a:p>
            <a:fld id="{E8519701-676E-4F07-A32D-24D1A11027A8}" type="slidenum">
              <a:rPr lang="en-GB" smtClean="0"/>
              <a:t>99</a:t>
            </a:fld>
            <a:endParaRPr lang="en-GB"/>
          </a:p>
        </p:txBody>
      </p:sp>
    </p:spTree>
    <p:extLst>
      <p:ext uri="{BB962C8B-B14F-4D97-AF65-F5344CB8AC3E}">
        <p14:creationId xmlns:p14="http://schemas.microsoft.com/office/powerpoint/2010/main" val="37039471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101</a:t>
            </a:fld>
            <a:endParaRPr lang="en-GB"/>
          </a:p>
        </p:txBody>
      </p:sp>
    </p:spTree>
    <p:extLst>
      <p:ext uri="{BB962C8B-B14F-4D97-AF65-F5344CB8AC3E}">
        <p14:creationId xmlns:p14="http://schemas.microsoft.com/office/powerpoint/2010/main" val="2314328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Ground up is a very slow burn.</a:t>
            </a:r>
          </a:p>
        </p:txBody>
      </p:sp>
      <p:sp>
        <p:nvSpPr>
          <p:cNvPr id="4" name="Slide Number Placeholder 3"/>
          <p:cNvSpPr>
            <a:spLocks noGrp="1"/>
          </p:cNvSpPr>
          <p:nvPr>
            <p:ph type="sldNum" sz="quarter" idx="5"/>
          </p:nvPr>
        </p:nvSpPr>
        <p:spPr/>
        <p:txBody>
          <a:bodyPr/>
          <a:lstStyle/>
          <a:p>
            <a:fld id="{E8519701-676E-4F07-A32D-24D1A11027A8}" type="slidenum">
              <a:rPr lang="en-GB" smtClean="0"/>
              <a:t>102</a:t>
            </a:fld>
            <a:endParaRPr lang="en-GB"/>
          </a:p>
        </p:txBody>
      </p:sp>
    </p:spTree>
    <p:extLst>
      <p:ext uri="{BB962C8B-B14F-4D97-AF65-F5344CB8AC3E}">
        <p14:creationId xmlns:p14="http://schemas.microsoft.com/office/powerpoint/2010/main" val="10634714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103</a:t>
            </a:fld>
            <a:endParaRPr lang="en-GB"/>
          </a:p>
        </p:txBody>
      </p:sp>
    </p:spTree>
    <p:extLst>
      <p:ext uri="{BB962C8B-B14F-4D97-AF65-F5344CB8AC3E}">
        <p14:creationId xmlns:p14="http://schemas.microsoft.com/office/powerpoint/2010/main" val="11766363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Whatever we put into our business case we need to gather Department-wide support, which is vital to ensure accessibility is distributed across the department and sustained.</a:t>
            </a:r>
          </a:p>
          <a:p>
            <a:endParaRPr lang="en-GB" dirty="0">
              <a:effectLst/>
            </a:endParaRPr>
          </a:p>
          <a:p>
            <a:endParaRPr lang="en-GB" dirty="0">
              <a:effectLst/>
            </a:endParaRPr>
          </a:p>
          <a:p>
            <a:r>
              <a:rPr lang="en-GB" dirty="0">
                <a:effectLst/>
              </a:rPr>
              <a:t>Department-wide support is vital to ensure accessibility is distributed across the organization and sustained.</a:t>
            </a:r>
          </a:p>
          <a:p>
            <a:r>
              <a:rPr lang="en-GB" dirty="0">
                <a:effectLst/>
              </a:rPr>
              <a:t>Key stakeholder and management support will simplify the process of introducing or improving accessibility. Management support will help with prioritization clashes, access to resources, and communication activities. Use the business case to help secure support from these groups.</a:t>
            </a:r>
          </a:p>
          <a:p>
            <a:r>
              <a:rPr lang="en-GB" dirty="0">
                <a:effectLst/>
              </a:rPr>
              <a:t>Support for accessibility is often found among other project teams involved in the creation of websites. Encourage interest in these groups by exploring how accessibility has broad benefits. For example, individuals can improve their skills, organizations improve their websites, and people with disabilities have a better online experience. This will help increase the enthusiasm for accessibility and create more advocates or champions.</a:t>
            </a:r>
          </a:p>
          <a:p>
            <a:r>
              <a:rPr lang="en-GB" dirty="0">
                <a:effectLst/>
              </a:rPr>
              <a:t>Create opportunities to exchange information and provide support. This could be informal between interested individuals, such as chat channels and lunch gatherings, or more formal presentations to management during staff meetings or feedback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105</a:t>
            </a:fld>
            <a:endParaRPr lang="en-GB"/>
          </a:p>
        </p:txBody>
      </p:sp>
    </p:spTree>
    <p:extLst>
      <p:ext uri="{BB962C8B-B14F-4D97-AF65-F5344CB8AC3E}">
        <p14:creationId xmlns:p14="http://schemas.microsoft.com/office/powerpoint/2010/main" val="36237945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Key stakeholder and management support will simplify the process of introducing or improving accessibility. </a:t>
            </a:r>
          </a:p>
          <a:p>
            <a:r>
              <a:rPr lang="en-GB" dirty="0">
                <a:effectLst/>
              </a:rPr>
              <a:t>And help with prioritisation clashes, access to resources, and communication activities. </a:t>
            </a:r>
          </a:p>
          <a:p>
            <a:endParaRPr lang="en-GB" dirty="0">
              <a:effectLst/>
            </a:endParaRPr>
          </a:p>
          <a:p>
            <a:r>
              <a:rPr lang="en-GB" dirty="0">
                <a:effectLst/>
              </a:rPr>
              <a:t>The business case can help secure support from your stakeholders.</a:t>
            </a:r>
          </a:p>
        </p:txBody>
      </p:sp>
      <p:sp>
        <p:nvSpPr>
          <p:cNvPr id="4" name="Slide Number Placeholder 3"/>
          <p:cNvSpPr>
            <a:spLocks noGrp="1"/>
          </p:cNvSpPr>
          <p:nvPr>
            <p:ph type="sldNum" sz="quarter" idx="5"/>
          </p:nvPr>
        </p:nvSpPr>
        <p:spPr/>
        <p:txBody>
          <a:bodyPr/>
          <a:lstStyle/>
          <a:p>
            <a:fld id="{E8519701-676E-4F07-A32D-24D1A11027A8}" type="slidenum">
              <a:rPr lang="en-GB" smtClean="0"/>
              <a:t>107</a:t>
            </a:fld>
            <a:endParaRPr lang="en-GB"/>
          </a:p>
        </p:txBody>
      </p:sp>
    </p:spTree>
    <p:extLst>
      <p:ext uri="{BB962C8B-B14F-4D97-AF65-F5344CB8AC3E}">
        <p14:creationId xmlns:p14="http://schemas.microsoft.com/office/powerpoint/2010/main" val="76914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Support for accessibility may be found among many teams within an IT department.</a:t>
            </a:r>
          </a:p>
          <a:p>
            <a:endParaRPr lang="en-GB">
              <a:effectLst/>
            </a:endParaRPr>
          </a:p>
          <a:p>
            <a:r>
              <a:rPr lang="en-GB">
                <a:effectLst/>
              </a:rPr>
              <a:t>Encourage interest by exploring the benefits to all of accessibility and how it relates to their areas.</a:t>
            </a:r>
          </a:p>
          <a:p>
            <a:endParaRPr lang="en-GB">
              <a:effectLst/>
            </a:endParaRPr>
          </a:p>
          <a:p>
            <a:r>
              <a:rPr lang="en-GB">
                <a:effectLst/>
              </a:rPr>
              <a:t>This can increase the enthusiasm for accessibility and create more advocates and champions.</a:t>
            </a:r>
          </a:p>
          <a:p>
            <a:endParaRPr lang="en-GB">
              <a:effectLst/>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108</a:t>
            </a:fld>
            <a:endParaRPr lang="en-GB"/>
          </a:p>
        </p:txBody>
      </p:sp>
    </p:spTree>
    <p:extLst>
      <p:ext uri="{BB962C8B-B14F-4D97-AF65-F5344CB8AC3E}">
        <p14:creationId xmlns:p14="http://schemas.microsoft.com/office/powerpoint/2010/main" val="1420174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Keeping that in mind, create opportunities to exchange information and provide support. </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This could be informal between interested individuals, such as chat channels and lunch gatherings, or more formal presentations to management during staff meetings or feedback sessions.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[Progress]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Within our IT department in Southampton we run a Digital Accessibility Community of Practice. On the support site you can find links to workshop materials we created for community accessibility events.</a:t>
            </a:r>
            <a:endParaRPr lang="en-GB" dirty="0">
              <a:solidFill>
                <a:schemeClr val="bg1"/>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109</a:t>
            </a:fld>
            <a:endParaRPr lang="en-GB"/>
          </a:p>
        </p:txBody>
      </p:sp>
    </p:spTree>
    <p:extLst>
      <p:ext uri="{BB962C8B-B14F-4D97-AF65-F5344CB8AC3E}">
        <p14:creationId xmlns:p14="http://schemas.microsoft.com/office/powerpoint/2010/main" val="3120731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110</a:t>
            </a:fld>
            <a:endParaRPr lang="en-GB"/>
          </a:p>
        </p:txBody>
      </p:sp>
    </p:spTree>
    <p:extLst>
      <p:ext uri="{BB962C8B-B14F-4D97-AF65-F5344CB8AC3E}">
        <p14:creationId xmlns:p14="http://schemas.microsoft.com/office/powerpoint/2010/main" val="13257759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111</a:t>
            </a:fld>
            <a:endParaRPr lang="en-GB"/>
          </a:p>
        </p:txBody>
      </p:sp>
    </p:spTree>
    <p:extLst>
      <p:ext uri="{BB962C8B-B14F-4D97-AF65-F5344CB8AC3E}">
        <p14:creationId xmlns:p14="http://schemas.microsoft.com/office/powerpoint/2010/main" val="16078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won’t have all the answers – we’re all at different stages of this journey but as a community we can share practices and progress.</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7373560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Document the accessibility goals, scope, and responsibilities important to your organization.</a:t>
            </a:r>
          </a:p>
          <a:p>
            <a:r>
              <a:rPr lang="en-GB">
                <a:effectLst/>
              </a:rPr>
              <a:t>A web accessibility policy captures your goals and targets. Policies vary across organizations but at a minimum establishes what web accessibility standard you aim to conform to and by when. For example, your policy might only state that your website will meet all criteria specified in WCAG 2.1 Level AA within one year. A policy may cover other topics such as roles and responsibilities, content preparation processes, quality assurance, infrastructure, and reporting.</a:t>
            </a:r>
          </a:p>
          <a:p>
            <a:r>
              <a:rPr lang="en-GB">
                <a:effectLst/>
              </a:rPr>
              <a:t>Ensure the policy has approval and backing from management. This will help all implementation activities, ensuring that resources are available and activities are prioritized.</a:t>
            </a:r>
          </a:p>
        </p:txBody>
      </p:sp>
      <p:sp>
        <p:nvSpPr>
          <p:cNvPr id="4" name="Slide Number Placeholder 3"/>
          <p:cNvSpPr>
            <a:spLocks noGrp="1"/>
          </p:cNvSpPr>
          <p:nvPr>
            <p:ph type="sldNum" sz="quarter" idx="5"/>
          </p:nvPr>
        </p:nvSpPr>
        <p:spPr/>
        <p:txBody>
          <a:bodyPr/>
          <a:lstStyle/>
          <a:p>
            <a:fld id="{E8519701-676E-4F07-A32D-24D1A11027A8}" type="slidenum">
              <a:rPr lang="en-GB" smtClean="0"/>
              <a:t>112</a:t>
            </a:fld>
            <a:endParaRPr lang="en-GB"/>
          </a:p>
        </p:txBody>
      </p:sp>
    </p:spTree>
    <p:extLst>
      <p:ext uri="{BB962C8B-B14F-4D97-AF65-F5344CB8AC3E}">
        <p14:creationId xmlns:p14="http://schemas.microsoft.com/office/powerpoint/2010/main" val="36849468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113</a:t>
            </a:fld>
            <a:endParaRPr lang="en-GB"/>
          </a:p>
        </p:txBody>
      </p:sp>
    </p:spTree>
    <p:extLst>
      <p:ext uri="{BB962C8B-B14F-4D97-AF65-F5344CB8AC3E}">
        <p14:creationId xmlns:p14="http://schemas.microsoft.com/office/powerpoint/2010/main" val="6407840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Fiona to give description of herself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99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109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Understand what roles are needed to ensure all tasks are covered.</a:t>
            </a:r>
          </a:p>
          <a:p>
            <a:r>
              <a:rPr lang="en-GB" dirty="0">
                <a:effectLst/>
              </a:rPr>
              <a:t>Responsibility for delivering accessibility needs to be assigned to specific individuals and incorporated into their job description. Formalizing the responsibility helps ensure that the individual has time for the work and can receive training. Clear identification also helps communicate who is responsible for accessibility and that it is being prioritized.</a:t>
            </a:r>
          </a:p>
          <a:p>
            <a:r>
              <a:rPr lang="en-GB" dirty="0">
                <a:effectLst/>
              </a:rPr>
              <a:t>It is important to recognize that implementing accessibility is not only a concern for developers, but for the whole team. Spreading responsibilities throughout your project and organization increases awareness and reduces the risk of the activities overwhelming an individual or team. Some example responsibilities include:</a:t>
            </a:r>
          </a:p>
          <a:p>
            <a:pPr>
              <a:buFont typeface="Arial" panose="020B0604020202020204" pitchFamily="34" charset="0"/>
              <a:buChar char="•"/>
            </a:pPr>
            <a:r>
              <a:rPr lang="en-GB" b="1" dirty="0">
                <a:effectLst/>
              </a:rPr>
              <a:t>Marketing</a:t>
            </a:r>
            <a:r>
              <a:rPr lang="en-GB" dirty="0">
                <a:effectLst/>
              </a:rPr>
              <a:t> – Embed accessibility within brand or design guidelines.</a:t>
            </a:r>
          </a:p>
          <a:p>
            <a:pPr>
              <a:buFont typeface="Arial" panose="020B0604020202020204" pitchFamily="34" charset="0"/>
              <a:buChar char="•"/>
            </a:pPr>
            <a:r>
              <a:rPr lang="en-GB" b="1" dirty="0">
                <a:effectLst/>
              </a:rPr>
              <a:t>Quality assurance</a:t>
            </a:r>
            <a:r>
              <a:rPr lang="en-GB" dirty="0">
                <a:effectLst/>
              </a:rPr>
              <a:t> – Test for and track accessibility issues within the code.</a:t>
            </a:r>
          </a:p>
          <a:p>
            <a:pPr>
              <a:buFont typeface="Arial" panose="020B0604020202020204" pitchFamily="34" charset="0"/>
              <a:buChar char="•"/>
            </a:pPr>
            <a:r>
              <a:rPr lang="en-GB" b="1" dirty="0">
                <a:effectLst/>
              </a:rPr>
              <a:t>Development</a:t>
            </a:r>
            <a:r>
              <a:rPr lang="en-GB" dirty="0">
                <a:effectLst/>
              </a:rPr>
              <a:t> – Maintain code libraries with accessible components.</a:t>
            </a:r>
          </a:p>
          <a:p>
            <a:pPr>
              <a:buFont typeface="Arial" panose="020B0604020202020204" pitchFamily="34" charset="0"/>
              <a:buChar char="•"/>
            </a:pPr>
            <a:r>
              <a:rPr lang="en-GB" b="1" dirty="0">
                <a:effectLst/>
              </a:rPr>
              <a:t>Purchasing</a:t>
            </a:r>
            <a:r>
              <a:rPr lang="en-GB" dirty="0">
                <a:effectLst/>
              </a:rPr>
              <a:t> – Ensure that organizational accessibility policy is incorporated within procurement processes.</a:t>
            </a:r>
          </a:p>
          <a:p>
            <a:pPr>
              <a:buFont typeface="Arial" panose="020B0604020202020204" pitchFamily="34" charset="0"/>
              <a:buChar char="•"/>
            </a:pPr>
            <a:r>
              <a:rPr lang="en-GB" b="1" dirty="0">
                <a:effectLst/>
              </a:rPr>
              <a:t>Acceptance testing</a:t>
            </a:r>
            <a:r>
              <a:rPr lang="en-GB" dirty="0">
                <a:effectLst/>
              </a:rPr>
              <a:t> – Ensure that any agency-delivered website or component meets your desired level of accessibility.</a:t>
            </a:r>
          </a:p>
          <a:p>
            <a:pPr>
              <a:buFont typeface="Arial" panose="020B0604020202020204" pitchFamily="34" charset="0"/>
              <a:buChar char="•"/>
            </a:pPr>
            <a:r>
              <a:rPr lang="en-GB" b="1" dirty="0">
                <a:effectLst/>
              </a:rPr>
              <a:t>Recruitment</a:t>
            </a:r>
            <a:r>
              <a:rPr lang="en-GB" dirty="0">
                <a:effectLst/>
              </a:rPr>
              <a:t> – Incorporate accessibility skills within recruitment profiles.</a:t>
            </a:r>
          </a:p>
        </p:txBody>
      </p:sp>
      <p:sp>
        <p:nvSpPr>
          <p:cNvPr id="4" name="Slide Number Placeholder 3"/>
          <p:cNvSpPr>
            <a:spLocks noGrp="1"/>
          </p:cNvSpPr>
          <p:nvPr>
            <p:ph type="sldNum" sz="quarter" idx="5"/>
          </p:nvPr>
        </p:nvSpPr>
        <p:spPr/>
        <p:txBody>
          <a:bodyPr/>
          <a:lstStyle/>
          <a:p>
            <a:fld id="{E8519701-676E-4F07-A32D-24D1A11027A8}" type="slidenum">
              <a:rPr lang="en-GB" smtClean="0"/>
              <a:t>119</a:t>
            </a:fld>
            <a:endParaRPr lang="en-GB"/>
          </a:p>
        </p:txBody>
      </p:sp>
    </p:spTree>
    <p:extLst>
      <p:ext uri="{BB962C8B-B14F-4D97-AF65-F5344CB8AC3E}">
        <p14:creationId xmlns:p14="http://schemas.microsoft.com/office/powerpoint/2010/main" val="1969048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22% of WCAG is pure dev https://www.youtube.com/watch?v=k6VmSjEIiks</a:t>
            </a:r>
          </a:p>
        </p:txBody>
      </p:sp>
      <p:sp>
        <p:nvSpPr>
          <p:cNvPr id="4" name="Slide Number Placeholder 3"/>
          <p:cNvSpPr>
            <a:spLocks noGrp="1"/>
          </p:cNvSpPr>
          <p:nvPr>
            <p:ph type="sldNum" sz="quarter" idx="5"/>
          </p:nvPr>
        </p:nvSpPr>
        <p:spPr/>
        <p:txBody>
          <a:bodyPr/>
          <a:lstStyle/>
          <a:p>
            <a:fld id="{E8519701-676E-4F07-A32D-24D1A11027A8}" type="slidenum">
              <a:rPr lang="en-GB" smtClean="0"/>
              <a:t>121</a:t>
            </a:fld>
            <a:endParaRPr lang="en-GB"/>
          </a:p>
        </p:txBody>
      </p:sp>
    </p:spTree>
    <p:extLst>
      <p:ext uri="{BB962C8B-B14F-4D97-AF65-F5344CB8AC3E}">
        <p14:creationId xmlns:p14="http://schemas.microsoft.com/office/powerpoint/2010/main" val="8508660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Ensure resources, including budgets, are clarified and secured for accessibility activities. This includes necessary reviews, training, audits, and testing with users.</a:t>
            </a:r>
          </a:p>
          <a:p>
            <a:r>
              <a:rPr lang="en-GB" dirty="0">
                <a:effectLst/>
              </a:rPr>
              <a:t>Your budget and resource needs depend on your accessibility goals and the extent of the work required to achieve them. For all activities consider what resources will be required and ensure that they are available. Some things that need to be considered include:</a:t>
            </a:r>
          </a:p>
          <a:p>
            <a:pPr>
              <a:buFont typeface="Arial" panose="020B0604020202020204" pitchFamily="34" charset="0"/>
              <a:buChar char="•"/>
            </a:pPr>
            <a:r>
              <a:rPr lang="en-GB" b="1" dirty="0">
                <a:effectLst/>
              </a:rPr>
              <a:t>Accessibility evaluations</a:t>
            </a:r>
            <a:r>
              <a:rPr lang="en-GB" dirty="0">
                <a:effectLst/>
              </a:rPr>
              <a:t> – Consider how frequently they need to occur and how extensive they need to be.</a:t>
            </a:r>
          </a:p>
          <a:p>
            <a:pPr>
              <a:buFont typeface="Arial" panose="020B0604020202020204" pitchFamily="34" charset="0"/>
              <a:buChar char="•"/>
            </a:pPr>
            <a:r>
              <a:rPr lang="en-GB" b="1" dirty="0">
                <a:effectLst/>
              </a:rPr>
              <a:t>Evaluation with people</a:t>
            </a:r>
            <a:r>
              <a:rPr lang="en-GB" dirty="0">
                <a:effectLst/>
              </a:rPr>
              <a:t> – Consider what opportunities exist to involve users with disabilities in evaluations.</a:t>
            </a:r>
          </a:p>
          <a:p>
            <a:pPr>
              <a:buFont typeface="Arial" panose="020B0604020202020204" pitchFamily="34" charset="0"/>
              <a:buChar char="•"/>
            </a:pPr>
            <a:r>
              <a:rPr lang="en-GB" b="1" dirty="0">
                <a:effectLst/>
              </a:rPr>
              <a:t>Reviews of policies and procedures</a:t>
            </a:r>
            <a:r>
              <a:rPr lang="en-GB" dirty="0">
                <a:effectLst/>
              </a:rPr>
              <a:t> – Time required to determine which policies need to be change, time required to make the changes, and time required to implement the changes.</a:t>
            </a:r>
          </a:p>
          <a:p>
            <a:pPr>
              <a:buFont typeface="Arial" panose="020B0604020202020204" pitchFamily="34" charset="0"/>
              <a:buChar char="•"/>
            </a:pPr>
            <a:r>
              <a:rPr lang="en-GB" b="1" dirty="0">
                <a:effectLst/>
              </a:rPr>
              <a:t>Recruitment</a:t>
            </a:r>
            <a:r>
              <a:rPr lang="en-GB" dirty="0">
                <a:effectLst/>
              </a:rPr>
              <a:t> – Organizations and teams may benefit from recruiting accessibility specialists or coordinators.</a:t>
            </a:r>
          </a:p>
          <a:p>
            <a:pPr>
              <a:buFont typeface="Arial" panose="020B0604020202020204" pitchFamily="34" charset="0"/>
              <a:buChar char="•"/>
            </a:pPr>
            <a:r>
              <a:rPr lang="en-GB" b="1" dirty="0">
                <a:effectLst/>
              </a:rPr>
              <a:t>Staff training</a:t>
            </a:r>
            <a:r>
              <a:rPr lang="en-GB" dirty="0">
                <a:effectLst/>
              </a:rPr>
              <a:t> – General awareness raising as well as specific training targeted on the needs of particular activities, such as website development or content writing.</a:t>
            </a:r>
          </a:p>
          <a:p>
            <a:pPr>
              <a:buFont typeface="Arial" panose="020B0604020202020204" pitchFamily="34" charset="0"/>
              <a:buChar char="•"/>
            </a:pPr>
            <a:r>
              <a:rPr lang="en-GB" b="1" dirty="0">
                <a:effectLst/>
              </a:rPr>
              <a:t>Tooling</a:t>
            </a:r>
            <a:r>
              <a:rPr lang="en-GB" dirty="0">
                <a:effectLst/>
              </a:rPr>
              <a:t> – Adaptation or possible replacement of content authoring tools, such as the content management system (CMS), or acquiring accessibility evaluation tools.</a:t>
            </a:r>
          </a:p>
          <a:p>
            <a:pPr>
              <a:buFont typeface="Arial" panose="020B0604020202020204" pitchFamily="34" charset="0"/>
              <a:buChar char="•"/>
            </a:pPr>
            <a:r>
              <a:rPr lang="en-GB" b="1" dirty="0">
                <a:effectLst/>
              </a:rPr>
              <a:t>Experienced support</a:t>
            </a:r>
            <a:r>
              <a:rPr lang="en-GB" dirty="0">
                <a:effectLst/>
              </a:rPr>
              <a:t> – Additional external support may be necessary while staff skills and knowledge improves.</a:t>
            </a:r>
          </a:p>
          <a:p>
            <a:r>
              <a:rPr lang="en-GB" dirty="0">
                <a:effectLst/>
              </a:rPr>
              <a:t>Once the budget is determined, ensure that you have sufficient approval. Your business case helps to secure budget, and you should ensure that the final budget is supported by estimates of how changes impact on previously set objectives and targets, and what return on investment could be expected. This might include better website performance, reduction in maintenance costs, higher sales, improved visitor statistics, or improved corporate social responsibility.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123</a:t>
            </a:fld>
            <a:endParaRPr lang="en-GB"/>
          </a:p>
        </p:txBody>
      </p:sp>
    </p:spTree>
    <p:extLst>
      <p:ext uri="{BB962C8B-B14F-4D97-AF65-F5344CB8AC3E}">
        <p14:creationId xmlns:p14="http://schemas.microsoft.com/office/powerpoint/2010/main" val="22939154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126</a:t>
            </a:fld>
            <a:endParaRPr lang="en-GB"/>
          </a:p>
        </p:txBody>
      </p:sp>
    </p:spTree>
    <p:extLst>
      <p:ext uri="{BB962C8B-B14F-4D97-AF65-F5344CB8AC3E}">
        <p14:creationId xmlns:p14="http://schemas.microsoft.com/office/powerpoint/2010/main" val="15297942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127</a:t>
            </a:fld>
            <a:endParaRPr lang="en-GB"/>
          </a:p>
        </p:txBody>
      </p:sp>
    </p:spTree>
    <p:extLst>
      <p:ext uri="{BB962C8B-B14F-4D97-AF65-F5344CB8AC3E}">
        <p14:creationId xmlns:p14="http://schemas.microsoft.com/office/powerpoint/2010/main" val="30597978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129</a:t>
            </a:fld>
            <a:endParaRPr lang="en-GB"/>
          </a:p>
        </p:txBody>
      </p:sp>
    </p:spTree>
    <p:extLst>
      <p:ext uri="{BB962C8B-B14F-4D97-AF65-F5344CB8AC3E}">
        <p14:creationId xmlns:p14="http://schemas.microsoft.com/office/powerpoint/2010/main" val="408559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FF3-F450-4217-A9F1-C3534596D0EA}"/>
              </a:ext>
            </a:extLst>
          </p:cNvPr>
          <p:cNvSpPr>
            <a:spLocks noGrp="1"/>
          </p:cNvSpPr>
          <p:nvPr>
            <p:ph type="title"/>
          </p:nvPr>
        </p:nvSpPr>
        <p:spPr>
          <a:xfrm>
            <a:off x="838200" y="248658"/>
            <a:ext cx="10515600" cy="115336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838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172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692D45-F7C0-429B-AD85-4ACCE9102968}"/>
              </a:ext>
            </a:extLst>
          </p:cNvPr>
          <p:cNvSpPr>
            <a:spLocks noGrp="1"/>
          </p:cNvSpPr>
          <p:nvPr>
            <p:ph type="dt" sz="half" idx="10"/>
          </p:nvPr>
        </p:nvSpPr>
        <p:spPr/>
        <p:txBody>
          <a:bodyPr/>
          <a:lstStyle/>
          <a:p>
            <a:endParaRPr lang="en-GB"/>
          </a:p>
        </p:txBody>
      </p:sp>
      <p:sp>
        <p:nvSpPr>
          <p:cNvPr id="8" name="Footer Placeholder 4">
            <a:extLst>
              <a:ext uri="{FF2B5EF4-FFF2-40B4-BE49-F238E27FC236}">
                <a16:creationId xmlns:a16="http://schemas.microsoft.com/office/drawing/2014/main" id="{D5D7E470-7FF1-456D-9A19-B3D04C8EF930}"/>
              </a:ext>
            </a:extLst>
          </p:cNvPr>
          <p:cNvSpPr>
            <a:spLocks noGrp="1"/>
          </p:cNvSpPr>
          <p:nvPr>
            <p:ph type="ftr" sz="quarter" idx="11"/>
          </p:nvPr>
        </p:nvSpPr>
        <p:spPr>
          <a:xfrm>
            <a:off x="4038600" y="6155703"/>
            <a:ext cx="4114800" cy="584461"/>
          </a:xfrm>
          <a:prstGeom prst="rect">
            <a:avLst/>
          </a:prstGeom>
        </p:spPr>
        <p:txBody>
          <a:bodyPr/>
          <a:lstStyle/>
          <a:p>
            <a:r>
              <a:rPr lang="en-GB"/>
              <a:t>https://go.soton.ac.uk/ucisa</a:t>
            </a:r>
          </a:p>
        </p:txBody>
      </p:sp>
      <p:sp>
        <p:nvSpPr>
          <p:cNvPr id="7" name="Slide Number Placeholder 6">
            <a:extLst>
              <a:ext uri="{FF2B5EF4-FFF2-40B4-BE49-F238E27FC236}">
                <a16:creationId xmlns:a16="http://schemas.microsoft.com/office/drawing/2014/main" id="{93593C49-9B4E-490E-9D97-A433962371BB}"/>
              </a:ext>
            </a:extLst>
          </p:cNvPr>
          <p:cNvSpPr>
            <a:spLocks noGrp="1"/>
          </p:cNvSpPr>
          <p:nvPr>
            <p:ph type="sldNum" sz="quarter" idx="12"/>
          </p:nvPr>
        </p:nvSpPr>
        <p:spPr/>
        <p:txBody>
          <a:bodyPr/>
          <a:lstStyle/>
          <a:p>
            <a:fld id="{51AC9CB8-E4A1-4C80-A0FE-41AB03406E23}" type="slidenum">
              <a:rPr lang="en-GB" smtClean="0"/>
              <a:t>‹#›</a:t>
            </a:fld>
            <a:endParaRPr lang="en-GB"/>
          </a:p>
        </p:txBody>
      </p:sp>
    </p:spTree>
    <p:extLst>
      <p:ext uri="{BB962C8B-B14F-4D97-AF65-F5344CB8AC3E}">
        <p14:creationId xmlns:p14="http://schemas.microsoft.com/office/powerpoint/2010/main" val="515064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https://go.soton.ac.uk/ucisa</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 id="2147483699" r:id="rId18"/>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81.xml"/><Relationship Id="rId1" Type="http://schemas.openxmlformats.org/officeDocument/2006/relationships/slideLayout" Target="../slideLayouts/slideLayout8.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2.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image" Target="../media/image260.png"/><Relationship Id="rId18" Type="http://schemas.openxmlformats.org/officeDocument/2006/relationships/image" Target="../media/image265.svg"/><Relationship Id="rId3" Type="http://schemas.openxmlformats.org/officeDocument/2006/relationships/diagramData" Target="../diagrams/data41.xml"/><Relationship Id="rId7" Type="http://schemas.microsoft.com/office/2007/relationships/diagramDrawing" Target="../diagrams/drawing41.xml"/><Relationship Id="rId12" Type="http://schemas.microsoft.com/office/2007/relationships/diagramDrawing" Target="../diagrams/drawing42.xml"/><Relationship Id="rId17" Type="http://schemas.openxmlformats.org/officeDocument/2006/relationships/image" Target="../media/image264.png"/><Relationship Id="rId2" Type="http://schemas.openxmlformats.org/officeDocument/2006/relationships/notesSlide" Target="../notesSlides/notesSlide82.xml"/><Relationship Id="rId16" Type="http://schemas.openxmlformats.org/officeDocument/2006/relationships/image" Target="../media/image263.svg"/><Relationship Id="rId1" Type="http://schemas.openxmlformats.org/officeDocument/2006/relationships/slideLayout" Target="../slideLayouts/slideLayout3.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image" Target="../media/image262.png"/><Relationship Id="rId10" Type="http://schemas.openxmlformats.org/officeDocument/2006/relationships/diagramQuickStyle" Target="../diagrams/quickStyle42.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image" Target="../media/image261.svg"/></Relationships>
</file>

<file path=ppt/slides/_rels/slide10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83.xml"/><Relationship Id="rId1" Type="http://schemas.openxmlformats.org/officeDocument/2006/relationships/slideLayout" Target="../slideLayouts/slideLayout10.xml"/><Relationship Id="rId4" Type="http://schemas.openxmlformats.org/officeDocument/2006/relationships/image" Target="../media/image267.png"/></Relationships>
</file>

<file path=ppt/slides/_rels/slide10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8" Type="http://schemas.openxmlformats.org/officeDocument/2006/relationships/diagramData" Target="../diagrams/data45.xml"/><Relationship Id="rId3" Type="http://schemas.openxmlformats.org/officeDocument/2006/relationships/diagramData" Target="../diagrams/data44.xml"/><Relationship Id="rId7" Type="http://schemas.microsoft.com/office/2007/relationships/diagramDrawing" Target="../diagrams/drawing44.xml"/><Relationship Id="rId12" Type="http://schemas.microsoft.com/office/2007/relationships/diagramDrawing" Target="../diagrams/drawing45.xml"/><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diagramColors" Target="../diagrams/colors44.xml"/><Relationship Id="rId11" Type="http://schemas.openxmlformats.org/officeDocument/2006/relationships/diagramColors" Target="../diagrams/colors45.xml"/><Relationship Id="rId5" Type="http://schemas.openxmlformats.org/officeDocument/2006/relationships/diagramQuickStyle" Target="../diagrams/quickStyle44.xml"/><Relationship Id="rId10" Type="http://schemas.openxmlformats.org/officeDocument/2006/relationships/diagramQuickStyle" Target="../diagrams/quickStyle45.xml"/><Relationship Id="rId4" Type="http://schemas.openxmlformats.org/officeDocument/2006/relationships/diagramLayout" Target="../diagrams/layout44.xml"/><Relationship Id="rId9" Type="http://schemas.openxmlformats.org/officeDocument/2006/relationships/diagramLayout" Target="../diagrams/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88.xml"/><Relationship Id="rId1" Type="http://schemas.openxmlformats.org/officeDocument/2006/relationships/slideLayout" Target="../slideLayouts/slideLayout14.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89.xml"/><Relationship Id="rId1" Type="http://schemas.openxmlformats.org/officeDocument/2006/relationships/slideLayout" Target="../slideLayouts/slideLayout14.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90.xml"/><Relationship Id="rId1" Type="http://schemas.openxmlformats.org/officeDocument/2006/relationships/slideLayout" Target="../slideLayouts/slideLayout14.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www.ucl.ac.uk/isd/services/websites-apps/creating-accessible-content/documents" TargetMode="Externa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fabiusmaximus.com/2018/02/14/women-hitting-men-grr-power/" TargetMode="External"/><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oddsock/9125510233" TargetMode="Externa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4.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96.xml"/><Relationship Id="rId1" Type="http://schemas.openxmlformats.org/officeDocument/2006/relationships/slideLayout" Target="../slideLayouts/slideLayout14.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24.xml.rels><?xml version="1.0" encoding="UTF-8" standalone="yes"?>
<Relationships xmlns="http://schemas.openxmlformats.org/package/2006/relationships"><Relationship Id="rId2" Type="http://schemas.openxmlformats.org/officeDocument/2006/relationships/image" Target="../media/image304.jpe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305.jpe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9.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familysearch.org/wiki/en/Help:Wiki_University--Image_%26_PDF_Approval" TargetMode="External"/><Relationship Id="rId2" Type="http://schemas.openxmlformats.org/officeDocument/2006/relationships/image" Target="../media/image3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3.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4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15.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15.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47.xml.rels><?xml version="1.0" encoding="UTF-8" standalone="yes"?>
<Relationships xmlns="http://schemas.openxmlformats.org/package/2006/relationships"><Relationship Id="rId3" Type="http://schemas.openxmlformats.org/officeDocument/2006/relationships/image" Target="../media/image331.svg"/><Relationship Id="rId2" Type="http://schemas.openxmlformats.org/officeDocument/2006/relationships/image" Target="../media/image227.png"/><Relationship Id="rId1" Type="http://schemas.openxmlformats.org/officeDocument/2006/relationships/slideLayout" Target="../slideLayouts/slideLayout15.xml"/><Relationship Id="rId4" Type="http://schemas.openxmlformats.org/officeDocument/2006/relationships/hyperlink" Target="https://www.w3.org/TR/WCAG22/#dfn-css-pixels"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s://www.w3.org/WAI/WCAG21/Understanding/reflow.html#techniques" TargetMode="External"/><Relationship Id="rId3" Type="http://schemas.openxmlformats.org/officeDocument/2006/relationships/image" Target="../media/image331.svg"/><Relationship Id="rId7" Type="http://schemas.openxmlformats.org/officeDocument/2006/relationships/hyperlink" Target="https://www.w3.org/WAI/WCAG21/Understanding/reflow.html#resources" TargetMode="External"/><Relationship Id="rId2" Type="http://schemas.openxmlformats.org/officeDocument/2006/relationships/image" Target="../media/image227.png"/><Relationship Id="rId1" Type="http://schemas.openxmlformats.org/officeDocument/2006/relationships/slideLayout" Target="../slideLayouts/slideLayout15.xml"/><Relationship Id="rId6" Type="http://schemas.openxmlformats.org/officeDocument/2006/relationships/hyperlink" Target="https://www.w3.org/WAI/WCAG21/Understanding/reflow.html#examples" TargetMode="External"/><Relationship Id="rId11" Type="http://schemas.openxmlformats.org/officeDocument/2006/relationships/image" Target="../media/image332.png"/><Relationship Id="rId5" Type="http://schemas.openxmlformats.org/officeDocument/2006/relationships/hyperlink" Target="https://www.w3.org/WAI/WCAG21/Understanding/reflow.html#benefits" TargetMode="External"/><Relationship Id="rId10" Type="http://schemas.openxmlformats.org/officeDocument/2006/relationships/hyperlink" Target="https://www.w3.org/WAI/WCAG21/Understanding/reflow.html#key-terms" TargetMode="External"/><Relationship Id="rId4" Type="http://schemas.openxmlformats.org/officeDocument/2006/relationships/hyperlink" Target="https://www.w3.org/WAI/WCAG21/Understanding/reflow.html#intent" TargetMode="External"/><Relationship Id="rId9" Type="http://schemas.openxmlformats.org/officeDocument/2006/relationships/hyperlink" Target="https://www.w3.org/WAI/WCAG21/Understanding/reflow.html#test-rules" TargetMode="External"/></Relationships>
</file>

<file path=ppt/slides/_rels/slide149.xml.rels><?xml version="1.0" encoding="UTF-8" standalone="yes"?>
<Relationships xmlns="http://schemas.openxmlformats.org/package/2006/relationships"><Relationship Id="rId8" Type="http://schemas.openxmlformats.org/officeDocument/2006/relationships/hyperlink" Target="https://www.w3.org/WAI/WCAG21/Techniques/css/C37.html" TargetMode="External"/><Relationship Id="rId3" Type="http://schemas.openxmlformats.org/officeDocument/2006/relationships/hyperlink" Target="https://www.w3.org/WAI/WCAG21/Techniques/css/C31.html" TargetMode="External"/><Relationship Id="rId7" Type="http://schemas.openxmlformats.org/officeDocument/2006/relationships/hyperlink" Target="https://www.w3.org/WAI/WCAG21/Techniques/css/C34.html" TargetMode="External"/><Relationship Id="rId2" Type="http://schemas.openxmlformats.org/officeDocument/2006/relationships/hyperlink" Target="https://www.w3.org/WAI/WCAG21/Techniques/css/C32.html" TargetMode="External"/><Relationship Id="rId1" Type="http://schemas.openxmlformats.org/officeDocument/2006/relationships/slideLayout" Target="../slideLayouts/slideLayout11.xml"/><Relationship Id="rId6" Type="http://schemas.openxmlformats.org/officeDocument/2006/relationships/hyperlink" Target="https://www.w3.org/WAI/WCAG21/Techniques/client-side-script/SCR34.html" TargetMode="External"/><Relationship Id="rId5" Type="http://schemas.openxmlformats.org/officeDocument/2006/relationships/hyperlink" Target="https://www.w3.org/WAI/WCAG21/Techniques/css/C38.html" TargetMode="External"/><Relationship Id="rId4" Type="http://schemas.openxmlformats.org/officeDocument/2006/relationships/hyperlink" Target="https://www.w3.org/WAI/WCAG21/Techniques/css/C33.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w3.org/WAI/WCAG21/quickref" TargetMode="External"/><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56.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0.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www.whatdotheyknow.com/request/670181/response/1597882/attach/3/Simplified%20Test%20Template%20ODT%20version%201.odt?cookie_passthrough=1" TargetMode="External"/><Relationship Id="rId2" Type="http://schemas.openxmlformats.org/officeDocument/2006/relationships/hyperlink" Target="https://www.whatdotheyknow.com/request/gds_accessibility_monitoring" TargetMode="Externa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2.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11y-collective.com/blog/blind-people-dont-visit-my-websi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63.xml.rels><?xml version="1.0" encoding="UTF-8" standalone="yes"?>
<Relationships xmlns="http://schemas.openxmlformats.org/package/2006/relationships"><Relationship Id="rId3" Type="http://schemas.openxmlformats.org/officeDocument/2006/relationships/hyperlink" Target="https://lsnrae.medium.com/six-things-you-need-to-audit-your-site-for-accessibility-db6db13ad8bf" TargetMode="External"/><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6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xml.rels><?xml version="1.0" encoding="UTF-8" standalone="yes"?>
<Relationships xmlns="http://schemas.openxmlformats.org/package/2006/relationships"><Relationship Id="rId3" Type="http://schemas.openxmlformats.org/officeDocument/2006/relationships/hyperlink" Target="https://www.w3.org/WAI/WCAG21/quickref/#on-focu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www.w3.org/WAI/WCAG21/quickref/#three-flashes-or-below-threshold" TargetMode="External"/><Relationship Id="rId5" Type="http://schemas.openxmlformats.org/officeDocument/2006/relationships/hyperlink" Target="https://www.w3.org/WAI/WCAG21/quickref/#pause-stop-hide" TargetMode="External"/><Relationship Id="rId4" Type="http://schemas.openxmlformats.org/officeDocument/2006/relationships/hyperlink" Target="https://www.w3.org/WAI/WCAG21/quickref/#audio-control"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72.xml.rels><?xml version="1.0" encoding="UTF-8" standalone="yes"?>
<Relationships xmlns="http://schemas.openxmlformats.org/package/2006/relationships"><Relationship Id="rId8" Type="http://schemas.openxmlformats.org/officeDocument/2006/relationships/diagramColors" Target="../diagrams/colors72.xml"/><Relationship Id="rId3" Type="http://schemas.openxmlformats.org/officeDocument/2006/relationships/image" Target="../media/image227.png"/><Relationship Id="rId7" Type="http://schemas.openxmlformats.org/officeDocument/2006/relationships/diagramQuickStyle" Target="../diagrams/quickStyle72.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Layout" Target="../diagrams/layout72.xml"/><Relationship Id="rId5" Type="http://schemas.openxmlformats.org/officeDocument/2006/relationships/diagramData" Target="../diagrams/data72.xml"/><Relationship Id="rId4" Type="http://schemas.openxmlformats.org/officeDocument/2006/relationships/image" Target="../media/image228.svg"/><Relationship Id="rId9" Type="http://schemas.microsoft.com/office/2007/relationships/diagramDrawing" Target="../diagrams/drawing7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www.kent.ac.uk/accessibility/accessibility-statement" TargetMode="External"/><Relationship Id="rId4" Type="http://schemas.openxmlformats.org/officeDocument/2006/relationships/image" Target="../media/image228.svg"/></Relationships>
</file>

<file path=ppt/slides/_rels/slide17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blogs.kent.ac.uk/staff-student-news/2020/10/15/help-the-university-meet-accessibility-standards/" TargetMode="External"/><Relationship Id="rId4" Type="http://schemas.openxmlformats.org/officeDocument/2006/relationships/image" Target="../media/image228.svg"/></Relationships>
</file>

<file path=ppt/slides/_rels/slide175.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5.png"/><Relationship Id="rId7" Type="http://schemas.openxmlformats.org/officeDocument/2006/relationships/image" Target="../media/image32.svg"/><Relationship Id="rId2" Type="http://schemas.openxmlformats.org/officeDocument/2006/relationships/notesSlide" Target="../notesSlides/notesSlide123.xml"/><Relationship Id="rId1" Type="http://schemas.openxmlformats.org/officeDocument/2006/relationships/slideLayout" Target="../slideLayouts/slideLayout3.xml"/><Relationship Id="rId6" Type="http://schemas.openxmlformats.org/officeDocument/2006/relationships/image" Target="../media/image358.png"/><Relationship Id="rId5" Type="http://schemas.openxmlformats.org/officeDocument/2006/relationships/image" Target="../media/image357.svg"/><Relationship Id="rId4" Type="http://schemas.openxmlformats.org/officeDocument/2006/relationships/image" Target="../media/image356.png"/><Relationship Id="rId9" Type="http://schemas.openxmlformats.org/officeDocument/2006/relationships/image" Target="../media/image360.svg"/></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124.xml"/><Relationship Id="rId1" Type="http://schemas.openxmlformats.org/officeDocument/2006/relationships/slideLayout" Target="../slideLayouts/slideLayout14.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178.xml.rels><?xml version="1.0" encoding="UTF-8" standalone="yes"?>
<Relationships xmlns="http://schemas.openxmlformats.org/package/2006/relationships"><Relationship Id="rId8" Type="http://schemas.openxmlformats.org/officeDocument/2006/relationships/hyperlink" Target="https://www.peatworks.org/demonstrating-value-strategies-for-measuring-accessibility-progress/" TargetMode="External"/><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127.xml"/><Relationship Id="rId1" Type="http://schemas.openxmlformats.org/officeDocument/2006/relationships/slideLayout" Target="../slideLayouts/slideLayout14.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org/WAI/WCAG21/quickref/#multiple-way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www.w3.org/WAI/WCAG21/quickref/#consistent-identification" TargetMode="External"/><Relationship Id="rId5" Type="http://schemas.openxmlformats.org/officeDocument/2006/relationships/hyperlink" Target="https://www.w3.org/WAI/WCAG21/quickref/#consistent-navigation" TargetMode="External"/><Relationship Id="rId4" Type="http://schemas.openxmlformats.org/officeDocument/2006/relationships/hyperlink" Target="https://www.w3.org/WAI/WCAG21/quickref/#headings-and-labels" TargetMode="External"/></Relationships>
</file>

<file path=ppt/slides/_rels/slide180.xml.rels><?xml version="1.0" encoding="UTF-8" standalone="yes"?>
<Relationships xmlns="http://schemas.openxmlformats.org/package/2006/relationships"><Relationship Id="rId2" Type="http://schemas.openxmlformats.org/officeDocument/2006/relationships/image" Target="../media/image374.jpe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128.xml"/><Relationship Id="rId1" Type="http://schemas.openxmlformats.org/officeDocument/2006/relationships/slideLayout" Target="../slideLayouts/slideLayout14.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129.xml"/><Relationship Id="rId1" Type="http://schemas.openxmlformats.org/officeDocument/2006/relationships/slideLayout" Target="../slideLayouts/slideLayout14.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notesSlide" Target="../notesSlides/notesSlide130.xml"/><Relationship Id="rId1" Type="http://schemas.openxmlformats.org/officeDocument/2006/relationships/slideLayout" Target="../slideLayouts/slideLayout14.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185.xml.rels><?xml version="1.0" encoding="UTF-8" standalone="yes"?>
<Relationships xmlns="http://schemas.openxmlformats.org/package/2006/relationships"><Relationship Id="rId2" Type="http://schemas.openxmlformats.org/officeDocument/2006/relationships/image" Target="../media/image375.jpe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notesSlide" Target="../notesSlides/notesSlide132.xml"/><Relationship Id="rId1" Type="http://schemas.openxmlformats.org/officeDocument/2006/relationships/slideLayout" Target="../slideLayouts/slideLayout14.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88.xml.rels><?xml version="1.0" encoding="UTF-8" standalone="yes"?>
<Relationships xmlns="http://schemas.openxmlformats.org/package/2006/relationships"><Relationship Id="rId3" Type="http://schemas.openxmlformats.org/officeDocument/2006/relationships/hyperlink" Target="https://teamtreehouse.com/library/web-accessibility-compliance" TargetMode="External"/><Relationship Id="rId2" Type="http://schemas.openxmlformats.org/officeDocument/2006/relationships/hyperlink" Target="https://frontendmasters.com/courses/accessibility-v2/" TargetMode="External"/><Relationship Id="rId1" Type="http://schemas.openxmlformats.org/officeDocument/2006/relationships/slideLayout" Target="../slideLayouts/slideLayout10.xml"/><Relationship Id="rId6" Type="http://schemas.openxmlformats.org/officeDocument/2006/relationships/hyperlink" Target="https://www.pluralsight.com/courses/accessibility-testing-and-screen-reader" TargetMode="External"/><Relationship Id="rId5" Type="http://schemas.openxmlformats.org/officeDocument/2006/relationships/hyperlink" Target="https://egghead.io/courses/start-building-accessible-web-applications-today" TargetMode="External"/><Relationship Id="rId4" Type="http://schemas.openxmlformats.org/officeDocument/2006/relationships/hyperlink" Target="https://teamtreehouse.com/library/accessibility-for-ux-designers-2"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www.w3.org/WAI/WCAG21/quickref/#non-text-contrast" TargetMode="External"/><Relationship Id="rId3" Type="http://schemas.openxmlformats.org/officeDocument/2006/relationships/hyperlink" Target="https://www.w3.org/WAI/WCAG21/quickref/#use-of-color" TargetMode="External"/><Relationship Id="rId7" Type="http://schemas.openxmlformats.org/officeDocument/2006/relationships/hyperlink" Target="https://www.w3.org/WAI/WCAG21/quickref/#reflow"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www.w3.org/WAI/WCAG21/quickref/#images-of-text" TargetMode="External"/><Relationship Id="rId5" Type="http://schemas.openxmlformats.org/officeDocument/2006/relationships/hyperlink" Target="https://www.w3.org/WAI/WCAG21/quickref/#resize-text" TargetMode="External"/><Relationship Id="rId4" Type="http://schemas.openxmlformats.org/officeDocument/2006/relationships/hyperlink" Target="https://www.w3.org/WAI/WCAG21/quickref/#contrast-minimum" TargetMode="External"/><Relationship Id="rId9" Type="http://schemas.openxmlformats.org/officeDocument/2006/relationships/hyperlink" Target="https://a11y-collective.com/blog/blind-people-dont-visit-my-website/"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390.jpe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notesSlide" Target="../notesSlides/notesSlide135.xml"/><Relationship Id="rId1" Type="http://schemas.openxmlformats.org/officeDocument/2006/relationships/slideLayout" Target="../slideLayouts/slideLayout14.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92.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398.svg"/></Relationships>
</file>

<file path=ppt/slides/_rels/slide19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5.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197.xml.rels><?xml version="1.0" encoding="UTF-8" standalone="yes"?>
<Relationships xmlns="http://schemas.openxmlformats.org/package/2006/relationships"><Relationship Id="rId8" Type="http://schemas.openxmlformats.org/officeDocument/2006/relationships/image" Target="../media/image409.svg"/><Relationship Id="rId3" Type="http://schemas.openxmlformats.org/officeDocument/2006/relationships/image" Target="../media/image404.png"/><Relationship Id="rId7" Type="http://schemas.openxmlformats.org/officeDocument/2006/relationships/image" Target="../media/image408.png"/><Relationship Id="rId2" Type="http://schemas.openxmlformats.org/officeDocument/2006/relationships/image" Target="../media/image403.jpeg"/><Relationship Id="rId1" Type="http://schemas.openxmlformats.org/officeDocument/2006/relationships/slideLayout" Target="../slideLayouts/slideLayout17.xml"/><Relationship Id="rId6" Type="http://schemas.openxmlformats.org/officeDocument/2006/relationships/image" Target="../media/image407.jpeg"/><Relationship Id="rId5" Type="http://schemas.openxmlformats.org/officeDocument/2006/relationships/image" Target="../media/image406.png"/><Relationship Id="rId10" Type="http://schemas.openxmlformats.org/officeDocument/2006/relationships/image" Target="../media/image411.png"/><Relationship Id="rId4" Type="http://schemas.openxmlformats.org/officeDocument/2006/relationships/image" Target="../media/image405.png"/><Relationship Id="rId9" Type="http://schemas.openxmlformats.org/officeDocument/2006/relationships/image" Target="../media/image410.png"/></Relationships>
</file>

<file path=ppt/slides/_rels/slide198.xml.rels><?xml version="1.0" encoding="UTF-8" standalone="yes"?>
<Relationships xmlns="http://schemas.openxmlformats.org/package/2006/relationships"><Relationship Id="rId3" Type="http://schemas.openxmlformats.org/officeDocument/2006/relationships/hyperlink" Target="https://www.amazon.co.uk/dp/164543477X/ref=cm_sw_r_tw_dp_CM86XQFQ4KKRZ04Z2Z3N" TargetMode="External"/><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www.w3.org/WAI/WCAG21/quickref/#error-identification"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www.w3.org/WAI/WCAG21/quickref/#error-prevention-legal-financial-data" TargetMode="External"/><Relationship Id="rId5" Type="http://schemas.openxmlformats.org/officeDocument/2006/relationships/hyperlink" Target="https://www.w3.org/WAI/WCAG21/quickref/#error-suggestion" TargetMode="External"/><Relationship Id="rId4" Type="http://schemas.openxmlformats.org/officeDocument/2006/relationships/hyperlink" Target="https://www.w3.org/WAI/WCAG21/quickref/#labels-or-instructions" TargetMode="Externa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201.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15.svg"/><Relationship Id="rId3" Type="http://schemas.openxmlformats.org/officeDocument/2006/relationships/hyperlink" Target="https://marketplace.visualstudio.com/items?itemName=deque-systems.vscode-axe-linter" TargetMode="External"/><Relationship Id="rId7" Type="http://schemas.openxmlformats.org/officeDocument/2006/relationships/image" Target="../media/image414.png"/><Relationship Id="rId2" Type="http://schemas.openxmlformats.org/officeDocument/2006/relationships/hyperlink" Target="https://marketplace.visualstudio.com/items?itemName=MaxvanderSchee.web-accessibility" TargetMode="External"/><Relationship Id="rId1" Type="http://schemas.openxmlformats.org/officeDocument/2006/relationships/slideLayout" Target="../slideLayouts/slideLayout2.xml"/><Relationship Id="rId6" Type="http://schemas.openxmlformats.org/officeDocument/2006/relationships/hyperlink" Target="https://webhint.io/" TargetMode="External"/><Relationship Id="rId5" Type="http://schemas.openxmlformats.org/officeDocument/2006/relationships/hyperlink" Target="https://devblogs.microsoft.com/visualstudio/improving-html-accessibility-with-visual-studio-extensions/" TargetMode="External"/><Relationship Id="rId4" Type="http://schemas.openxmlformats.org/officeDocument/2006/relationships/hyperlink" Target="https://marketplace.visualstudio.com/items?itemName=inclusive-tech.brilliant" TargetMode="External"/></Relationships>
</file>

<file path=ppt/slides/_rels/slide203.xml.rels><?xml version="1.0" encoding="UTF-8" standalone="yes"?>
<Relationships xmlns="http://schemas.openxmlformats.org/package/2006/relationships"><Relationship Id="rId3" Type="http://schemas.openxmlformats.org/officeDocument/2006/relationships/hyperlink" Target="https://atom.io/packages/accessible-snippets" TargetMode="External"/><Relationship Id="rId2" Type="http://schemas.openxmlformats.org/officeDocument/2006/relationships/hyperlink" Target="https://atom.io/packages/web-accessibility-checker" TargetMode="External"/><Relationship Id="rId1" Type="http://schemas.openxmlformats.org/officeDocument/2006/relationships/slideLayout" Target="../slideLayouts/slideLayout2.xml"/><Relationship Id="rId5" Type="http://schemas.openxmlformats.org/officeDocument/2006/relationships/image" Target="../media/image417.svg"/><Relationship Id="rId4" Type="http://schemas.openxmlformats.org/officeDocument/2006/relationships/image" Target="../media/image416.png"/></Relationships>
</file>

<file path=ppt/slides/_rels/slide204.xml.rels><?xml version="1.0" encoding="UTF-8" standalone="yes"?>
<Relationships xmlns="http://schemas.openxmlformats.org/package/2006/relationships"><Relationship Id="rId8" Type="http://schemas.openxmlformats.org/officeDocument/2006/relationships/hyperlink" Target="https://github.com/angular/protractor-accessibility-plugin" TargetMode="External"/><Relationship Id="rId3" Type="http://schemas.openxmlformats.org/officeDocument/2006/relationships/hyperlink" Target="https://www.npmjs.com/package/eslint-plugin-jsx-a11y" TargetMode="External"/><Relationship Id="rId7" Type="http://schemas.openxmlformats.org/officeDocument/2006/relationships/hyperlink" Target="https://github.com/vue-a11y/vue-axe-next" TargetMode="External"/><Relationship Id="rId2" Type="http://schemas.openxmlformats.org/officeDocument/2006/relationships/hyperlink" Target="https://github.com/reactjs/react-a11y" TargetMode="External"/><Relationship Id="rId1" Type="http://schemas.openxmlformats.org/officeDocument/2006/relationships/slideLayout" Target="../slideLayouts/slideLayout3.xml"/><Relationship Id="rId6" Type="http://schemas.openxmlformats.org/officeDocument/2006/relationships/hyperlink" Target="https://github.com/storybookjs/storybook/tree/master/addons/a11y" TargetMode="External"/><Relationship Id="rId11" Type="http://schemas.openxmlformats.org/officeDocument/2006/relationships/hyperlink" Target="https://www.npmjs.com/package/ember-a11y-testing" TargetMode="External"/><Relationship Id="rId5" Type="http://schemas.openxmlformats.org/officeDocument/2006/relationships/hyperlink" Target="https://www.youtube.com/watch?v=-s2GAZ6AfIE" TargetMode="External"/><Relationship Id="rId10" Type="http://schemas.openxmlformats.org/officeDocument/2006/relationships/hyperlink" Target="https://adrianroselli.com/2014/06/accessible-bootstrap-frameworks.html" TargetMode="External"/><Relationship Id="rId4" Type="http://schemas.openxmlformats.org/officeDocument/2006/relationships/hyperlink" Target="https://www.youtube.com/watch?v=MeGAzA8QTeo" TargetMode="External"/><Relationship Id="rId9" Type="http://schemas.openxmlformats.org/officeDocument/2006/relationships/hyperlink" Target="https://paypal.github.io/bootstrap-accessibility-plugin/"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hyperlink" Target="https://github.com/marketplace/axe-linter"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209.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hyperlink" Target="https://makeitfable.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22.jpeg"/><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image" Target="../media/image423.jpeg"/></Relationships>
</file>

<file path=ppt/slides/_rels/slide211.xml.rels><?xml version="1.0" encoding="UTF-8" standalone="yes"?>
<Relationships xmlns="http://schemas.openxmlformats.org/package/2006/relationships"><Relationship Id="rId3" Type="http://schemas.openxmlformats.org/officeDocument/2006/relationships/hyperlink" Target="https://recurly.com/" TargetMode="External"/><Relationship Id="rId2" Type="http://schemas.openxmlformats.org/officeDocument/2006/relationships/image" Target="../media/image424.png"/><Relationship Id="rId1" Type="http://schemas.openxmlformats.org/officeDocument/2006/relationships/slideLayout" Target="../slideLayouts/slideLayout3.xml"/><Relationship Id="rId4" Type="http://schemas.openxmlformats.org/officeDocument/2006/relationships/hyperlink" Target="https://www.youtube.com/watch?v=6PHTGHgCQig"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26.svg"/></Relationships>
</file>

<file path=ppt/slides/_rels/slide21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214.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14.xml"/><Relationship Id="rId5" Type="http://schemas.openxmlformats.org/officeDocument/2006/relationships/image" Target="../media/image434.png"/><Relationship Id="rId4" Type="http://schemas.openxmlformats.org/officeDocument/2006/relationships/image" Target="../media/image433.png"/></Relationships>
</file>

<file path=ppt/slides/_rels/slide215.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46.xml"/><Relationship Id="rId1" Type="http://schemas.openxmlformats.org/officeDocument/2006/relationships/slideLayout" Target="../slideLayouts/slideLayout18.xml"/><Relationship Id="rId4" Type="http://schemas.openxmlformats.org/officeDocument/2006/relationships/image" Target="../media/image436.png"/></Relationships>
</file>

<file path=ppt/slides/_rels/slide218.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3.xml"/><Relationship Id="rId4" Type="http://schemas.openxmlformats.org/officeDocument/2006/relationships/hyperlink" Target="https://www.w3.org/TR/wai-aria-practices-1.2" TargetMode="External"/></Relationships>
</file>

<file path=ppt/slides/_rels/slide219.xml.rels><?xml version="1.0" encoding="UTF-8" standalone="yes"?>
<Relationships xmlns="http://schemas.openxmlformats.org/package/2006/relationships"><Relationship Id="rId3" Type="http://schemas.openxmlformats.org/officeDocument/2006/relationships/hyperlink" Target="https://inclusive-components.design/" TargetMode="External"/><Relationship Id="rId2" Type="http://schemas.openxmlformats.org/officeDocument/2006/relationships/image" Target="../media/image440.png"/><Relationship Id="rId1" Type="http://schemas.openxmlformats.org/officeDocument/2006/relationships/slideLayout" Target="../slideLayouts/slideLayout3.xml"/><Relationship Id="rId5" Type="http://schemas.openxmlformats.org/officeDocument/2006/relationships/hyperlink" Target="https://bit.ly/3CwFqhd" TargetMode="External"/><Relationship Id="rId4" Type="http://schemas.openxmlformats.org/officeDocument/2006/relationships/image" Target="../media/image441.png"/></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14.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221.xml.rels><?xml version="1.0" encoding="UTF-8" standalone="yes"?>
<Relationships xmlns="http://schemas.openxmlformats.org/package/2006/relationships"><Relationship Id="rId3" Type="http://schemas.openxmlformats.org/officeDocument/2006/relationships/hyperlink" Target="https://www.youtube.com/watch?v=qqQeQdqsnAI" TargetMode="External"/><Relationship Id="rId2" Type="http://schemas.openxmlformats.org/officeDocument/2006/relationships/image" Target="../media/image446.png"/><Relationship Id="rId1" Type="http://schemas.openxmlformats.org/officeDocument/2006/relationships/slideLayout" Target="../slideLayouts/slideLayout3.xml"/><Relationship Id="rId4" Type="http://schemas.openxmlformats.org/officeDocument/2006/relationships/hyperlink" Target="https://www.verizon.com/"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149.xml"/><Relationship Id="rId1" Type="http://schemas.openxmlformats.org/officeDocument/2006/relationships/slideLayout" Target="../slideLayouts/slideLayout3.xml"/><Relationship Id="rId4" Type="http://schemas.openxmlformats.org/officeDocument/2006/relationships/hyperlink" Target="https://www.youtube.com/watch?v=Y35jmpS8lQ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451.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diagramData" Target="../diagrams/data88.xml"/><Relationship Id="rId7" Type="http://schemas.microsoft.com/office/2007/relationships/diagramDrawing" Target="../diagrams/drawing88.xml"/><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diagramColors" Target="../diagrams/colors88.xml"/><Relationship Id="rId5" Type="http://schemas.openxmlformats.org/officeDocument/2006/relationships/diagramQuickStyle" Target="../diagrams/quickStyle88.xml"/><Relationship Id="rId4" Type="http://schemas.openxmlformats.org/officeDocument/2006/relationships/diagramLayout" Target="../diagrams/layout88.xml"/></Relationships>
</file>

<file path=ppt/slides/_rels/slide236.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237.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238.xml.rels><?xml version="1.0" encoding="UTF-8" standalone="yes"?>
<Relationships xmlns="http://schemas.openxmlformats.org/package/2006/relationships"><Relationship Id="rId3" Type="http://schemas.openxmlformats.org/officeDocument/2006/relationships/diagramData" Target="../diagrams/data91.xml"/><Relationship Id="rId7" Type="http://schemas.microsoft.com/office/2007/relationships/diagramDrawing" Target="../diagrams/drawing91.xm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diagramColors" Target="../diagrams/colors91.xml"/><Relationship Id="rId5" Type="http://schemas.openxmlformats.org/officeDocument/2006/relationships/diagramQuickStyle" Target="../diagrams/quickStyle91.xml"/><Relationship Id="rId4" Type="http://schemas.openxmlformats.org/officeDocument/2006/relationships/diagramLayout" Target="../diagrams/layout91.xml"/></Relationships>
</file>

<file path=ppt/slides/_rels/slide239.xml.rels><?xml version="1.0" encoding="UTF-8" standalone="yes"?>
<Relationships xmlns="http://schemas.openxmlformats.org/package/2006/relationships"><Relationship Id="rId2" Type="http://schemas.openxmlformats.org/officeDocument/2006/relationships/image" Target="../media/image4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www.w3.org/TR/WCAG20/#content-structure-separation-understanding" TargetMode="External"/><Relationship Id="rId2" Type="http://schemas.openxmlformats.org/officeDocument/2006/relationships/hyperlink" Target="http://www.w3.org/TR/WCAG20/#text-equiv-all" TargetMode="External"/><Relationship Id="rId1" Type="http://schemas.openxmlformats.org/officeDocument/2006/relationships/slideLayout" Target="../slideLayouts/slideLayout2.xml"/><Relationship Id="rId4" Type="http://schemas.openxmlformats.org/officeDocument/2006/relationships/hyperlink" Target="https://www.w3.org/TR/WCAG21/#character-key-shortcuts" TargetMode="External"/></Relationships>
</file>

<file path=ppt/slides/_rels/slide244.xml.rels><?xml version="1.0" encoding="UTF-8" standalone="yes"?>
<Relationships xmlns="http://schemas.openxmlformats.org/package/2006/relationships"><Relationship Id="rId3" Type="http://schemas.openxmlformats.org/officeDocument/2006/relationships/hyperlink" Target="https://www.hassellinclusion.com/content/uploads/2021/05/Hassell_Inclusion_Accessible_Procurement_Outsourcing_Poster.pdf" TargetMode="External"/><Relationship Id="rId2" Type="http://schemas.openxmlformats.org/officeDocument/2006/relationships/image" Target="../media/image456.png"/><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248.xml.rels><?xml version="1.0" encoding="UTF-8" standalone="yes"?>
<Relationships xmlns="http://schemas.openxmlformats.org/package/2006/relationships"><Relationship Id="rId3" Type="http://schemas.openxmlformats.org/officeDocument/2006/relationships/image" Target="../media/image459.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image" Target="../media/image459.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461.jpe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461.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una.im/pa11y-dash/" TargetMode="External"/><Relationship Id="rId2" Type="http://schemas.openxmlformats.org/officeDocument/2006/relationships/hyperlink" Target="https://www.lullabot.com/articles/monitoring-web-accessibility-compliance-with-pa11y-dashboard" TargetMode="External"/><Relationship Id="rId1" Type="http://schemas.openxmlformats.org/officeDocument/2006/relationships/slideLayout" Target="../slideLayouts/slideLayout3.xml"/><Relationship Id="rId5" Type="http://schemas.openxmlformats.org/officeDocument/2006/relationships/image" Target="../media/image463.jpeg"/><Relationship Id="rId4" Type="http://schemas.openxmlformats.org/officeDocument/2006/relationships/hyperlink" Target="https://opensource.orange.com/en/news/a11ygato-accessbility-dashboard-for-website-monitoring/" TargetMode="External"/></Relationships>
</file>

<file path=ppt/slides/_rels/slide256.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259.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15.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464.png"/><Relationship Id="rId3" Type="http://schemas.openxmlformats.org/officeDocument/2006/relationships/diagramData" Target="../diagrams/data95.xml"/><Relationship Id="rId7" Type="http://schemas.microsoft.com/office/2007/relationships/diagramDrawing" Target="../diagrams/drawing95.xml"/><Relationship Id="rId2" Type="http://schemas.openxmlformats.org/officeDocument/2006/relationships/notesSlide" Target="../notesSlides/notesSlide157.xml"/><Relationship Id="rId1" Type="http://schemas.openxmlformats.org/officeDocument/2006/relationships/slideLayout" Target="../slideLayouts/slideLayout15.xml"/><Relationship Id="rId6" Type="http://schemas.openxmlformats.org/officeDocument/2006/relationships/diagramColors" Target="../diagrams/colors95.xml"/><Relationship Id="rId5" Type="http://schemas.openxmlformats.org/officeDocument/2006/relationships/diagramQuickStyle" Target="../diagrams/quickStyle95.xml"/><Relationship Id="rId4" Type="http://schemas.openxmlformats.org/officeDocument/2006/relationships/diagramLayout" Target="../diagrams/layout95.xml"/><Relationship Id="rId9" Type="http://schemas.openxmlformats.org/officeDocument/2006/relationships/image" Target="../media/image465.svg"/></Relationships>
</file>

<file path=ppt/slides/_rels/slide261.xml.rels><?xml version="1.0" encoding="UTF-8" standalone="yes"?>
<Relationships xmlns="http://schemas.openxmlformats.org/package/2006/relationships"><Relationship Id="rId3" Type="http://schemas.openxmlformats.org/officeDocument/2006/relationships/image" Target="../media/image466.jpeg"/><Relationship Id="rId2" Type="http://schemas.openxmlformats.org/officeDocument/2006/relationships/notesSlide" Target="../notesSlides/notesSlide158.xml"/><Relationship Id="rId1" Type="http://schemas.openxmlformats.org/officeDocument/2006/relationships/slideLayout" Target="../slideLayouts/slideLayout7.xml"/><Relationship Id="rId4" Type="http://schemas.openxmlformats.org/officeDocument/2006/relationships/image" Target="../media/image467.jpeg"/></Relationships>
</file>

<file path=ppt/slides/_rels/slide262.xml.rels><?xml version="1.0" encoding="UTF-8" standalone="yes"?>
<Relationships xmlns="http://schemas.openxmlformats.org/package/2006/relationships"><Relationship Id="rId3" Type="http://schemas.openxmlformats.org/officeDocument/2006/relationships/image" Target="../media/image469.jpeg"/><Relationship Id="rId2" Type="http://schemas.openxmlformats.org/officeDocument/2006/relationships/image" Target="../media/image468.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470.jpeg"/><Relationship Id="rId2" Type="http://schemas.openxmlformats.org/officeDocument/2006/relationships/notesSlide" Target="../notesSlides/notesSlide159.xml"/><Relationship Id="rId1" Type="http://schemas.openxmlformats.org/officeDocument/2006/relationships/slideLayout" Target="../slideLayouts/slideLayout7.xml"/><Relationship Id="rId4" Type="http://schemas.openxmlformats.org/officeDocument/2006/relationships/image" Target="../media/image471.jpeg"/></Relationships>
</file>

<file path=ppt/slides/_rels/slide264.xml.rels><?xml version="1.0" encoding="UTF-8" standalone="yes"?>
<Relationships xmlns="http://schemas.openxmlformats.org/package/2006/relationships"><Relationship Id="rId3" Type="http://schemas.openxmlformats.org/officeDocument/2006/relationships/hyperlink" Target="https://codepen.io/matthewdeeprose/pen/KKvvXMr" TargetMode="External"/><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3" Type="http://schemas.openxmlformats.org/officeDocument/2006/relationships/image" Target="../media/image473.jpeg"/><Relationship Id="rId2" Type="http://schemas.openxmlformats.org/officeDocument/2006/relationships/image" Target="../media/image472.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474.jpe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hyperlink" Target="https://commons.wikimedia.org/wiki/User:Pratik89Roy"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475.jpe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notesSlide" Target="../notesSlides/notesSlide164.xml"/><Relationship Id="rId1" Type="http://schemas.openxmlformats.org/officeDocument/2006/relationships/slideLayout" Target="../slideLayouts/slideLayout14.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s>
</file>

<file path=ppt/slides/_rels/slide272.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s>
</file>

<file path=ppt/slides/_rels/slide274.xml.rels><?xml version="1.0" encoding="UTF-8" standalone="yes"?>
<Relationships xmlns="http://schemas.openxmlformats.org/package/2006/relationships"><Relationship Id="rId2" Type="http://schemas.openxmlformats.org/officeDocument/2006/relationships/image" Target="../media/image478.jpe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diagramData" Target="../diagrams/data98.xml"/><Relationship Id="rId7" Type="http://schemas.microsoft.com/office/2007/relationships/diagramDrawing" Target="../diagrams/drawing98.xml"/><Relationship Id="rId2" Type="http://schemas.openxmlformats.org/officeDocument/2006/relationships/notesSlide" Target="../notesSlides/notesSlide166.xml"/><Relationship Id="rId1" Type="http://schemas.openxmlformats.org/officeDocument/2006/relationships/slideLayout" Target="../slideLayouts/slideLayout14.xml"/><Relationship Id="rId6" Type="http://schemas.openxmlformats.org/officeDocument/2006/relationships/diagramColors" Target="../diagrams/colors98.xml"/><Relationship Id="rId5" Type="http://schemas.openxmlformats.org/officeDocument/2006/relationships/diagramQuickStyle" Target="../diagrams/quickStyle98.xml"/><Relationship Id="rId4" Type="http://schemas.openxmlformats.org/officeDocument/2006/relationships/diagramLayout" Target="../diagrams/layout98.xml"/></Relationships>
</file>

<file path=ppt/slides/_rels/slide276.xml.rels><?xml version="1.0" encoding="UTF-8" standalone="yes"?>
<Relationships xmlns="http://schemas.openxmlformats.org/package/2006/relationships"><Relationship Id="rId3" Type="http://schemas.openxmlformats.org/officeDocument/2006/relationships/diagramData" Target="../diagrams/data99.xml"/><Relationship Id="rId7" Type="http://schemas.microsoft.com/office/2007/relationships/diagramDrawing" Target="../diagrams/drawing99.xml"/><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diagramColors" Target="../diagrams/colors99.xml"/><Relationship Id="rId5" Type="http://schemas.openxmlformats.org/officeDocument/2006/relationships/diagramQuickStyle" Target="../diagrams/quickStyle99.xml"/><Relationship Id="rId4" Type="http://schemas.openxmlformats.org/officeDocument/2006/relationships/diagramLayout" Target="../diagrams/layout99.xml"/></Relationships>
</file>

<file path=ppt/slides/_rels/slide277.xml.rels><?xml version="1.0" encoding="UTF-8" standalone="yes"?>
<Relationships xmlns="http://schemas.openxmlformats.org/package/2006/relationships"><Relationship Id="rId3" Type="http://schemas.openxmlformats.org/officeDocument/2006/relationships/diagramData" Target="../diagrams/data100.xml"/><Relationship Id="rId7" Type="http://schemas.microsoft.com/office/2007/relationships/diagramDrawing" Target="../diagrams/drawing100.xml"/><Relationship Id="rId2" Type="http://schemas.openxmlformats.org/officeDocument/2006/relationships/notesSlide" Target="../notesSlides/notesSlide168.xml"/><Relationship Id="rId1" Type="http://schemas.openxmlformats.org/officeDocument/2006/relationships/slideLayout" Target="../slideLayouts/slideLayout14.xml"/><Relationship Id="rId6" Type="http://schemas.openxmlformats.org/officeDocument/2006/relationships/diagramColors" Target="../diagrams/colors100.xml"/><Relationship Id="rId5" Type="http://schemas.openxmlformats.org/officeDocument/2006/relationships/diagramQuickStyle" Target="../diagrams/quickStyle100.xml"/><Relationship Id="rId4" Type="http://schemas.openxmlformats.org/officeDocument/2006/relationships/diagramLayout" Target="../diagrams/layout100.xml"/></Relationships>
</file>

<file path=ppt/slides/_rels/slide278.xml.rels><?xml version="1.0" encoding="UTF-8" standalone="yes"?>
<Relationships xmlns="http://schemas.openxmlformats.org/package/2006/relationships"><Relationship Id="rId2" Type="http://schemas.openxmlformats.org/officeDocument/2006/relationships/image" Target="../media/image497.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diagramData" Target="../diagrams/data101.xml"/><Relationship Id="rId7" Type="http://schemas.microsoft.com/office/2007/relationships/diagramDrawing" Target="../diagrams/drawing101.xml"/><Relationship Id="rId2" Type="http://schemas.openxmlformats.org/officeDocument/2006/relationships/notesSlide" Target="../notesSlides/notesSlide169.xml"/><Relationship Id="rId1" Type="http://schemas.openxmlformats.org/officeDocument/2006/relationships/slideLayout" Target="../slideLayouts/slideLayout14.xml"/><Relationship Id="rId6" Type="http://schemas.openxmlformats.org/officeDocument/2006/relationships/diagramColors" Target="../diagrams/colors101.xml"/><Relationship Id="rId5" Type="http://schemas.openxmlformats.org/officeDocument/2006/relationships/diagramQuickStyle" Target="../diagrams/quickStyle101.xml"/><Relationship Id="rId4" Type="http://schemas.openxmlformats.org/officeDocument/2006/relationships/diagramLayout" Target="../diagrams/layout101.xml"/></Relationships>
</file>

<file path=ppt/slides/_rels/slide283.xml.rels><?xml version="1.0" encoding="UTF-8" standalone="yes"?>
<Relationships xmlns="http://schemas.openxmlformats.org/package/2006/relationships"><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170.xml"/><Relationship Id="rId1" Type="http://schemas.openxmlformats.org/officeDocument/2006/relationships/slideLayout" Target="../slideLayouts/slideLayout14.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s>
</file>

<file path=ppt/slides/_rels/slide284.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hyperlink" Target="https://accessibility.deque.com/agile-accessibility-handbook" TargetMode="Externa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176.xml"/><Relationship Id="rId1" Type="http://schemas.openxmlformats.org/officeDocument/2006/relationships/slideLayout" Target="../slideLayouts/slideLayout14.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diagramData" Target="../diagrams/data104.xml"/><Relationship Id="rId7" Type="http://schemas.microsoft.com/office/2007/relationships/diagramDrawing" Target="../diagrams/drawing104.xml"/><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diagramColors" Target="../diagrams/colors104.xml"/><Relationship Id="rId5" Type="http://schemas.openxmlformats.org/officeDocument/2006/relationships/diagramQuickStyle" Target="../diagrams/quickStyle104.xml"/><Relationship Id="rId4" Type="http://schemas.openxmlformats.org/officeDocument/2006/relationships/diagramLayout" Target="../diagrams/layout104.xml"/></Relationships>
</file>

<file path=ppt/slides/_rels/slide291.xml.rels><?xml version="1.0" encoding="UTF-8" standalone="yes"?>
<Relationships xmlns="http://schemas.openxmlformats.org/package/2006/relationships"><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notesSlide" Target="../notesSlides/notesSlide178.xml"/><Relationship Id="rId1" Type="http://schemas.openxmlformats.org/officeDocument/2006/relationships/slideLayout" Target="../slideLayouts/slideLayout14.xml"/><Relationship Id="rId6" Type="http://schemas.openxmlformats.org/officeDocument/2006/relationships/diagramColors" Target="../diagrams/colors105.xml"/><Relationship Id="rId5" Type="http://schemas.openxmlformats.org/officeDocument/2006/relationships/diagramQuickStyle" Target="../diagrams/quickStyle105.xml"/><Relationship Id="rId4" Type="http://schemas.openxmlformats.org/officeDocument/2006/relationships/diagramLayout" Target="../diagrams/layout10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notesSlide" Target="../notesSlides/notesSlide180.xml"/><Relationship Id="rId1" Type="http://schemas.openxmlformats.org/officeDocument/2006/relationships/slideLayout" Target="../slideLayouts/slideLayout14.xml"/><Relationship Id="rId6" Type="http://schemas.openxmlformats.org/officeDocument/2006/relationships/diagramColors" Target="../diagrams/colors106.xml"/><Relationship Id="rId5" Type="http://schemas.openxmlformats.org/officeDocument/2006/relationships/diagramQuickStyle" Target="../diagrams/quickStyle106.xml"/><Relationship Id="rId4" Type="http://schemas.openxmlformats.org/officeDocument/2006/relationships/diagramLayout" Target="../diagrams/layout106.xml"/></Relationships>
</file>

<file path=ppt/slides/_rels/slide294.xml.rels><?xml version="1.0" encoding="UTF-8" standalone="yes"?>
<Relationships xmlns="http://schemas.openxmlformats.org/package/2006/relationships"><Relationship Id="rId3" Type="http://schemas.openxmlformats.org/officeDocument/2006/relationships/diagramData" Target="../diagrams/data107.xml"/><Relationship Id="rId7" Type="http://schemas.microsoft.com/office/2007/relationships/diagramDrawing" Target="../diagrams/drawing107.xml"/><Relationship Id="rId2" Type="http://schemas.openxmlformats.org/officeDocument/2006/relationships/notesSlide" Target="../notesSlides/notesSlide181.xml"/><Relationship Id="rId1" Type="http://schemas.openxmlformats.org/officeDocument/2006/relationships/slideLayout" Target="../slideLayouts/slideLayout14.xml"/><Relationship Id="rId6" Type="http://schemas.openxmlformats.org/officeDocument/2006/relationships/diagramColors" Target="../diagrams/colors107.xml"/><Relationship Id="rId5" Type="http://schemas.openxmlformats.org/officeDocument/2006/relationships/diagramQuickStyle" Target="../diagrams/quickStyle107.xml"/><Relationship Id="rId4" Type="http://schemas.openxmlformats.org/officeDocument/2006/relationships/diagramLayout" Target="../diagrams/layout107.xml"/></Relationships>
</file>

<file path=ppt/slides/_rels/slide295.xml.rels><?xml version="1.0" encoding="UTF-8" standalone="yes"?>
<Relationships xmlns="http://schemas.openxmlformats.org/package/2006/relationships"><Relationship Id="rId3" Type="http://schemas.openxmlformats.org/officeDocument/2006/relationships/diagramData" Target="../diagrams/data108.xml"/><Relationship Id="rId7" Type="http://schemas.microsoft.com/office/2007/relationships/diagramDrawing" Target="../diagrams/drawing108.xml"/><Relationship Id="rId2" Type="http://schemas.openxmlformats.org/officeDocument/2006/relationships/notesSlide" Target="../notesSlides/notesSlide182.xml"/><Relationship Id="rId1" Type="http://schemas.openxmlformats.org/officeDocument/2006/relationships/slideLayout" Target="../slideLayouts/slideLayout14.xml"/><Relationship Id="rId6" Type="http://schemas.openxmlformats.org/officeDocument/2006/relationships/diagramColors" Target="../diagrams/colors108.xml"/><Relationship Id="rId5" Type="http://schemas.openxmlformats.org/officeDocument/2006/relationships/diagramQuickStyle" Target="../diagrams/quickStyle108.xml"/><Relationship Id="rId4" Type="http://schemas.openxmlformats.org/officeDocument/2006/relationships/diagramLayout" Target="../diagrams/layout108.xml"/></Relationships>
</file>

<file path=ppt/slides/_rels/slide296.xml.rels><?xml version="1.0" encoding="UTF-8" standalone="yes"?>
<Relationships xmlns="http://schemas.openxmlformats.org/package/2006/relationships"><Relationship Id="rId3" Type="http://schemas.openxmlformats.org/officeDocument/2006/relationships/image" Target="../media/image519.jpe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3" Type="http://schemas.openxmlformats.org/officeDocument/2006/relationships/diagramData" Target="../diagrams/data109.xml"/><Relationship Id="rId7" Type="http://schemas.microsoft.com/office/2007/relationships/diagramDrawing" Target="../diagrams/drawing109.xml"/><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diagramColors" Target="../diagrams/colors109.xml"/><Relationship Id="rId5" Type="http://schemas.openxmlformats.org/officeDocument/2006/relationships/diagramQuickStyle" Target="../diagrams/quickStyle109.xml"/><Relationship Id="rId4" Type="http://schemas.openxmlformats.org/officeDocument/2006/relationships/diagramLayout" Target="../diagrams/layout109.xml"/></Relationships>
</file>

<file path=ppt/slides/_rels/slide298.xml.rels><?xml version="1.0" encoding="UTF-8" standalone="yes"?>
<Relationships xmlns="http://schemas.openxmlformats.org/package/2006/relationships"><Relationship Id="rId3" Type="http://schemas.openxmlformats.org/officeDocument/2006/relationships/diagramData" Target="../diagrams/data110.xml"/><Relationship Id="rId7" Type="http://schemas.microsoft.com/office/2007/relationships/diagramDrawing" Target="../diagrams/drawing110.xml"/><Relationship Id="rId2" Type="http://schemas.openxmlformats.org/officeDocument/2006/relationships/notesSlide" Target="../notesSlides/notesSlide185.xml"/><Relationship Id="rId1" Type="http://schemas.openxmlformats.org/officeDocument/2006/relationships/slideLayout" Target="../slideLayouts/slideLayout14.xml"/><Relationship Id="rId6" Type="http://schemas.openxmlformats.org/officeDocument/2006/relationships/diagramColors" Target="../diagrams/colors110.xml"/><Relationship Id="rId5" Type="http://schemas.openxmlformats.org/officeDocument/2006/relationships/diagramQuickStyle" Target="../diagrams/quickStyle110.xml"/><Relationship Id="rId4" Type="http://schemas.openxmlformats.org/officeDocument/2006/relationships/diagramLayout" Target="../diagrams/layout110.xml"/></Relationships>
</file>

<file path=ppt/slides/_rels/slide299.xml.rels><?xml version="1.0" encoding="UTF-8" standalone="yes"?>
<Relationships xmlns="http://schemas.openxmlformats.org/package/2006/relationships"><Relationship Id="rId3" Type="http://schemas.openxmlformats.org/officeDocument/2006/relationships/image" Target="../media/image523.jpe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111.xml"/><Relationship Id="rId7" Type="http://schemas.microsoft.com/office/2007/relationships/diagramDrawing" Target="../diagrams/drawing111.xml"/><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diagramColors" Target="../diagrams/colors111.xml"/><Relationship Id="rId5" Type="http://schemas.openxmlformats.org/officeDocument/2006/relationships/diagramQuickStyle" Target="../diagrams/quickStyle111.xml"/><Relationship Id="rId4" Type="http://schemas.openxmlformats.org/officeDocument/2006/relationships/diagramLayout" Target="../diagrams/layout111.xml"/></Relationships>
</file>

<file path=ppt/slides/_rels/slide301.xml.rels><?xml version="1.0" encoding="UTF-8" standalone="yes"?>
<Relationships xmlns="http://schemas.openxmlformats.org/package/2006/relationships"><Relationship Id="rId3" Type="http://schemas.openxmlformats.org/officeDocument/2006/relationships/diagramData" Target="../diagrams/data112.xml"/><Relationship Id="rId7" Type="http://schemas.microsoft.com/office/2007/relationships/diagramDrawing" Target="../diagrams/drawing112.xml"/><Relationship Id="rId2" Type="http://schemas.openxmlformats.org/officeDocument/2006/relationships/notesSlide" Target="../notesSlides/notesSlide188.xml"/><Relationship Id="rId1" Type="http://schemas.openxmlformats.org/officeDocument/2006/relationships/slideLayout" Target="../slideLayouts/slideLayout14.xml"/><Relationship Id="rId6" Type="http://schemas.openxmlformats.org/officeDocument/2006/relationships/diagramColors" Target="../diagrams/colors112.xml"/><Relationship Id="rId5" Type="http://schemas.openxmlformats.org/officeDocument/2006/relationships/diagramQuickStyle" Target="../diagrams/quickStyle112.xml"/><Relationship Id="rId4" Type="http://schemas.openxmlformats.org/officeDocument/2006/relationships/diagramLayout" Target="../diagrams/layout112.xml"/></Relationships>
</file>

<file path=ppt/slides/_rels/slide302.xml.rels><?xml version="1.0" encoding="UTF-8" standalone="yes"?>
<Relationships xmlns="http://schemas.openxmlformats.org/package/2006/relationships"><Relationship Id="rId3" Type="http://schemas.openxmlformats.org/officeDocument/2006/relationships/diagramData" Target="../diagrams/data113.xml"/><Relationship Id="rId7" Type="http://schemas.microsoft.com/office/2007/relationships/diagramDrawing" Target="../diagrams/drawing113.xml"/><Relationship Id="rId2" Type="http://schemas.openxmlformats.org/officeDocument/2006/relationships/notesSlide" Target="../notesSlides/notesSlide189.xml"/><Relationship Id="rId1" Type="http://schemas.openxmlformats.org/officeDocument/2006/relationships/slideLayout" Target="../slideLayouts/slideLayout14.xml"/><Relationship Id="rId6" Type="http://schemas.openxmlformats.org/officeDocument/2006/relationships/diagramColors" Target="../diagrams/colors113.xml"/><Relationship Id="rId5" Type="http://schemas.openxmlformats.org/officeDocument/2006/relationships/diagramQuickStyle" Target="../diagrams/quickStyle113.xml"/><Relationship Id="rId4" Type="http://schemas.openxmlformats.org/officeDocument/2006/relationships/diagramLayout" Target="../diagrams/layout113.xml"/></Relationships>
</file>

<file path=ppt/slides/_rels/slide303.xml.rels><?xml version="1.0" encoding="UTF-8" standalone="yes"?>
<Relationships xmlns="http://schemas.openxmlformats.org/package/2006/relationships"><Relationship Id="rId8" Type="http://schemas.openxmlformats.org/officeDocument/2006/relationships/hyperlink" Target="https://www.etsi.org/deliver/etsi_en/301500_301599/301549/01.01.01_60/en_301549v010101p.pdf" TargetMode="External"/><Relationship Id="rId3" Type="http://schemas.openxmlformats.org/officeDocument/2006/relationships/image" Target="../media/image227.png"/><Relationship Id="rId7" Type="http://schemas.openxmlformats.org/officeDocument/2006/relationships/hyperlink" Target="https://www.etsi.org/deliver/etsi_en/301500_301599/301549/01.01.02_60/en_301549v010102p.pdf" TargetMode="External"/><Relationship Id="rId2" Type="http://schemas.openxmlformats.org/officeDocument/2006/relationships/hyperlink" Target="https://www.etsi.org/deliver/etsi_en/301500_301599/301549/03.02.01_60/en_301549v030201p.pdf" TargetMode="External"/><Relationship Id="rId1" Type="http://schemas.openxmlformats.org/officeDocument/2006/relationships/slideLayout" Target="../slideLayouts/slideLayout2.xml"/><Relationship Id="rId6" Type="http://schemas.openxmlformats.org/officeDocument/2006/relationships/hyperlink" Target="https://www.etsi.org/deliver/etsi_en/301500_301599/301549/02.01.02_60/en_301549v020102p.pdf" TargetMode="External"/><Relationship Id="rId5" Type="http://schemas.openxmlformats.org/officeDocument/2006/relationships/hyperlink" Target="https://www.etsi.org/deliver/etsi_en/301500_301599/301549/03.01.01_60/en_301549v030101p.pdf" TargetMode="External"/><Relationship Id="rId4" Type="http://schemas.openxmlformats.org/officeDocument/2006/relationships/image" Target="../media/image228.svg"/></Relationships>
</file>

<file path=ppt/slides/_rels/slide304.xml.rels><?xml version="1.0" encoding="UTF-8" standalone="yes"?>
<Relationships xmlns="http://schemas.openxmlformats.org/package/2006/relationships"><Relationship Id="rId3" Type="http://schemas.openxmlformats.org/officeDocument/2006/relationships/diagramData" Target="../diagrams/data114.xml"/><Relationship Id="rId7" Type="http://schemas.microsoft.com/office/2007/relationships/diagramDrawing" Target="../diagrams/drawing114.xml"/><Relationship Id="rId2" Type="http://schemas.openxmlformats.org/officeDocument/2006/relationships/notesSlide" Target="../notesSlides/notesSlide190.xml"/><Relationship Id="rId1" Type="http://schemas.openxmlformats.org/officeDocument/2006/relationships/slideLayout" Target="../slideLayouts/slideLayout14.xml"/><Relationship Id="rId6" Type="http://schemas.openxmlformats.org/officeDocument/2006/relationships/diagramColors" Target="../diagrams/colors114.xml"/><Relationship Id="rId5" Type="http://schemas.openxmlformats.org/officeDocument/2006/relationships/diagramQuickStyle" Target="../diagrams/quickStyle114.xml"/><Relationship Id="rId4" Type="http://schemas.openxmlformats.org/officeDocument/2006/relationships/diagramLayout" Target="../diagrams/layout114.xml"/></Relationships>
</file>

<file path=ppt/slides/_rels/slide305.xml.rels><?xml version="1.0" encoding="UTF-8" standalone="yes"?>
<Relationships xmlns="http://schemas.openxmlformats.org/package/2006/relationships"><Relationship Id="rId3" Type="http://schemas.openxmlformats.org/officeDocument/2006/relationships/diagramData" Target="../diagrams/data115.xml"/><Relationship Id="rId7" Type="http://schemas.microsoft.com/office/2007/relationships/diagramDrawing" Target="../diagrams/drawing115.xml"/><Relationship Id="rId2" Type="http://schemas.openxmlformats.org/officeDocument/2006/relationships/notesSlide" Target="../notesSlides/notesSlide191.xml"/><Relationship Id="rId1" Type="http://schemas.openxmlformats.org/officeDocument/2006/relationships/slideLayout" Target="../slideLayouts/slideLayout14.xml"/><Relationship Id="rId6" Type="http://schemas.openxmlformats.org/officeDocument/2006/relationships/diagramColors" Target="../diagrams/colors115.xml"/><Relationship Id="rId5" Type="http://schemas.openxmlformats.org/officeDocument/2006/relationships/diagramQuickStyle" Target="../diagrams/quickStyle115.xml"/><Relationship Id="rId4" Type="http://schemas.openxmlformats.org/officeDocument/2006/relationships/diagramLayout" Target="../diagrams/layout115.xml"/></Relationships>
</file>

<file path=ppt/slides/_rels/slide306.xml.rels><?xml version="1.0" encoding="UTF-8" standalone="yes"?>
<Relationships xmlns="http://schemas.openxmlformats.org/package/2006/relationships"><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notesSlide" Target="../notesSlides/notesSlide192.xml"/><Relationship Id="rId1" Type="http://schemas.openxmlformats.org/officeDocument/2006/relationships/slideLayout" Target="../slideLayouts/slideLayout14.xml"/><Relationship Id="rId6" Type="http://schemas.openxmlformats.org/officeDocument/2006/relationships/diagramColors" Target="../diagrams/colors116.xml"/><Relationship Id="rId5" Type="http://schemas.openxmlformats.org/officeDocument/2006/relationships/diagramQuickStyle" Target="../diagrams/quickStyle116.xml"/><Relationship Id="rId4" Type="http://schemas.openxmlformats.org/officeDocument/2006/relationships/diagramLayout" Target="../diagrams/layout116.xml"/></Relationships>
</file>

<file path=ppt/slides/_rels/slide307.xml.rels><?xml version="1.0" encoding="UTF-8" standalone="yes"?>
<Relationships xmlns="http://schemas.openxmlformats.org/package/2006/relationships"><Relationship Id="rId3" Type="http://schemas.openxmlformats.org/officeDocument/2006/relationships/image" Target="../media/image541.jpe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542.jpeg"/><Relationship Id="rId2" Type="http://schemas.openxmlformats.org/officeDocument/2006/relationships/notesSlide" Target="../notesSlides/notesSlide194.xml"/><Relationship Id="rId1" Type="http://schemas.openxmlformats.org/officeDocument/2006/relationships/slideLayout" Target="../slideLayouts/slideLayout9.xml"/></Relationships>
</file>

<file path=ppt/slides/_rels/slide309.xml.rels><?xml version="1.0" encoding="UTF-8" standalone="yes"?>
<Relationships xmlns="http://schemas.openxmlformats.org/package/2006/relationships"><Relationship Id="rId3" Type="http://schemas.openxmlformats.org/officeDocument/2006/relationships/diagramLayout" Target="../diagrams/layout117.xml"/><Relationship Id="rId2" Type="http://schemas.openxmlformats.org/officeDocument/2006/relationships/diagramData" Target="../diagrams/data117.xml"/><Relationship Id="rId1" Type="http://schemas.openxmlformats.org/officeDocument/2006/relationships/slideLayout" Target="../slideLayouts/slideLayout2.xml"/><Relationship Id="rId6" Type="http://schemas.microsoft.com/office/2007/relationships/diagramDrawing" Target="../diagrams/drawing117.xml"/><Relationship Id="rId5" Type="http://schemas.openxmlformats.org/officeDocument/2006/relationships/diagramColors" Target="../diagrams/colors117.xml"/><Relationship Id="rId4" Type="http://schemas.openxmlformats.org/officeDocument/2006/relationships/diagramQuickStyle" Target="../diagrams/quickStyle11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0.xml.rels><?xml version="1.0" encoding="UTF-8" standalone="yes"?>
<Relationships xmlns="http://schemas.openxmlformats.org/package/2006/relationships"><Relationship Id="rId3" Type="http://schemas.openxmlformats.org/officeDocument/2006/relationships/diagramData" Target="../diagrams/data118.xml"/><Relationship Id="rId7" Type="http://schemas.microsoft.com/office/2007/relationships/diagramDrawing" Target="../diagrams/drawing118.xml"/><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diagramColors" Target="../diagrams/colors118.xml"/><Relationship Id="rId5" Type="http://schemas.openxmlformats.org/officeDocument/2006/relationships/diagramQuickStyle" Target="../diagrams/quickStyle118.xml"/><Relationship Id="rId4" Type="http://schemas.openxmlformats.org/officeDocument/2006/relationships/diagramLayout" Target="../diagrams/layout118.xml"/></Relationships>
</file>

<file path=ppt/slides/_rels/slide311.xml.rels><?xml version="1.0" encoding="UTF-8" standalone="yes"?>
<Relationships xmlns="http://schemas.openxmlformats.org/package/2006/relationships"><Relationship Id="rId3" Type="http://schemas.openxmlformats.org/officeDocument/2006/relationships/image" Target="../media/image552.jp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8" Type="http://schemas.openxmlformats.org/officeDocument/2006/relationships/diagramData" Target="../diagrams/data120.xml"/><Relationship Id="rId3" Type="http://schemas.openxmlformats.org/officeDocument/2006/relationships/diagramData" Target="../diagrams/data119.xml"/><Relationship Id="rId7" Type="http://schemas.microsoft.com/office/2007/relationships/diagramDrawing" Target="../diagrams/drawing119.xml"/><Relationship Id="rId12" Type="http://schemas.microsoft.com/office/2007/relationships/diagramDrawing" Target="../diagrams/drawing120.xml"/><Relationship Id="rId2" Type="http://schemas.openxmlformats.org/officeDocument/2006/relationships/notesSlide" Target="../notesSlides/notesSlide197.xml"/><Relationship Id="rId1" Type="http://schemas.openxmlformats.org/officeDocument/2006/relationships/slideLayout" Target="../slideLayouts/slideLayout3.xml"/><Relationship Id="rId6" Type="http://schemas.openxmlformats.org/officeDocument/2006/relationships/diagramColors" Target="../diagrams/colors119.xml"/><Relationship Id="rId11" Type="http://schemas.openxmlformats.org/officeDocument/2006/relationships/diagramColors" Target="../diagrams/colors120.xml"/><Relationship Id="rId5" Type="http://schemas.openxmlformats.org/officeDocument/2006/relationships/diagramQuickStyle" Target="../diagrams/quickStyle119.xml"/><Relationship Id="rId10" Type="http://schemas.openxmlformats.org/officeDocument/2006/relationships/diagramQuickStyle" Target="../diagrams/quickStyle120.xml"/><Relationship Id="rId4" Type="http://schemas.openxmlformats.org/officeDocument/2006/relationships/diagramLayout" Target="../diagrams/layout119.xml"/><Relationship Id="rId9" Type="http://schemas.openxmlformats.org/officeDocument/2006/relationships/diagramLayout" Target="../diagrams/layout120.xml"/></Relationships>
</file>

<file path=ppt/slides/_rels/slide313.xml.rels><?xml version="1.0" encoding="UTF-8" standalone="yes"?>
<Relationships xmlns="http://schemas.openxmlformats.org/package/2006/relationships"><Relationship Id="rId8" Type="http://schemas.openxmlformats.org/officeDocument/2006/relationships/diagramData" Target="../diagrams/data122.xml"/><Relationship Id="rId13" Type="http://schemas.openxmlformats.org/officeDocument/2006/relationships/diagramData" Target="../diagrams/data123.xml"/><Relationship Id="rId18" Type="http://schemas.openxmlformats.org/officeDocument/2006/relationships/diagramData" Target="../diagrams/data124.xml"/><Relationship Id="rId3" Type="http://schemas.openxmlformats.org/officeDocument/2006/relationships/diagramData" Target="../diagrams/data121.xml"/><Relationship Id="rId21" Type="http://schemas.openxmlformats.org/officeDocument/2006/relationships/diagramColors" Target="../diagrams/colors124.xml"/><Relationship Id="rId7" Type="http://schemas.microsoft.com/office/2007/relationships/diagramDrawing" Target="../diagrams/drawing121.xml"/><Relationship Id="rId12" Type="http://schemas.microsoft.com/office/2007/relationships/diagramDrawing" Target="../diagrams/drawing122.xml"/><Relationship Id="rId17" Type="http://schemas.microsoft.com/office/2007/relationships/diagramDrawing" Target="../diagrams/drawing123.xml"/><Relationship Id="rId2" Type="http://schemas.openxmlformats.org/officeDocument/2006/relationships/notesSlide" Target="../notesSlides/notesSlide198.xml"/><Relationship Id="rId16" Type="http://schemas.openxmlformats.org/officeDocument/2006/relationships/diagramColors" Target="../diagrams/colors123.xml"/><Relationship Id="rId20" Type="http://schemas.openxmlformats.org/officeDocument/2006/relationships/diagramQuickStyle" Target="../diagrams/quickStyle124.xml"/><Relationship Id="rId1" Type="http://schemas.openxmlformats.org/officeDocument/2006/relationships/slideLayout" Target="../slideLayouts/slideLayout17.xml"/><Relationship Id="rId6" Type="http://schemas.openxmlformats.org/officeDocument/2006/relationships/diagramColors" Target="../diagrams/colors121.xml"/><Relationship Id="rId11" Type="http://schemas.openxmlformats.org/officeDocument/2006/relationships/diagramColors" Target="../diagrams/colors122.xml"/><Relationship Id="rId5" Type="http://schemas.openxmlformats.org/officeDocument/2006/relationships/diagramQuickStyle" Target="../diagrams/quickStyle121.xml"/><Relationship Id="rId15" Type="http://schemas.openxmlformats.org/officeDocument/2006/relationships/diagramQuickStyle" Target="../diagrams/quickStyle123.xml"/><Relationship Id="rId10" Type="http://schemas.openxmlformats.org/officeDocument/2006/relationships/diagramQuickStyle" Target="../diagrams/quickStyle122.xml"/><Relationship Id="rId19" Type="http://schemas.openxmlformats.org/officeDocument/2006/relationships/diagramLayout" Target="../diagrams/layout124.xml"/><Relationship Id="rId4" Type="http://schemas.openxmlformats.org/officeDocument/2006/relationships/diagramLayout" Target="../diagrams/layout121.xml"/><Relationship Id="rId9" Type="http://schemas.openxmlformats.org/officeDocument/2006/relationships/diagramLayout" Target="../diagrams/layout122.xml"/><Relationship Id="rId14" Type="http://schemas.openxmlformats.org/officeDocument/2006/relationships/diagramLayout" Target="../diagrams/layout123.xml"/><Relationship Id="rId22" Type="http://schemas.microsoft.com/office/2007/relationships/diagramDrawing" Target="../diagrams/drawing124.xml"/></Relationships>
</file>

<file path=ppt/slides/_rels/slide314.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199.xml"/><Relationship Id="rId1" Type="http://schemas.openxmlformats.org/officeDocument/2006/relationships/slideLayout" Target="../slideLayouts/slideLayout20.xml"/></Relationships>
</file>

<file path=ppt/slides/_rels/slide315.xml.rels><?xml version="1.0" encoding="UTF-8" standalone="yes"?>
<Relationships xmlns="http://schemas.openxmlformats.org/package/2006/relationships"><Relationship Id="rId3" Type="http://schemas.openxmlformats.org/officeDocument/2006/relationships/image" Target="../media/image566.jp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7.jpeg"/><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3" Type="http://schemas.openxmlformats.org/officeDocument/2006/relationships/image" Target="../media/image568.jpe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hyperlink" Target="https://jisc.onlinesurveys.ac.uk/accessibility-community-request-to-join" TargetMode="External"/></Relationships>
</file>

<file path=ppt/slides/_rels/slide319.xml.rels><?xml version="1.0" encoding="UTF-8" standalone="yes"?>
<Relationships xmlns="http://schemas.openxmlformats.org/package/2006/relationships"><Relationship Id="rId3" Type="http://schemas.openxmlformats.org/officeDocument/2006/relationships/image" Target="../media/image569.jp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3" Type="http://schemas.openxmlformats.org/officeDocument/2006/relationships/image" Target="../media/image570.jp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571.jp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diagramData" Target="../diagrams/data125.xml"/><Relationship Id="rId7" Type="http://schemas.microsoft.com/office/2007/relationships/diagramDrawing" Target="../diagrams/drawing125.xml"/><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diagramColors" Target="../diagrams/colors125.xml"/><Relationship Id="rId5" Type="http://schemas.openxmlformats.org/officeDocument/2006/relationships/diagramQuickStyle" Target="../diagrams/quickStyle125.xml"/><Relationship Id="rId4" Type="http://schemas.openxmlformats.org/officeDocument/2006/relationships/diagramLayout" Target="../diagrams/layout125.xml"/></Relationships>
</file>

<file path=ppt/slides/_rels/slide323.xml.rels><?xml version="1.0" encoding="UTF-8" standalone="yes"?>
<Relationships xmlns="http://schemas.openxmlformats.org/package/2006/relationships"><Relationship Id="rId3" Type="http://schemas.openxmlformats.org/officeDocument/2006/relationships/diagramData" Target="../diagrams/data126.xml"/><Relationship Id="rId7" Type="http://schemas.microsoft.com/office/2007/relationships/diagramDrawing" Target="../diagrams/drawing126.xml"/><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diagramColors" Target="../diagrams/colors126.xml"/><Relationship Id="rId5" Type="http://schemas.openxmlformats.org/officeDocument/2006/relationships/diagramQuickStyle" Target="../diagrams/quickStyle126.xml"/><Relationship Id="rId4" Type="http://schemas.openxmlformats.org/officeDocument/2006/relationships/diagramLayout" Target="../diagrams/layout126.xml"/></Relationships>
</file>

<file path=ppt/slides/_rels/slide324.xml.rels><?xml version="1.0" encoding="UTF-8" standalone="yes"?>
<Relationships xmlns="http://schemas.openxmlformats.org/package/2006/relationships"><Relationship Id="rId3" Type="http://schemas.openxmlformats.org/officeDocument/2006/relationships/diagramData" Target="../diagrams/data127.xml"/><Relationship Id="rId7" Type="http://schemas.microsoft.com/office/2007/relationships/diagramDrawing" Target="../diagrams/drawing127.xml"/><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diagramColors" Target="../diagrams/colors127.xml"/><Relationship Id="rId5" Type="http://schemas.openxmlformats.org/officeDocument/2006/relationships/diagramQuickStyle" Target="../diagrams/quickStyle127.xml"/><Relationship Id="rId4" Type="http://schemas.openxmlformats.org/officeDocument/2006/relationships/diagramLayout" Target="../diagrams/layout127.xml"/></Relationships>
</file>

<file path=ppt/slides/_rels/slide325.xml.rels><?xml version="1.0" encoding="UTF-8" standalone="yes"?>
<Relationships xmlns="http://schemas.openxmlformats.org/package/2006/relationships"><Relationship Id="rId3" Type="http://schemas.openxmlformats.org/officeDocument/2006/relationships/diagramData" Target="../diagrams/data128.xml"/><Relationship Id="rId7" Type="http://schemas.microsoft.com/office/2007/relationships/diagramDrawing" Target="../diagrams/drawing128.xml"/><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diagramColors" Target="../diagrams/colors128.xml"/><Relationship Id="rId5" Type="http://schemas.openxmlformats.org/officeDocument/2006/relationships/diagramQuickStyle" Target="../diagrams/quickStyle128.xml"/><Relationship Id="rId4" Type="http://schemas.openxmlformats.org/officeDocument/2006/relationships/diagramLayout" Target="../diagrams/layout128.xml"/></Relationships>
</file>

<file path=ppt/slides/_rels/slide326.xml.rels><?xml version="1.0" encoding="UTF-8" standalone="yes"?>
<Relationships xmlns="http://schemas.openxmlformats.org/package/2006/relationships"><Relationship Id="rId3" Type="http://schemas.openxmlformats.org/officeDocument/2006/relationships/diagramData" Target="../diagrams/data129.xml"/><Relationship Id="rId7" Type="http://schemas.microsoft.com/office/2007/relationships/diagramDrawing" Target="../diagrams/drawing129.xml"/><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diagramColors" Target="../diagrams/colors129.xml"/><Relationship Id="rId5" Type="http://schemas.openxmlformats.org/officeDocument/2006/relationships/diagramQuickStyle" Target="../diagrams/quickStyle129.xml"/><Relationship Id="rId4" Type="http://schemas.openxmlformats.org/officeDocument/2006/relationships/diagramLayout" Target="../diagrams/layout129.xml"/></Relationships>
</file>

<file path=ppt/slides/_rels/slide327.xml.rels><?xml version="1.0" encoding="UTF-8" standalone="yes"?>
<Relationships xmlns="http://schemas.openxmlformats.org/package/2006/relationships"><Relationship Id="rId3" Type="http://schemas.openxmlformats.org/officeDocument/2006/relationships/diagramData" Target="../diagrams/data130.xml"/><Relationship Id="rId7" Type="http://schemas.microsoft.com/office/2007/relationships/diagramDrawing" Target="../diagrams/drawing130.xml"/><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diagramColors" Target="../diagrams/colors130.xml"/><Relationship Id="rId5" Type="http://schemas.openxmlformats.org/officeDocument/2006/relationships/diagramQuickStyle" Target="../diagrams/quickStyle130.xml"/><Relationship Id="rId4" Type="http://schemas.openxmlformats.org/officeDocument/2006/relationships/diagramLayout" Target="../diagrams/layout130.xml"/></Relationships>
</file>

<file path=ppt/slides/_rels/slide328.xml.rels><?xml version="1.0" encoding="UTF-8" standalone="yes"?>
<Relationships xmlns="http://schemas.openxmlformats.org/package/2006/relationships"><Relationship Id="rId3" Type="http://schemas.openxmlformats.org/officeDocument/2006/relationships/diagramData" Target="../diagrams/data131.xml"/><Relationship Id="rId7" Type="http://schemas.microsoft.com/office/2007/relationships/diagramDrawing" Target="../diagrams/drawing131.xml"/><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diagramColors" Target="../diagrams/colors131.xml"/><Relationship Id="rId5" Type="http://schemas.openxmlformats.org/officeDocument/2006/relationships/diagramQuickStyle" Target="../diagrams/quickStyle131.xml"/><Relationship Id="rId4" Type="http://schemas.openxmlformats.org/officeDocument/2006/relationships/diagramLayout" Target="../diagrams/layout131.xml"/></Relationships>
</file>

<file path=ppt/slides/_rels/slide329.xml.rels><?xml version="1.0" encoding="UTF-8" standalone="yes"?>
<Relationships xmlns="http://schemas.openxmlformats.org/package/2006/relationships"><Relationship Id="rId3" Type="http://schemas.openxmlformats.org/officeDocument/2006/relationships/diagramData" Target="../diagrams/data132.xml"/><Relationship Id="rId7" Type="http://schemas.microsoft.com/office/2007/relationships/diagramDrawing" Target="../diagrams/drawing132.xml"/><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diagramColors" Target="../diagrams/colors132.xml"/><Relationship Id="rId5" Type="http://schemas.openxmlformats.org/officeDocument/2006/relationships/diagramQuickStyle" Target="../diagrams/quickStyle132.xml"/><Relationship Id="rId4" Type="http://schemas.openxmlformats.org/officeDocument/2006/relationships/diagramLayout" Target="../diagrams/layout1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diagramData" Target="../diagrams/data133.xml"/><Relationship Id="rId7" Type="http://schemas.microsoft.com/office/2007/relationships/diagramDrawing" Target="../diagrams/drawing133.xml"/><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diagramColors" Target="../diagrams/colors133.xml"/><Relationship Id="rId5" Type="http://schemas.openxmlformats.org/officeDocument/2006/relationships/diagramQuickStyle" Target="../diagrams/quickStyle133.xml"/><Relationship Id="rId4" Type="http://schemas.openxmlformats.org/officeDocument/2006/relationships/diagramLayout" Target="../diagrams/layout133.xml"/></Relationships>
</file>

<file path=ppt/slides/_rels/slide331.xml.rels><?xml version="1.0" encoding="UTF-8" standalone="yes"?>
<Relationships xmlns="http://schemas.openxmlformats.org/package/2006/relationships"><Relationship Id="rId3" Type="http://schemas.openxmlformats.org/officeDocument/2006/relationships/diagramData" Target="../diagrams/data134.xml"/><Relationship Id="rId7" Type="http://schemas.microsoft.com/office/2007/relationships/diagramDrawing" Target="../diagrams/drawing134.xml"/><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diagramColors" Target="../diagrams/colors134.xml"/><Relationship Id="rId5" Type="http://schemas.openxmlformats.org/officeDocument/2006/relationships/diagramQuickStyle" Target="../diagrams/quickStyle134.xml"/><Relationship Id="rId4" Type="http://schemas.openxmlformats.org/officeDocument/2006/relationships/diagramLayout" Target="../diagrams/layout134.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uxdesign.cc/giving-a-damn-about-accessibility-6caf90be5a40" TargetMode="External"/><Relationship Id="rId3" Type="http://schemas.openxmlformats.org/officeDocument/2006/relationships/hyperlink" Target="https://www.w3.org/WAI/fundamentals/" TargetMode="External"/><Relationship Id="rId7" Type="http://schemas.openxmlformats.org/officeDocument/2006/relationships/hyperlink" Target="https://docs.microsoft.com/en-us/learn/paths/accessibility-fundamental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developer.mozilla.org/en-US/docs/Learn/Accessibility" TargetMode="External"/><Relationship Id="rId5" Type="http://schemas.openxmlformats.org/officeDocument/2006/relationships/hyperlink" Target="https://a11y.coffee/quick-wins/" TargetMode="External"/><Relationship Id="rId4" Type="http://schemas.openxmlformats.org/officeDocument/2006/relationships/hyperlink" Target="https://accessibility.blog.gov.uk/2016/09/02/dos-and-donts-on-designing-for-accessibilit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ryerson.ca/wa/maze.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hyperlink" Target="https://dwcag.org/#sign-up-sectio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hyperlink" Target="https://a11y-with-lindsey.ck.page/b4e437f629" TargetMode="Externa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mailman12.u.washington.edu/mailman/listinfo/athen-list" TargetMode="External"/><Relationship Id="rId7"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 Id="rId9" Type="http://schemas.openxmlformats.org/officeDocument/2006/relationships/image" Target="../media/image102.jpeg"/></Relationships>
</file>

<file path=ppt/slides/_rels/slide44.xml.rels><?xml version="1.0" encoding="UTF-8" standalone="yes"?>
<Relationships xmlns="http://schemas.openxmlformats.org/package/2006/relationships"><Relationship Id="rId8" Type="http://schemas.openxmlformats.org/officeDocument/2006/relationships/hyperlink" Target="https://tinyurl.com/a11y-WDA" TargetMode="External"/><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image" Target="../media/image104.png"/><Relationship Id="rId4" Type="http://schemas.openxmlformats.org/officeDocument/2006/relationships/hyperlink" Target="https://a11y.coffee/dig-in/#:~:text=the%20web%20a11y%20slack%20is%20a%20slack%20team%20devoted%20to%20web%20accessibility%20topical%20discussion.%20ask%20questions%2C%20share%20resources%2C%20get%20advice%2C%20etc.%20it%20used%20to%20have%20a%20landing%20page%20to%20request%20an%20invite%2C%20but%20that%20doesn't%20appear%20to%20exist%20anymore.%20%40%20me%20on%20twitter%20at%20%40amber1ey%20and%20i'll%20invite%20you!" TargetMode="Externa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178.svg"/></Relationships>
</file>

<file path=ppt/slides/_rels/slide6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89.svg"/></Relationships>
</file>

<file path=ppt/slides/_rels/slide7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2.svg"/></Relationships>
</file>

<file path=ppt/slides/_rels/slide74.xml.rels><?xml version="1.0" encoding="UTF-8" standalone="yes"?>
<Relationships xmlns="http://schemas.openxmlformats.org/package/2006/relationships"><Relationship Id="rId8" Type="http://schemas.openxmlformats.org/officeDocument/2006/relationships/hyperlink" Target="https://www.w3.org/WAI/business-case/" TargetMode="External"/><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10" Type="http://schemas.openxmlformats.org/officeDocument/2006/relationships/hyperlink" Target="https://www.who.int/news-room/fact-sheets/detail/assistive-technology" TargetMode="External"/><Relationship Id="rId4" Type="http://schemas.openxmlformats.org/officeDocument/2006/relationships/diagramLayout" Target="../diagrams/layout29.xml"/><Relationship Id="rId9" Type="http://schemas.openxmlformats.org/officeDocument/2006/relationships/hyperlink" Target="https://www.scope.org.uk/media/disability-facts-figure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www.mightybytes.com/blog/digital-accessibility-series-part-one/" TargetMode="External"/><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hyperlink" Target="https://eur03.safelinks.protection.outlook.com/?url=https%3A%2F%2Fapis.officeforstudents.org.uk%2Faccessplansdownloads%2F2024%2FUniversityOfSouthampton_APP_2020-21_V1_10007158.pdf&amp;data=04%7C01%7CM.Deeprose%40soton.ac.uk%7C52833ada55b34078f3af08d907e0e791%7C4a5378f929f44d3ebe89669d03ada9d8%7C0%7C0%7C637549484823251088%7CUnknown%7CTWFpbGZsb3d8eyJWIjoiMC4wLjAwMDAiLCJQIjoiV2luMzIiLCJBTiI6Ik1haWwiLCJXVCI6Mn0%3D%7C1000&amp;sdata=hM%2BqQt6X3alkFuK0yiSgTZJltb%2B4MRY2J4mjfBFlO3s%3D&amp;reserved=0" TargetMode="External"/><Relationship Id="rId4" Type="http://schemas.openxmlformats.org/officeDocument/2006/relationships/diagramLayout" Target="../diagrams/layout30.xml"/><Relationship Id="rId9" Type="http://schemas.openxmlformats.org/officeDocument/2006/relationships/hyperlink" Target="https://www.w3.org/WAI/fundamentals/accessibility-principles/#robust"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218.gif"/><Relationship Id="rId3" Type="http://schemas.openxmlformats.org/officeDocument/2006/relationships/image" Target="../media/image213.gif"/><Relationship Id="rId7" Type="http://schemas.openxmlformats.org/officeDocument/2006/relationships/image" Target="../media/image217.gif"/><Relationship Id="rId2" Type="http://schemas.openxmlformats.org/officeDocument/2006/relationships/image" Target="../media/image212.gif"/><Relationship Id="rId1" Type="http://schemas.openxmlformats.org/officeDocument/2006/relationships/slideLayout" Target="../slideLayouts/slideLayout2.xml"/><Relationship Id="rId6" Type="http://schemas.openxmlformats.org/officeDocument/2006/relationships/image" Target="../media/image216.gif"/><Relationship Id="rId5" Type="http://schemas.openxmlformats.org/officeDocument/2006/relationships/image" Target="../media/image215.gif"/><Relationship Id="rId10" Type="http://schemas.openxmlformats.org/officeDocument/2006/relationships/hyperlink" Target="https://www.lflegal.com/2013/05/gaad-legal/" TargetMode="External"/><Relationship Id="rId4" Type="http://schemas.openxmlformats.org/officeDocument/2006/relationships/image" Target="../media/image214.gif"/><Relationship Id="rId9" Type="http://schemas.openxmlformats.org/officeDocument/2006/relationships/hyperlink" Target="https://en.wikipedia.org/wiki/Web_accessibility#Web_accessibility_legislation"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8" Type="http://schemas.openxmlformats.org/officeDocument/2006/relationships/hyperlink" Target="https://docs.google.com/spreadsheets/d/1YGAQEuAOB4Tv2gFf6gfPNJfzcgwiRt1X_eOhiR2rDHY/edit#gid=0" TargetMode="External"/><Relationship Id="rId3" Type="http://schemas.openxmlformats.org/officeDocument/2006/relationships/diagramData" Target="../diagrams/data31.xml"/><Relationship Id="rId7" Type="http://schemas.microsoft.com/office/2007/relationships/diagramDrawing" Target="../diagrams/drawing31.xml"/><Relationship Id="rId12" Type="http://schemas.openxmlformats.org/officeDocument/2006/relationships/image" Target="../media/image221.sv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diagramColors" Target="../diagrams/colors31.xml"/><Relationship Id="rId11" Type="http://schemas.openxmlformats.org/officeDocument/2006/relationships/image" Target="../media/image220.png"/><Relationship Id="rId5" Type="http://schemas.openxmlformats.org/officeDocument/2006/relationships/diagramQuickStyle" Target="../diagrams/quickStyle31.xml"/><Relationship Id="rId10" Type="http://schemas.openxmlformats.org/officeDocument/2006/relationships/hyperlink" Target="https://www.wsj.com/articles/more-companies-are-looking-to-hire-accessibility-specialists-11630501200#:~:text=The%20number%20of%20job%20listings,from%20The%20Wall%20Street%20Journal." TargetMode="External"/><Relationship Id="rId4" Type="http://schemas.openxmlformats.org/officeDocument/2006/relationships/diagramLayout" Target="../diagrams/layout31.xml"/><Relationship Id="rId9" Type="http://schemas.openxmlformats.org/officeDocument/2006/relationships/hyperlink" Target="https://www.peatworks.org/skillsgap/report"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3.svg"/></Relationships>
</file>

<file path=ppt/slides/_rels/slide8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diagramData" Target="../diagrams/data32.xml"/><Relationship Id="rId7" Type="http://schemas.microsoft.com/office/2007/relationships/diagramDrawing" Target="../diagrams/drawing32.xml"/><Relationship Id="rId12" Type="http://schemas.openxmlformats.org/officeDocument/2006/relationships/image" Target="../media/image233.svg"/><Relationship Id="rId2" Type="http://schemas.openxmlformats.org/officeDocument/2006/relationships/notesSlide" Target="../notesSlides/notesSlide72.xml"/><Relationship Id="rId16" Type="http://schemas.openxmlformats.org/officeDocument/2006/relationships/image" Target="../media/image237.svg"/><Relationship Id="rId1" Type="http://schemas.openxmlformats.org/officeDocument/2006/relationships/slideLayout" Target="../slideLayouts/slideLayout30.xml"/><Relationship Id="rId6" Type="http://schemas.openxmlformats.org/officeDocument/2006/relationships/diagramColors" Target="../diagrams/colors32.xml"/><Relationship Id="rId11" Type="http://schemas.openxmlformats.org/officeDocument/2006/relationships/image" Target="../media/image232.png"/><Relationship Id="rId5" Type="http://schemas.openxmlformats.org/officeDocument/2006/relationships/diagramQuickStyle" Target="../diagrams/quickStyle32.xml"/><Relationship Id="rId15" Type="http://schemas.openxmlformats.org/officeDocument/2006/relationships/image" Target="../media/image236.png"/><Relationship Id="rId10" Type="http://schemas.openxmlformats.org/officeDocument/2006/relationships/image" Target="../media/image231.svg"/><Relationship Id="rId4" Type="http://schemas.openxmlformats.org/officeDocument/2006/relationships/diagramLayout" Target="../diagrams/layout32.xml"/><Relationship Id="rId9" Type="http://schemas.openxmlformats.org/officeDocument/2006/relationships/image" Target="../media/image230.svg"/><Relationship Id="rId14" Type="http://schemas.openxmlformats.org/officeDocument/2006/relationships/image" Target="../media/image235.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2.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9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w3.org/WAI/business-case/" TargetMode="Externa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78.xml"/><Relationship Id="rId1" Type="http://schemas.openxmlformats.org/officeDocument/2006/relationships/slideLayout" Target="../slideLayouts/slideLayout28.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609-D029-45E1-9A10-B7ADD266B1A1}"/>
              </a:ext>
            </a:extLst>
          </p:cNvPr>
          <p:cNvSpPr>
            <a:spLocks noGrp="1"/>
          </p:cNvSpPr>
          <p:nvPr>
            <p:ph type="ctrTitle"/>
          </p:nvPr>
        </p:nvSpPr>
        <p:spPr/>
        <p:txBody>
          <a:bodyPr>
            <a:normAutofit/>
          </a:bodyPr>
          <a:lstStyle/>
          <a:p>
            <a:r>
              <a:rPr lang="en-GB" sz="7200" dirty="0">
                <a:solidFill>
                  <a:schemeClr val="accent1"/>
                </a:solidFill>
              </a:rPr>
              <a:t>Making IT accessible for all! (</a:t>
            </a:r>
            <a:r>
              <a:rPr lang="en-GB" sz="7200">
                <a:solidFill>
                  <a:schemeClr val="accent1"/>
                </a:solidFill>
              </a:rPr>
              <a:t>Full version)</a:t>
            </a:r>
            <a:endParaRPr lang="en-GB" sz="7200" dirty="0">
              <a:solidFill>
                <a:schemeClr val="accent1"/>
              </a:solidFill>
            </a:endParaRPr>
          </a:p>
        </p:txBody>
      </p:sp>
      <p:sp>
        <p:nvSpPr>
          <p:cNvPr id="3" name="Subtitle 2">
            <a:extLst>
              <a:ext uri="{FF2B5EF4-FFF2-40B4-BE49-F238E27FC236}">
                <a16:creationId xmlns:a16="http://schemas.microsoft.com/office/drawing/2014/main" id="{71F3FA33-16D8-4FDD-A18B-CC6FC3C5A714}"/>
              </a:ext>
            </a:extLst>
          </p:cNvPr>
          <p:cNvSpPr>
            <a:spLocks noGrp="1"/>
          </p:cNvSpPr>
          <p:nvPr>
            <p:ph type="subTitle" idx="1"/>
          </p:nvPr>
        </p:nvSpPr>
        <p:spPr/>
        <p:txBody>
          <a:bodyPr/>
          <a:lstStyle/>
          <a:p>
            <a:r>
              <a:rPr lang="en-GB" dirty="0"/>
              <a:t>Dr Fiona Strawbridge</a:t>
            </a:r>
          </a:p>
          <a:p>
            <a:r>
              <a:rPr lang="en-GB" dirty="0"/>
              <a:t>Matthew Deeprose</a:t>
            </a:r>
          </a:p>
          <a:p>
            <a:r>
              <a:rPr lang="en-GB" dirty="0"/>
              <a:t>Tamsyn Smith</a:t>
            </a:r>
          </a:p>
        </p:txBody>
      </p:sp>
      <p:sp>
        <p:nvSpPr>
          <p:cNvPr id="4" name="Slide Number Placeholder 3">
            <a:extLst>
              <a:ext uri="{FF2B5EF4-FFF2-40B4-BE49-F238E27FC236}">
                <a16:creationId xmlns:a16="http://schemas.microsoft.com/office/drawing/2014/main" id="{374F5C74-9EFD-4F9E-8B2D-8FF3ACDF2DCC}"/>
              </a:ext>
            </a:extLst>
          </p:cNvPr>
          <p:cNvSpPr>
            <a:spLocks noGrp="1"/>
          </p:cNvSpPr>
          <p:nvPr>
            <p:ph type="sldNum" sz="quarter" idx="4"/>
          </p:nvPr>
        </p:nvSpPr>
        <p:spPr/>
        <p:txBody>
          <a:bodyPr/>
          <a:lstStyle/>
          <a:p>
            <a:fld id="{51AC9CB8-E4A1-4C80-A0FE-41AB03406E23}" type="slidenum">
              <a:rPr lang="en-GB" smtClean="0"/>
              <a:t>1</a:t>
            </a:fld>
            <a:endParaRPr lang="en-GB"/>
          </a:p>
        </p:txBody>
      </p:sp>
      <p:pic>
        <p:nvPicPr>
          <p:cNvPr id="8" name="Picture 7">
            <a:extLst>
              <a:ext uri="{FF2B5EF4-FFF2-40B4-BE49-F238E27FC236}">
                <a16:creationId xmlns:a16="http://schemas.microsoft.com/office/drawing/2014/main" id="{9F2D8DE3-EDBF-404C-B95E-80BDF39C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185" y="3903255"/>
            <a:ext cx="4080760" cy="2717517"/>
          </a:xfrm>
          <a:prstGeom prst="rect">
            <a:avLst/>
          </a:prstGeom>
        </p:spPr>
      </p:pic>
      <p:sp>
        <p:nvSpPr>
          <p:cNvPr id="5" name="Footer Placeholder 4">
            <a:extLst>
              <a:ext uri="{FF2B5EF4-FFF2-40B4-BE49-F238E27FC236}">
                <a16:creationId xmlns:a16="http://schemas.microsoft.com/office/drawing/2014/main" id="{197A1078-9B78-43E3-97DD-3228F32F53E0}"/>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747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C82-DEF9-4C1F-B90C-F3D1A5F32C83}"/>
              </a:ext>
            </a:extLst>
          </p:cNvPr>
          <p:cNvSpPr>
            <a:spLocks noGrp="1"/>
          </p:cNvSpPr>
          <p:nvPr>
            <p:ph type="title"/>
          </p:nvPr>
        </p:nvSpPr>
        <p:spPr>
          <a:xfrm>
            <a:off x="190500" y="147952"/>
            <a:ext cx="11772899" cy="1153360"/>
          </a:xfrm>
        </p:spPr>
        <p:txBody>
          <a:bodyPr anchor="ctr">
            <a:normAutofit/>
          </a:bodyPr>
          <a:lstStyle/>
          <a:p>
            <a:r>
              <a:rPr lang="en-GB"/>
              <a:t>Where are you on the maturity model? </a:t>
            </a:r>
          </a:p>
        </p:txBody>
      </p:sp>
      <p:sp>
        <p:nvSpPr>
          <p:cNvPr id="3" name="TextBox 2">
            <a:extLst>
              <a:ext uri="{FF2B5EF4-FFF2-40B4-BE49-F238E27FC236}">
                <a16:creationId xmlns:a16="http://schemas.microsoft.com/office/drawing/2014/main" id="{5A9A10B3-6C56-436A-8010-3060A836DE38}"/>
              </a:ext>
            </a:extLst>
          </p:cNvPr>
          <p:cNvSpPr txBox="1"/>
          <p:nvPr/>
        </p:nvSpPr>
        <p:spPr>
          <a:xfrm>
            <a:off x="1612232" y="1431944"/>
            <a:ext cx="10178715" cy="646331"/>
          </a:xfrm>
          <a:prstGeom prst="rect">
            <a:avLst/>
          </a:prstGeom>
          <a:noFill/>
        </p:spPr>
        <p:txBody>
          <a:bodyPr wrap="square" rtlCol="0">
            <a:spAutoFit/>
          </a:bodyPr>
          <a:lstStyle/>
          <a:p>
            <a:r>
              <a:rPr lang="en-GB" sz="3600">
                <a:solidFill>
                  <a:schemeClr val="accent4"/>
                </a:solidFill>
              </a:rPr>
              <a:t>1               2                3              4                 5</a:t>
            </a:r>
          </a:p>
        </p:txBody>
      </p:sp>
      <p:graphicFrame>
        <p:nvGraphicFramePr>
          <p:cNvPr id="14" name="Content Placeholder 13">
            <a:extLst>
              <a:ext uri="{FF2B5EF4-FFF2-40B4-BE49-F238E27FC236}">
                <a16:creationId xmlns:a16="http://schemas.microsoft.com/office/drawing/2014/main" id="{976ED02E-3135-4ACC-8B54-DA8A4145A39C}"/>
              </a:ext>
            </a:extLst>
          </p:cNvPr>
          <p:cNvGraphicFramePr>
            <a:graphicFrameLocks noGrp="1"/>
          </p:cNvGraphicFramePr>
          <p:nvPr>
            <p:ph idx="1"/>
          </p:nvPr>
        </p:nvGraphicFramePr>
        <p:xfrm>
          <a:off x="190500" y="2061554"/>
          <a:ext cx="11772899" cy="3294743"/>
        </p:xfrm>
        <a:graphic>
          <a:graphicData uri="http://schemas.openxmlformats.org/drawingml/2006/table">
            <a:tbl>
              <a:tblPr firstRow="1" firstCol="1" bandRow="1">
                <a:tableStyleId>{073A0DAA-6AF3-43AB-8588-CEC1D06C72B9}</a:tableStyleId>
              </a:tblPr>
              <a:tblGrid>
                <a:gridCol w="1188357">
                  <a:extLst>
                    <a:ext uri="{9D8B030D-6E8A-4147-A177-3AD203B41FA5}">
                      <a16:colId xmlns:a16="http://schemas.microsoft.com/office/drawing/2014/main" val="2889464316"/>
                    </a:ext>
                  </a:extLst>
                </a:gridCol>
                <a:gridCol w="1959429">
                  <a:extLst>
                    <a:ext uri="{9D8B030D-6E8A-4147-A177-3AD203B41FA5}">
                      <a16:colId xmlns:a16="http://schemas.microsoft.com/office/drawing/2014/main" val="3663063996"/>
                    </a:ext>
                  </a:extLst>
                </a:gridCol>
                <a:gridCol w="2167795">
                  <a:extLst>
                    <a:ext uri="{9D8B030D-6E8A-4147-A177-3AD203B41FA5}">
                      <a16:colId xmlns:a16="http://schemas.microsoft.com/office/drawing/2014/main" val="1019328495"/>
                    </a:ext>
                  </a:extLst>
                </a:gridCol>
                <a:gridCol w="1787116">
                  <a:extLst>
                    <a:ext uri="{9D8B030D-6E8A-4147-A177-3AD203B41FA5}">
                      <a16:colId xmlns:a16="http://schemas.microsoft.com/office/drawing/2014/main" val="3916789921"/>
                    </a:ext>
                  </a:extLst>
                </a:gridCol>
                <a:gridCol w="2225973">
                  <a:extLst>
                    <a:ext uri="{9D8B030D-6E8A-4147-A177-3AD203B41FA5}">
                      <a16:colId xmlns:a16="http://schemas.microsoft.com/office/drawing/2014/main" val="1664216383"/>
                    </a:ext>
                  </a:extLst>
                </a:gridCol>
                <a:gridCol w="2444229">
                  <a:extLst>
                    <a:ext uri="{9D8B030D-6E8A-4147-A177-3AD203B41FA5}">
                      <a16:colId xmlns:a16="http://schemas.microsoft.com/office/drawing/2014/main" val="4042511634"/>
                    </a:ext>
                  </a:extLst>
                </a:gridCol>
              </a:tblGrid>
              <a:tr h="397240">
                <a:tc>
                  <a:txBody>
                    <a:bodyPr/>
                    <a:lstStyle/>
                    <a:p>
                      <a:pPr>
                        <a:lnSpc>
                          <a:spcPct val="107000"/>
                        </a:lnSpc>
                        <a:spcAft>
                          <a:spcPts val="800"/>
                        </a:spcAft>
                      </a:pPr>
                      <a:r>
                        <a:rPr lang="en-GB" sz="2400">
                          <a:effectLst/>
                        </a:rPr>
                        <a:t>Stage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Luck</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Tokenism</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Standards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Ownership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Partnership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585419"/>
                  </a:ext>
                </a:extLst>
              </a:tr>
              <a:tr h="2897503">
                <a:tc>
                  <a:txBody>
                    <a:bodyPr/>
                    <a:lstStyle/>
                    <a:p>
                      <a:pPr>
                        <a:lnSpc>
                          <a:spcPct val="107000"/>
                        </a:lnSpc>
                        <a:spcAft>
                          <a:spcPts val="800"/>
                        </a:spcAft>
                      </a:pPr>
                      <a:r>
                        <a:rPr lang="en-GB" sz="2400">
                          <a:effectLst/>
                        </a:rPr>
                        <a:t>Typical quote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With luck no one will ask us about accessibility.</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have one accessibility statement. It's on our corporate site.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All our systems meet WCAG 2.1 AA.</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We’ve adapted our policies and processes to ensure the accessibility of our services.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co-design and test services with users, including those with disabilities or impairments.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8055202"/>
                  </a:ext>
                </a:extLst>
              </a:tr>
            </a:tbl>
          </a:graphicData>
        </a:graphic>
      </p:graphicFrame>
      <p:pic>
        <p:nvPicPr>
          <p:cNvPr id="1028" name="Picture 4" descr="AbilityNet">
            <a:extLst>
              <a:ext uri="{FF2B5EF4-FFF2-40B4-BE49-F238E27FC236}">
                <a16:creationId xmlns:a16="http://schemas.microsoft.com/office/drawing/2014/main" id="{6470DF9E-0029-43D6-ADCA-DB54719E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22" y="5502680"/>
            <a:ext cx="2285322" cy="785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cNaught Training Consultancy Authoring">
            <a:extLst>
              <a:ext uri="{FF2B5EF4-FFF2-40B4-BE49-F238E27FC236}">
                <a16:creationId xmlns:a16="http://schemas.microsoft.com/office/drawing/2014/main" id="{A49F69B5-89CC-41C9-AAF5-C63445378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449" y="5502680"/>
            <a:ext cx="1576950" cy="7853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0B720A-467D-4C3E-9247-EF0D6F86746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5" name="Footer Placeholder 4">
            <a:extLst>
              <a:ext uri="{FF2B5EF4-FFF2-40B4-BE49-F238E27FC236}">
                <a16:creationId xmlns:a16="http://schemas.microsoft.com/office/drawing/2014/main" id="{CB299001-BAF5-4068-9C4B-EF760492A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1797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9D4E-A871-4AE3-A22F-5F0250084E25}"/>
              </a:ext>
            </a:extLst>
          </p:cNvPr>
          <p:cNvSpPr>
            <a:spLocks noGrp="1"/>
          </p:cNvSpPr>
          <p:nvPr>
            <p:ph type="title"/>
          </p:nvPr>
        </p:nvSpPr>
        <p:spPr/>
        <p:txBody>
          <a:bodyPr anchor="ctr">
            <a:normAutofit/>
          </a:bodyPr>
          <a:lstStyle/>
          <a:p>
            <a:r>
              <a:rPr lang="en-GB"/>
              <a:t>Digital Accessibility Community of Practice</a:t>
            </a:r>
          </a:p>
        </p:txBody>
      </p:sp>
      <p:graphicFrame>
        <p:nvGraphicFramePr>
          <p:cNvPr id="6" name="Content Placeholder 2" descr="73 members&#10;10 events in 2021&#10;Preference for interactive peer-tutorials&#10;Usual attendance for events: 7 to 20 staff&#10;Primarily for IT department but some ‘fellow travellers’ have joined&#10;">
            <a:extLst>
              <a:ext uri="{FF2B5EF4-FFF2-40B4-BE49-F238E27FC236}">
                <a16:creationId xmlns:a16="http://schemas.microsoft.com/office/drawing/2014/main" id="{18FD65E3-E5E9-4460-B71F-837CD1C8F254}"/>
              </a:ext>
            </a:extLst>
          </p:cNvPr>
          <p:cNvGraphicFramePr>
            <a:graphicFrameLocks noGrp="1"/>
          </p:cNvGraphicFramePr>
          <p:nvPr>
            <p:ph idx="1"/>
            <p:extLst>
              <p:ext uri="{D42A27DB-BD31-4B8C-83A1-F6EECF244321}">
                <p14:modId xmlns:p14="http://schemas.microsoft.com/office/powerpoint/2010/main" val="4200328799"/>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A7C29FD-ED4E-4548-BC94-003364C0D97D}"/>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100</a:t>
            </a:fld>
            <a:endParaRPr lang="en-GB"/>
          </a:p>
        </p:txBody>
      </p:sp>
      <p:sp>
        <p:nvSpPr>
          <p:cNvPr id="3" name="Footer Placeholder 2">
            <a:extLst>
              <a:ext uri="{FF2B5EF4-FFF2-40B4-BE49-F238E27FC236}">
                <a16:creationId xmlns:a16="http://schemas.microsoft.com/office/drawing/2014/main" id="{BF9B5975-6B8F-4853-84B9-C24273B69D3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0251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AA40-452E-4B3E-9026-5219A583F156}"/>
              </a:ext>
            </a:extLst>
          </p:cNvPr>
          <p:cNvSpPr>
            <a:spLocks noGrp="1"/>
          </p:cNvSpPr>
          <p:nvPr>
            <p:ph type="title"/>
          </p:nvPr>
        </p:nvSpPr>
        <p:spPr>
          <a:xfrm>
            <a:off x="190500" y="147952"/>
            <a:ext cx="11772899" cy="1153360"/>
          </a:xfrm>
        </p:spPr>
        <p:txBody>
          <a:bodyPr anchor="ctr">
            <a:normAutofit/>
          </a:bodyPr>
          <a:lstStyle/>
          <a:p>
            <a:r>
              <a:rPr lang="en-GB"/>
              <a:t>Example topics</a:t>
            </a:r>
          </a:p>
        </p:txBody>
      </p:sp>
      <p:sp>
        <p:nvSpPr>
          <p:cNvPr id="10" name="Content Placeholder 3">
            <a:extLst>
              <a:ext uri="{FF2B5EF4-FFF2-40B4-BE49-F238E27FC236}">
                <a16:creationId xmlns:a16="http://schemas.microsoft.com/office/drawing/2014/main" id="{C6BE5330-23C7-4445-973F-C9D6E95D09E7}"/>
              </a:ext>
            </a:extLst>
          </p:cNvPr>
          <p:cNvSpPr>
            <a:spLocks noGrp="1"/>
          </p:cNvSpPr>
          <p:nvPr>
            <p:ph sz="half" idx="2"/>
          </p:nvPr>
        </p:nvSpPr>
        <p:spPr>
          <a:xfrm>
            <a:off x="6273799" y="1500809"/>
            <a:ext cx="5689600" cy="4681330"/>
          </a:xfrm>
        </p:spPr>
        <p:txBody>
          <a:bodyPr>
            <a:normAutofit fontScale="92500" lnSpcReduction="10000"/>
          </a:bodyPr>
          <a:lstStyle/>
          <a:p>
            <a:r>
              <a:rPr lang="en-US"/>
              <a:t>Effective tutorials take significant time and research to prepare.</a:t>
            </a:r>
          </a:p>
          <a:p>
            <a:endParaRPr lang="en-US"/>
          </a:p>
          <a:p>
            <a:r>
              <a:rPr lang="en-US"/>
              <a:t>Where possible resources such as lesson plans, presentations, videos have been made available to the wider community.</a:t>
            </a:r>
          </a:p>
          <a:p>
            <a:endParaRPr lang="en-US"/>
          </a:p>
        </p:txBody>
      </p:sp>
      <p:sp>
        <p:nvSpPr>
          <p:cNvPr id="4" name="Slide Number Placeholder 3">
            <a:extLst>
              <a:ext uri="{FF2B5EF4-FFF2-40B4-BE49-F238E27FC236}">
                <a16:creationId xmlns:a16="http://schemas.microsoft.com/office/drawing/2014/main" id="{FFD69370-A2C9-47AC-95FF-832872179DD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101</a:t>
            </a:fld>
            <a:endParaRPr lang="en-GB"/>
          </a:p>
        </p:txBody>
      </p:sp>
      <p:graphicFrame>
        <p:nvGraphicFramePr>
          <p:cNvPr id="6" name="Content Placeholder 2" descr="Introduction to WCAG principles&#10;Keyboard navigation&#10;Alternative Text&#10;Talking about disability&#10;Heading Styles&#10;Meaningful links&#10;">
            <a:extLst>
              <a:ext uri="{FF2B5EF4-FFF2-40B4-BE49-F238E27FC236}">
                <a16:creationId xmlns:a16="http://schemas.microsoft.com/office/drawing/2014/main" id="{04981DF8-B9A6-4E1D-B0B2-759F7D495BBD}"/>
              </a:ext>
            </a:extLst>
          </p:cNvPr>
          <p:cNvGraphicFramePr>
            <a:graphicFrameLocks noGrp="1"/>
          </p:cNvGraphicFramePr>
          <p:nvPr>
            <p:ph sz="half" idx="1"/>
            <p:extLst>
              <p:ext uri="{D42A27DB-BD31-4B8C-83A1-F6EECF244321}">
                <p14:modId xmlns:p14="http://schemas.microsoft.com/office/powerpoint/2010/main" val="3605960092"/>
              </p:ext>
            </p:extLst>
          </p:nvPr>
        </p:nvGraphicFramePr>
        <p:xfrm>
          <a:off x="228600" y="1500809"/>
          <a:ext cx="5689600" cy="4681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B03C3B-F2E9-4DFD-AED2-FF0A2768B6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851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BE63-D2BE-4AAC-9EA1-FD67D0394D38}"/>
              </a:ext>
            </a:extLst>
          </p:cNvPr>
          <p:cNvSpPr>
            <a:spLocks noGrp="1"/>
          </p:cNvSpPr>
          <p:nvPr>
            <p:ph type="title"/>
          </p:nvPr>
        </p:nvSpPr>
        <p:spPr>
          <a:xfrm>
            <a:off x="190500" y="147952"/>
            <a:ext cx="11772899" cy="1153360"/>
          </a:xfrm>
        </p:spPr>
        <p:txBody>
          <a:bodyPr anchor="ctr">
            <a:normAutofit/>
          </a:bodyPr>
          <a:lstStyle/>
          <a:p>
            <a:r>
              <a:rPr lang="en-GB"/>
              <a:t>Challenges of building a community</a:t>
            </a:r>
          </a:p>
        </p:txBody>
      </p:sp>
      <p:sp>
        <p:nvSpPr>
          <p:cNvPr id="5" name="Slide Number Placeholder 4">
            <a:extLst>
              <a:ext uri="{FF2B5EF4-FFF2-40B4-BE49-F238E27FC236}">
                <a16:creationId xmlns:a16="http://schemas.microsoft.com/office/drawing/2014/main" id="{B11CD27C-7064-4B2E-A2F7-B586DB4AC3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102</a:t>
            </a:fld>
            <a:endParaRPr lang="en-GB"/>
          </a:p>
        </p:txBody>
      </p:sp>
      <p:graphicFrame>
        <p:nvGraphicFramePr>
          <p:cNvPr id="9" name="Content Placeholder 2" descr="Staff are not given time.&#10;Lack of engagement and support from leadership.&#10;Lack of engagement from technical roles.&#10;">
            <a:extLst>
              <a:ext uri="{FF2B5EF4-FFF2-40B4-BE49-F238E27FC236}">
                <a16:creationId xmlns:a16="http://schemas.microsoft.com/office/drawing/2014/main" id="{C43599D0-73DA-4C08-852D-15BCE0ACDE0D}"/>
              </a:ext>
            </a:extLst>
          </p:cNvPr>
          <p:cNvGraphicFramePr>
            <a:graphicFrameLocks noGrp="1"/>
          </p:cNvGraphicFramePr>
          <p:nvPr>
            <p:ph sz="half" idx="1"/>
            <p:extLst>
              <p:ext uri="{D42A27DB-BD31-4B8C-83A1-F6EECF244321}">
                <p14:modId xmlns:p14="http://schemas.microsoft.com/office/powerpoint/2010/main" val="2985667171"/>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10; Make part of objectives.&#10;&#10; Include info about CoPs in induction for new starters.&#10;&#10; Promote benefits of taking part in community within departmental newsletters and staff meetings.&#10;">
            <a:extLst>
              <a:ext uri="{FF2B5EF4-FFF2-40B4-BE49-F238E27FC236}">
                <a16:creationId xmlns:a16="http://schemas.microsoft.com/office/drawing/2014/main" id="{E85356F8-F552-4FE3-89C3-13352FD54C74}"/>
              </a:ext>
            </a:extLst>
          </p:cNvPr>
          <p:cNvGraphicFramePr>
            <a:graphicFrameLocks noGrp="1"/>
          </p:cNvGraphicFramePr>
          <p:nvPr>
            <p:ph sz="half" idx="2"/>
            <p:extLst>
              <p:ext uri="{D42A27DB-BD31-4B8C-83A1-F6EECF244321}">
                <p14:modId xmlns:p14="http://schemas.microsoft.com/office/powerpoint/2010/main" val="3584356025"/>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a:extLst>
              <a:ext uri="{FF2B5EF4-FFF2-40B4-BE49-F238E27FC236}">
                <a16:creationId xmlns:a16="http://schemas.microsoft.com/office/drawing/2014/main" id="{4E528E3F-D063-4EFD-BD53-F00F42D732B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93711" y="1802219"/>
            <a:ext cx="914400" cy="914400"/>
          </a:xfrm>
          <a:prstGeom prst="rect">
            <a:avLst/>
          </a:prstGeom>
        </p:spPr>
      </p:pic>
      <p:pic>
        <p:nvPicPr>
          <p:cNvPr id="14" name="Graphic 13">
            <a:extLst>
              <a:ext uri="{FF2B5EF4-FFF2-40B4-BE49-F238E27FC236}">
                <a16:creationId xmlns:a16="http://schemas.microsoft.com/office/drawing/2014/main" id="{6A359197-FD7D-4555-B481-92AD74AF9CA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83669" y="3280147"/>
            <a:ext cx="914400" cy="914400"/>
          </a:xfrm>
          <a:prstGeom prst="rect">
            <a:avLst/>
          </a:prstGeom>
        </p:spPr>
      </p:pic>
      <p:pic>
        <p:nvPicPr>
          <p:cNvPr id="16" name="Graphic 15">
            <a:extLst>
              <a:ext uri="{FF2B5EF4-FFF2-40B4-BE49-F238E27FC236}">
                <a16:creationId xmlns:a16="http://schemas.microsoft.com/office/drawing/2014/main" id="{261EB990-5446-4337-9AA3-EB2A04CB84FF}"/>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3669" y="4900612"/>
            <a:ext cx="914400" cy="914400"/>
          </a:xfrm>
          <a:prstGeom prst="rect">
            <a:avLst/>
          </a:prstGeom>
        </p:spPr>
      </p:pic>
      <p:sp>
        <p:nvSpPr>
          <p:cNvPr id="3" name="Footer Placeholder 2">
            <a:extLst>
              <a:ext uri="{FF2B5EF4-FFF2-40B4-BE49-F238E27FC236}">
                <a16:creationId xmlns:a16="http://schemas.microsoft.com/office/drawing/2014/main" id="{A0B5C4C0-BBD2-430F-8FA6-7C62B1F82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107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20ED08B-93E3-4C25-A90B-480707319FA8}"/>
              </a:ext>
            </a:extLst>
          </p:cNvPr>
          <p:cNvSpPr>
            <a:spLocks noGrp="1"/>
          </p:cNvSpPr>
          <p:nvPr>
            <p:ph type="title"/>
          </p:nvPr>
        </p:nvSpPr>
        <p:spPr>
          <a:xfrm>
            <a:off x="190500" y="147952"/>
            <a:ext cx="11772899" cy="1153360"/>
          </a:xfrm>
        </p:spPr>
        <p:txBody>
          <a:bodyPr anchor="ctr">
            <a:normAutofit/>
          </a:bodyPr>
          <a:lstStyle/>
          <a:p>
            <a:r>
              <a:rPr lang="en-US"/>
              <a:t>Connecting with others</a:t>
            </a:r>
          </a:p>
        </p:txBody>
      </p:sp>
      <p:pic>
        <p:nvPicPr>
          <p:cNvPr id="17" name="Content Placeholder 16" descr="Student disability and well-being site.">
            <a:extLst>
              <a:ext uri="{FF2B5EF4-FFF2-40B4-BE49-F238E27FC236}">
                <a16:creationId xmlns:a16="http://schemas.microsoft.com/office/drawing/2014/main" id="{07BA7694-51ED-4C2F-BFC4-F94B205052A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5252" b="1004"/>
          <a:stretch/>
        </p:blipFill>
        <p:spPr>
          <a:xfrm>
            <a:off x="228600" y="1500809"/>
            <a:ext cx="5689600" cy="4681330"/>
          </a:xfrm>
          <a:noFill/>
        </p:spPr>
      </p:pic>
      <p:pic>
        <p:nvPicPr>
          <p:cNvPr id="15" name="Content Placeholder 14" descr="UoS Disability Staff Network&#10;SharePoint landing page with the following links shown:&#10;&#10;About the Network&#10;Meet the Committee&#10;Shared Experiences&#10;Resources&#10;Disability Confident Leader&#10;">
            <a:extLst>
              <a:ext uri="{FF2B5EF4-FFF2-40B4-BE49-F238E27FC236}">
                <a16:creationId xmlns:a16="http://schemas.microsoft.com/office/drawing/2014/main" id="{66255E56-AFD4-449D-90D8-6354910F789F}"/>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867" r="1499" b="1"/>
          <a:stretch/>
        </p:blipFill>
        <p:spPr>
          <a:xfrm>
            <a:off x="6273799" y="1500809"/>
            <a:ext cx="5689600" cy="4681330"/>
          </a:xfrm>
          <a:noFill/>
        </p:spPr>
      </p:pic>
      <p:sp>
        <p:nvSpPr>
          <p:cNvPr id="4" name="Slide Number Placeholder 3">
            <a:extLst>
              <a:ext uri="{FF2B5EF4-FFF2-40B4-BE49-F238E27FC236}">
                <a16:creationId xmlns:a16="http://schemas.microsoft.com/office/drawing/2014/main" id="{133EA4E6-66D6-441D-960A-6E54B0D8C54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2" name="Footer Placeholder 1">
            <a:extLst>
              <a:ext uri="{FF2B5EF4-FFF2-40B4-BE49-F238E27FC236}">
                <a16:creationId xmlns:a16="http://schemas.microsoft.com/office/drawing/2014/main" id="{0BC48B26-37E3-4EAE-91FD-DA74CC1EB6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4683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42838F-07B7-41CA-8979-CE7FD8B425E1}"/>
              </a:ext>
            </a:extLst>
          </p:cNvPr>
          <p:cNvSpPr>
            <a:spLocks noGrp="1"/>
          </p:cNvSpPr>
          <p:nvPr>
            <p:ph type="title"/>
          </p:nvPr>
        </p:nvSpPr>
        <p:spPr>
          <a:xfrm>
            <a:off x="190500" y="147952"/>
            <a:ext cx="11772899" cy="1153360"/>
          </a:xfrm>
        </p:spPr>
        <p:txBody>
          <a:bodyPr anchor="ctr">
            <a:normAutofit/>
          </a:bodyPr>
          <a:lstStyle/>
          <a:p>
            <a:r>
              <a:rPr lang="en-US"/>
              <a:t>Connecting with others </a:t>
            </a:r>
            <a:r>
              <a:rPr lang="en-US">
                <a:solidFill>
                  <a:schemeClr val="tx1"/>
                </a:solidFill>
              </a:rPr>
              <a:t>2</a:t>
            </a:r>
            <a:endParaRPr lang="en-GB">
              <a:solidFill>
                <a:schemeClr val="tx1"/>
              </a:solidFill>
            </a:endParaRPr>
          </a:p>
        </p:txBody>
      </p:sp>
      <p:pic>
        <p:nvPicPr>
          <p:cNvPr id="10" name="Content Placeholder 9" descr="ECS Accessibility Team&#10;&#10;We research and create innovative accessibility solutions&#10;The ECS Accessibility Team is a multi-disciplinary group based at the University of Southampton, in the School of Electronics and Computer Science.&#10;&#10;We aim to understand, improve and promote technology accessibility. Our team blends accessibility and disability expertise with technical skills.&#10;&#10;Through our research, collaboration, planning and development, we create solutions that help enrich people's lives.">
            <a:extLst>
              <a:ext uri="{FF2B5EF4-FFF2-40B4-BE49-F238E27FC236}">
                <a16:creationId xmlns:a16="http://schemas.microsoft.com/office/drawing/2014/main" id="{953FFE01-B289-4D7B-B896-0C42CDDF323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810" r="1" b="16298"/>
          <a:stretch/>
        </p:blipFill>
        <p:spPr>
          <a:xfrm>
            <a:off x="228600" y="1500809"/>
            <a:ext cx="5689600" cy="4681330"/>
          </a:xfrm>
          <a:noFill/>
        </p:spPr>
      </p:pic>
      <p:pic>
        <p:nvPicPr>
          <p:cNvPr id="12" name="Content Placeholder 11" descr="Teaching Accessibility&#10;&#10;How is digital accessibility taught and learned?&#10;&#10;Menu&#10;Welcome&#10;Digital technologies have transformed daily life. Yet capacity for producing accessible digital tools and services has not kept pace with demand, exacerbating digital exclusion for disabled people and older people.&#10;&#10;To address this, ‘Teaching Accessibility in the Digital Skill Set’ is a 5 year research study (2019-2024) funded by UK Research and Innovation that seeks to build understanding of accessibility pedagogy, so that teachers of accessibility, trainers and peer-educators in academia and industry have empirical research and evidence-based resources to call upon when developing their teaching. The research involves 4 qualitative work packages. We will be posting more about our research and activities soon. ">
            <a:extLst>
              <a:ext uri="{FF2B5EF4-FFF2-40B4-BE49-F238E27FC236}">
                <a16:creationId xmlns:a16="http://schemas.microsoft.com/office/drawing/2014/main" id="{BDFE6770-E7CF-4A67-833D-B8F2A1CAD5B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 r="-1" b="30680"/>
          <a:stretch/>
        </p:blipFill>
        <p:spPr>
          <a:xfrm>
            <a:off x="6273799" y="1500809"/>
            <a:ext cx="5689600" cy="4681330"/>
          </a:xfrm>
          <a:noFill/>
        </p:spPr>
      </p:pic>
      <p:sp>
        <p:nvSpPr>
          <p:cNvPr id="5" name="Slide Number Placeholder 4">
            <a:extLst>
              <a:ext uri="{FF2B5EF4-FFF2-40B4-BE49-F238E27FC236}">
                <a16:creationId xmlns:a16="http://schemas.microsoft.com/office/drawing/2014/main" id="{C37029CA-39DD-455E-80A3-7B74BBD0390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104</a:t>
            </a:fld>
            <a:endParaRPr lang="en-GB"/>
          </a:p>
        </p:txBody>
      </p:sp>
      <p:sp>
        <p:nvSpPr>
          <p:cNvPr id="2" name="Footer Placeholder 1">
            <a:extLst>
              <a:ext uri="{FF2B5EF4-FFF2-40B4-BE49-F238E27FC236}">
                <a16:creationId xmlns:a16="http://schemas.microsoft.com/office/drawing/2014/main" id="{D3CFCF55-04DC-46AF-96D2-E954BE8BBE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794014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Gather support</a:t>
            </a:r>
            <a:endParaRPr lang="en-GB" sz="4400" b="0">
              <a:solidFill>
                <a:schemeClr val="bg1"/>
              </a:solidFill>
            </a:endParaRPr>
          </a:p>
        </p:txBody>
      </p:sp>
      <p:graphicFrame>
        <p:nvGraphicFramePr>
          <p:cNvPr id="5" name="SmartArt Placeholder 4" descr="Learn the basics&#10;Explore the current environment&#10;Set objectives&#10;Develop business case&#10;Raise awareness&#10;Gather support&#10;&#10;&quot;Gather support&quot; is highlighted.">
            <a:extLst>
              <a:ext uri="{FF2B5EF4-FFF2-40B4-BE49-F238E27FC236}">
                <a16:creationId xmlns:a16="http://schemas.microsoft.com/office/drawing/2014/main" id="{4CA767AA-ACF7-4513-9372-B42FACCD311C}"/>
              </a:ext>
            </a:extLst>
          </p:cNvPr>
          <p:cNvGraphicFramePr>
            <a:graphicFrameLocks noGrp="1"/>
          </p:cNvGraphicFramePr>
          <p:nvPr>
            <p:ph idx="1"/>
            <p:extLst>
              <p:ext uri="{D42A27DB-BD31-4B8C-83A1-F6EECF244321}">
                <p14:modId xmlns:p14="http://schemas.microsoft.com/office/powerpoint/2010/main" val="980263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105</a:t>
            </a:fld>
            <a:endParaRPr lang="en-GB"/>
          </a:p>
        </p:txBody>
      </p:sp>
      <p:sp>
        <p:nvSpPr>
          <p:cNvPr id="4" name="Footer Placeholder 3">
            <a:extLst>
              <a:ext uri="{FF2B5EF4-FFF2-40B4-BE49-F238E27FC236}">
                <a16:creationId xmlns:a16="http://schemas.microsoft.com/office/drawing/2014/main" id="{B9DB4C3A-98C2-416F-BD0F-ACA9A8568E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58497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CBF83D-004C-48FD-81F0-8EC6EFD4E5FE}"/>
              </a:ext>
            </a:extLst>
          </p:cNvPr>
          <p:cNvSpPr>
            <a:spLocks noGrp="1"/>
          </p:cNvSpPr>
          <p:nvPr>
            <p:ph type="title"/>
          </p:nvPr>
        </p:nvSpPr>
        <p:spPr/>
        <p:txBody>
          <a:bodyPr anchor="ctr">
            <a:normAutofit/>
          </a:bodyPr>
          <a:lstStyle/>
          <a:p>
            <a:r>
              <a:rPr lang="en-GB"/>
              <a:t>Gathering support</a:t>
            </a:r>
          </a:p>
        </p:txBody>
      </p:sp>
      <p:sp>
        <p:nvSpPr>
          <p:cNvPr id="6" name="Content Placeholder 5">
            <a:extLst>
              <a:ext uri="{FF2B5EF4-FFF2-40B4-BE49-F238E27FC236}">
                <a16:creationId xmlns:a16="http://schemas.microsoft.com/office/drawing/2014/main" id="{7A26A3F7-EF04-4E5F-B240-8536CD82F973}"/>
              </a:ext>
            </a:extLst>
          </p:cNvPr>
          <p:cNvSpPr>
            <a:spLocks noGrp="1"/>
          </p:cNvSpPr>
          <p:nvPr>
            <p:ph sz="half" idx="1"/>
          </p:nvPr>
        </p:nvSpPr>
        <p:spPr/>
        <p:txBody>
          <a:bodyPr anchor="ctr">
            <a:normAutofit/>
          </a:bodyPr>
          <a:lstStyle/>
          <a:p>
            <a:pPr marL="0" indent="0">
              <a:buNone/>
            </a:pPr>
            <a:r>
              <a:rPr lang="en-GB"/>
              <a:t>Department-wide support is vital to ensure IT accessibility is distributed across the department and sustained.</a:t>
            </a:r>
          </a:p>
          <a:p>
            <a:endParaRPr lang="en-GB"/>
          </a:p>
        </p:txBody>
      </p:sp>
      <p:sp>
        <p:nvSpPr>
          <p:cNvPr id="11" name="Content Placeholder 2">
            <a:extLst>
              <a:ext uri="{FF2B5EF4-FFF2-40B4-BE49-F238E27FC236}">
                <a16:creationId xmlns:a16="http://schemas.microsoft.com/office/drawing/2014/main" id="{4BC5E670-D8AF-4653-B9DF-5B4F6435D2DA}"/>
              </a:ext>
            </a:extLst>
          </p:cNvPr>
          <p:cNvSpPr>
            <a:spLocks noGrp="1"/>
          </p:cNvSpPr>
          <p:nvPr>
            <p:ph sz="half" idx="2"/>
          </p:nvPr>
        </p:nvSpPr>
        <p:spPr/>
        <p:txBody>
          <a:bodyPr anchor="ctr"/>
          <a:lstStyle/>
          <a:p>
            <a:pPr marL="0" indent="0">
              <a:buNone/>
            </a:pPr>
            <a:r>
              <a:rPr lang="en-GB" sz="3600"/>
              <a:t>Organisation-wide support is even more important for an institution-wide adoption of digital accessibility.</a:t>
            </a:r>
          </a:p>
          <a:p>
            <a:endParaRPr lang="en-US"/>
          </a:p>
        </p:txBody>
      </p:sp>
      <p:sp>
        <p:nvSpPr>
          <p:cNvPr id="3" name="Slide Number Placeholder 2">
            <a:extLst>
              <a:ext uri="{FF2B5EF4-FFF2-40B4-BE49-F238E27FC236}">
                <a16:creationId xmlns:a16="http://schemas.microsoft.com/office/drawing/2014/main" id="{FBBACCCB-9D9D-4A70-9DA1-759889FF4F9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106</a:t>
            </a:fld>
            <a:endParaRPr lang="en-GB"/>
          </a:p>
        </p:txBody>
      </p:sp>
      <p:sp>
        <p:nvSpPr>
          <p:cNvPr id="2" name="Footer Placeholder 1">
            <a:extLst>
              <a:ext uri="{FF2B5EF4-FFF2-40B4-BE49-F238E27FC236}">
                <a16:creationId xmlns:a16="http://schemas.microsoft.com/office/drawing/2014/main" id="{8BAFFCBC-2970-47BB-BDAA-6A8522E16A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58458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849D35-AB26-47C3-AF49-59AAEEA1D3AF}"/>
              </a:ext>
            </a:extLst>
          </p:cNvPr>
          <p:cNvSpPr>
            <a:spLocks noGrp="1"/>
          </p:cNvSpPr>
          <p:nvPr>
            <p:ph type="title"/>
          </p:nvPr>
        </p:nvSpPr>
        <p:spPr/>
        <p:txBody>
          <a:bodyPr/>
          <a:lstStyle/>
          <a:p>
            <a:r>
              <a:rPr lang="en-GB"/>
              <a:t>Identify stakeholders</a:t>
            </a:r>
          </a:p>
        </p:txBody>
      </p:sp>
      <p:sp>
        <p:nvSpPr>
          <p:cNvPr id="2" name="Content Placeholder 1">
            <a:extLst>
              <a:ext uri="{FF2B5EF4-FFF2-40B4-BE49-F238E27FC236}">
                <a16:creationId xmlns:a16="http://schemas.microsoft.com/office/drawing/2014/main" id="{742466B2-BF5B-48F9-876C-10CB0EE5F955}"/>
              </a:ext>
            </a:extLst>
          </p:cNvPr>
          <p:cNvSpPr>
            <a:spLocks noGrp="1"/>
          </p:cNvSpPr>
          <p:nvPr>
            <p:ph sz="half" idx="1"/>
          </p:nvPr>
        </p:nvSpPr>
        <p:spPr/>
        <p:txBody>
          <a:bodyPr anchor="ctr"/>
          <a:lstStyle/>
          <a:p>
            <a:pPr marL="0" indent="0">
              <a:buNone/>
            </a:pPr>
            <a:r>
              <a:rPr lang="en-GB"/>
              <a:t>Key stakeholder and management support will…</a:t>
            </a:r>
          </a:p>
        </p:txBody>
      </p:sp>
      <p:sp>
        <p:nvSpPr>
          <p:cNvPr id="6" name="Content Placeholder 5">
            <a:extLst>
              <a:ext uri="{FF2B5EF4-FFF2-40B4-BE49-F238E27FC236}">
                <a16:creationId xmlns:a16="http://schemas.microsoft.com/office/drawing/2014/main" id="{B7E6630B-E475-4D35-9F55-C71942941F10}"/>
              </a:ext>
            </a:extLst>
          </p:cNvPr>
          <p:cNvSpPr>
            <a:spLocks noGrp="1"/>
          </p:cNvSpPr>
          <p:nvPr>
            <p:ph sz="half" idx="2"/>
          </p:nvPr>
        </p:nvSpPr>
        <p:spPr/>
        <p:txBody>
          <a:bodyPr anchor="ctr"/>
          <a:lstStyle/>
          <a:p>
            <a:pPr marL="0" indent="0">
              <a:buNone/>
            </a:pPr>
            <a:r>
              <a:rPr lang="en-GB"/>
              <a:t>…help with prioritisation clashes, access to resources, and communication activities.</a:t>
            </a:r>
          </a:p>
        </p:txBody>
      </p:sp>
      <p:sp>
        <p:nvSpPr>
          <p:cNvPr id="7" name="Content Placeholder 6">
            <a:extLst>
              <a:ext uri="{FF2B5EF4-FFF2-40B4-BE49-F238E27FC236}">
                <a16:creationId xmlns:a16="http://schemas.microsoft.com/office/drawing/2014/main" id="{7B528B10-22AB-488A-B91E-DB7BB03D7529}"/>
              </a:ext>
            </a:extLst>
          </p:cNvPr>
          <p:cNvSpPr>
            <a:spLocks noGrp="1"/>
          </p:cNvSpPr>
          <p:nvPr>
            <p:ph sz="half" idx="10"/>
          </p:nvPr>
        </p:nvSpPr>
        <p:spPr/>
        <p:txBody>
          <a:bodyPr anchor="ctr"/>
          <a:lstStyle/>
          <a:p>
            <a:pPr marL="0" indent="0">
              <a:buNone/>
            </a:pPr>
            <a:r>
              <a:rPr lang="en-GB"/>
              <a:t>…simplify the process of introducing or improving accessibility.</a:t>
            </a:r>
          </a:p>
        </p:txBody>
      </p:sp>
      <p:sp>
        <p:nvSpPr>
          <p:cNvPr id="8" name="Content Placeholder 7">
            <a:extLst>
              <a:ext uri="{FF2B5EF4-FFF2-40B4-BE49-F238E27FC236}">
                <a16:creationId xmlns:a16="http://schemas.microsoft.com/office/drawing/2014/main" id="{5374DC18-D003-4C30-8816-05C1B58FB549}"/>
              </a:ext>
            </a:extLst>
          </p:cNvPr>
          <p:cNvSpPr>
            <a:spLocks noGrp="1"/>
          </p:cNvSpPr>
          <p:nvPr>
            <p:ph sz="half" idx="11"/>
          </p:nvPr>
        </p:nvSpPr>
        <p:spPr/>
        <p:txBody>
          <a:bodyPr anchor="ctr"/>
          <a:lstStyle/>
          <a:p>
            <a:pPr marL="0" indent="0">
              <a:buNone/>
            </a:pPr>
            <a:r>
              <a:rPr lang="en-GB"/>
              <a:t>Use the business case to help secure support from these groups.</a:t>
            </a:r>
          </a:p>
        </p:txBody>
      </p:sp>
      <p:sp>
        <p:nvSpPr>
          <p:cNvPr id="5" name="Slide Number Placeholder 4">
            <a:extLst>
              <a:ext uri="{FF2B5EF4-FFF2-40B4-BE49-F238E27FC236}">
                <a16:creationId xmlns:a16="http://schemas.microsoft.com/office/drawing/2014/main" id="{7D87E228-4ABE-4DF7-825C-AF40DCE158D6}"/>
              </a:ext>
            </a:extLst>
          </p:cNvPr>
          <p:cNvSpPr>
            <a:spLocks noGrp="1"/>
          </p:cNvSpPr>
          <p:nvPr>
            <p:ph type="sldNum" sz="quarter" idx="4"/>
          </p:nvPr>
        </p:nvSpPr>
        <p:spPr/>
        <p:txBody>
          <a:bodyPr/>
          <a:lstStyle/>
          <a:p>
            <a:fld id="{51AC9CB8-E4A1-4C80-A0FE-41AB03406E23}" type="slidenum">
              <a:rPr lang="en-GB" smtClean="0"/>
              <a:pPr/>
              <a:t>107</a:t>
            </a:fld>
            <a:endParaRPr lang="en-GB"/>
          </a:p>
        </p:txBody>
      </p:sp>
      <p:sp>
        <p:nvSpPr>
          <p:cNvPr id="3" name="Arrow: Right 2">
            <a:extLst>
              <a:ext uri="{FF2B5EF4-FFF2-40B4-BE49-F238E27FC236}">
                <a16:creationId xmlns:a16="http://schemas.microsoft.com/office/drawing/2014/main" id="{F4BAC2E0-3D3E-4C6A-8AC9-A585E3629E58}"/>
              </a:ext>
              <a:ext uri="{C183D7F6-B498-43B3-948B-1728B52AA6E4}">
                <adec:decorative xmlns:adec="http://schemas.microsoft.com/office/drawing/2017/decorative" val="1"/>
              </a:ext>
            </a:extLst>
          </p:cNvPr>
          <p:cNvSpPr/>
          <p:nvPr/>
        </p:nvSpPr>
        <p:spPr>
          <a:xfrm>
            <a:off x="5445809" y="2755691"/>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2C83270-22BF-4392-80C7-9EFA6963272E}"/>
              </a:ext>
              <a:ext uri="{C183D7F6-B498-43B3-948B-1728B52AA6E4}">
                <adec:decorative xmlns:adec="http://schemas.microsoft.com/office/drawing/2017/decorative" val="1"/>
              </a:ext>
            </a:extLst>
          </p:cNvPr>
          <p:cNvSpPr/>
          <p:nvPr/>
        </p:nvSpPr>
        <p:spPr>
          <a:xfrm rot="5400000">
            <a:off x="2802603" y="3438708"/>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9">
            <a:extLst>
              <a:ext uri="{FF2B5EF4-FFF2-40B4-BE49-F238E27FC236}">
                <a16:creationId xmlns:a16="http://schemas.microsoft.com/office/drawing/2014/main" id="{DFFFC136-10F8-4F18-87AF-87D4A9E80D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1193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fade">
                                      <p:cBhvr>
                                        <p:cTn id="18" dur="500"/>
                                        <p:tgtEl>
                                          <p:spTgt spid="6">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animEffect transition="in" filter="fade">
                                      <p:cBhvr>
                                        <p:cTn id="29" dur="500"/>
                                        <p:tgtEl>
                                          <p:spTgt spid="8">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P spid="3"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D6880-90D1-4020-98F2-50AA7E8D98EA}"/>
              </a:ext>
            </a:extLst>
          </p:cNvPr>
          <p:cNvSpPr>
            <a:spLocks noGrp="1"/>
          </p:cNvSpPr>
          <p:nvPr>
            <p:ph type="title"/>
          </p:nvPr>
        </p:nvSpPr>
        <p:spPr>
          <a:xfrm>
            <a:off x="190500" y="147952"/>
            <a:ext cx="11772899" cy="1153360"/>
          </a:xfrm>
        </p:spPr>
        <p:txBody>
          <a:bodyPr anchor="ctr">
            <a:normAutofit/>
          </a:bodyPr>
          <a:lstStyle/>
          <a:p>
            <a:r>
              <a:rPr lang="en-GB"/>
              <a:t>Foster support for accessibility</a:t>
            </a:r>
          </a:p>
        </p:txBody>
      </p:sp>
      <p:pic>
        <p:nvPicPr>
          <p:cNvPr id="13" name="Picture Placeholder 12" descr="People in meeting">
            <a:extLst>
              <a:ext uri="{FF2B5EF4-FFF2-40B4-BE49-F238E27FC236}">
                <a16:creationId xmlns:a16="http://schemas.microsoft.com/office/drawing/2014/main" id="{7DAC8CA4-F444-445F-ABA8-F4AEF1548B7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813" r="13060"/>
          <a:stretch/>
        </p:blipFill>
        <p:spPr>
          <a:xfrm>
            <a:off x="228600" y="1500809"/>
            <a:ext cx="5689600" cy="4681330"/>
          </a:xfrm>
          <a:noFill/>
        </p:spPr>
      </p:pic>
      <p:sp>
        <p:nvSpPr>
          <p:cNvPr id="10" name="Content Placeholder 9">
            <a:extLst>
              <a:ext uri="{FF2B5EF4-FFF2-40B4-BE49-F238E27FC236}">
                <a16:creationId xmlns:a16="http://schemas.microsoft.com/office/drawing/2014/main" id="{CEB62E52-FB27-41FF-9434-81E9AB80BAE8}"/>
              </a:ext>
            </a:extLst>
          </p:cNvPr>
          <p:cNvSpPr>
            <a:spLocks noGrp="1"/>
          </p:cNvSpPr>
          <p:nvPr>
            <p:ph sz="half" idx="2"/>
          </p:nvPr>
        </p:nvSpPr>
        <p:spPr>
          <a:xfrm>
            <a:off x="6273799" y="1500809"/>
            <a:ext cx="5689600" cy="4681330"/>
          </a:xfrm>
        </p:spPr>
        <p:txBody>
          <a:bodyPr anchor="ctr">
            <a:normAutofit/>
          </a:bodyPr>
          <a:lstStyle/>
          <a:p>
            <a:pPr marL="0" indent="0">
              <a:buNone/>
            </a:pPr>
            <a:r>
              <a:rPr lang="en-GB"/>
              <a:t>Find potential allies in:</a:t>
            </a:r>
          </a:p>
          <a:p>
            <a:r>
              <a:rPr lang="en-GB"/>
              <a:t>Web teams</a:t>
            </a:r>
          </a:p>
          <a:p>
            <a:r>
              <a:rPr lang="en-GB"/>
              <a:t>Comms teams</a:t>
            </a:r>
          </a:p>
          <a:p>
            <a:r>
              <a:rPr lang="en-GB"/>
              <a:t>EdTech teams</a:t>
            </a:r>
          </a:p>
          <a:p>
            <a:r>
              <a:rPr lang="en-GB"/>
              <a:t>Project teams</a:t>
            </a:r>
          </a:p>
          <a:p>
            <a:pPr marL="0" indent="0">
              <a:buNone/>
            </a:pPr>
            <a:r>
              <a:rPr lang="en-GB"/>
              <a:t>and so on…</a:t>
            </a:r>
          </a:p>
        </p:txBody>
      </p:sp>
      <p:sp>
        <p:nvSpPr>
          <p:cNvPr id="5" name="Slide Number Placeholder 4">
            <a:extLst>
              <a:ext uri="{FF2B5EF4-FFF2-40B4-BE49-F238E27FC236}">
                <a16:creationId xmlns:a16="http://schemas.microsoft.com/office/drawing/2014/main" id="{6D04869B-73D6-4B97-B538-9A1B81638FF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108</a:t>
            </a:fld>
            <a:endParaRPr lang="en-GB"/>
          </a:p>
        </p:txBody>
      </p:sp>
      <p:sp>
        <p:nvSpPr>
          <p:cNvPr id="2" name="Footer Placeholder 1">
            <a:extLst>
              <a:ext uri="{FF2B5EF4-FFF2-40B4-BE49-F238E27FC236}">
                <a16:creationId xmlns:a16="http://schemas.microsoft.com/office/drawing/2014/main" id="{D2B24E3F-8776-4620-827A-6CEBCB3BC2A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6733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B6CB-398B-450D-9DC1-49B6330137D3}"/>
              </a:ext>
            </a:extLst>
          </p:cNvPr>
          <p:cNvSpPr>
            <a:spLocks noGrp="1"/>
          </p:cNvSpPr>
          <p:nvPr>
            <p:ph type="title"/>
          </p:nvPr>
        </p:nvSpPr>
        <p:spPr/>
        <p:txBody>
          <a:bodyPr anchor="ctr">
            <a:normAutofit/>
          </a:bodyPr>
          <a:lstStyle/>
          <a:p>
            <a:r>
              <a:rPr lang="en-GB"/>
              <a:t>Create opportunities for knowledge exchange</a:t>
            </a:r>
          </a:p>
        </p:txBody>
      </p:sp>
      <p:graphicFrame>
        <p:nvGraphicFramePr>
          <p:cNvPr id="7" name="Content Placeholder 2" descr="Discussions between individuals&#10;Chat channels&#10;Informal lunchtime meet-ups, communities of practice&#10;Departmental presentations, team meetings&#10;">
            <a:extLst>
              <a:ext uri="{FF2B5EF4-FFF2-40B4-BE49-F238E27FC236}">
                <a16:creationId xmlns:a16="http://schemas.microsoft.com/office/drawing/2014/main" id="{B4ACBB62-C152-4464-A6D9-2722043AEF2E}"/>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CB803C1F-625D-44D7-A8D3-5DC421407A00}"/>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109</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CD487499-4D7C-4874-B6C7-2EA6A5FE28F7}"/>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Footer Placeholder 2">
            <a:extLst>
              <a:ext uri="{FF2B5EF4-FFF2-40B4-BE49-F238E27FC236}">
                <a16:creationId xmlns:a16="http://schemas.microsoft.com/office/drawing/2014/main" id="{4D1F65D1-3E42-4289-A983-34F2E758C97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40517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2E32-07D7-45E3-9155-A17D69AC98CE}"/>
              </a:ext>
            </a:extLst>
          </p:cNvPr>
          <p:cNvSpPr>
            <a:spLocks noGrp="1"/>
          </p:cNvSpPr>
          <p:nvPr>
            <p:ph type="title"/>
          </p:nvPr>
        </p:nvSpPr>
        <p:spPr>
          <a:xfrm>
            <a:off x="190500" y="147952"/>
            <a:ext cx="11772899" cy="1153360"/>
          </a:xfrm>
        </p:spPr>
        <p:txBody>
          <a:bodyPr anchor="ctr">
            <a:normAutofit/>
          </a:bodyPr>
          <a:lstStyle/>
          <a:p>
            <a:r>
              <a:rPr lang="en-GB"/>
              <a:t>Background and context</a:t>
            </a:r>
          </a:p>
        </p:txBody>
      </p:sp>
      <p:pic>
        <p:nvPicPr>
          <p:cNvPr id="6" name="Content Placeholder 5">
            <a:extLst>
              <a:ext uri="{FF2B5EF4-FFF2-40B4-BE49-F238E27FC236}">
                <a16:creationId xmlns:a16="http://schemas.microsoft.com/office/drawing/2014/main" id="{5FA29AFA-5A34-4345-92F6-930D7C7442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60" r="-2" b="24980"/>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C7B24177-B671-452D-9589-27B784A53914}"/>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sp>
        <p:nvSpPr>
          <p:cNvPr id="3" name="Footer Placeholder 2">
            <a:extLst>
              <a:ext uri="{FF2B5EF4-FFF2-40B4-BE49-F238E27FC236}">
                <a16:creationId xmlns:a16="http://schemas.microsoft.com/office/drawing/2014/main" id="{4B5D3CB0-107A-4339-8971-68B3A2342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939015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a:t>
            </a:r>
          </a:p>
        </p:txBody>
      </p:sp>
      <p:graphicFrame>
        <p:nvGraphicFramePr>
          <p:cNvPr id="9" name="SmartArt Placeholder 8" descr="Initiate, Plan, Implement, Sustain. Plan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30284853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110</a:t>
            </a:fld>
            <a:endParaRPr lang="en-GB"/>
          </a:p>
        </p:txBody>
      </p:sp>
      <p:sp>
        <p:nvSpPr>
          <p:cNvPr id="3" name="Footer Placeholder 2">
            <a:extLst>
              <a:ext uri="{FF2B5EF4-FFF2-40B4-BE49-F238E27FC236}">
                <a16:creationId xmlns:a16="http://schemas.microsoft.com/office/drawing/2014/main" id="{546DD356-96F7-474B-90B8-F9E06DD8B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00449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Plan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111</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0185490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213F420-5D0A-46DC-89DE-C53BAD07AB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859016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Create IT accessibility policy</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112</a:t>
            </a:fld>
            <a:endParaRPr lang="en-GB"/>
          </a:p>
        </p:txBody>
      </p:sp>
      <p:sp>
        <p:nvSpPr>
          <p:cNvPr id="6" name="SmartArt Placeholder 5">
            <a:extLst>
              <a:ext uri="{FF2B5EF4-FFF2-40B4-BE49-F238E27FC236}">
                <a16:creationId xmlns:a16="http://schemas.microsoft.com/office/drawing/2014/main" id="{BDDC24B0-B8FE-481C-9E4E-E8532DD0A8D7}"/>
              </a:ext>
            </a:extLst>
          </p:cNvPr>
          <p:cNvSpPr>
            <a:spLocks noGrp="1"/>
          </p:cNvSpPr>
          <p:nvPr>
            <p:ph type="dgm" sz="quarter" idx="10"/>
          </p:nvPr>
        </p:nvSpPr>
        <p:spPr/>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304B3032-A9A5-4B6C-8F7A-3E2AFD357181}"/>
              </a:ext>
            </a:extLst>
          </p:cNvPr>
          <p:cNvGraphicFramePr>
            <a:graphicFrameLocks/>
          </p:cNvGraphicFramePr>
          <p:nvPr>
            <p:extLst>
              <p:ext uri="{D42A27DB-BD31-4B8C-83A1-F6EECF244321}">
                <p14:modId xmlns:p14="http://schemas.microsoft.com/office/powerpoint/2010/main" val="4003083260"/>
              </p:ext>
            </p:extLst>
          </p:nvPr>
        </p:nvGraphicFramePr>
        <p:xfrm>
          <a:off x="342900" y="16240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4F70FEA-3765-4104-A808-E37D2283DC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4244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4C0D59-05EB-432E-9C75-ECF23A0B4604}"/>
              </a:ext>
            </a:extLst>
          </p:cNvPr>
          <p:cNvSpPr>
            <a:spLocks noGrp="1"/>
          </p:cNvSpPr>
          <p:nvPr>
            <p:ph type="title"/>
          </p:nvPr>
        </p:nvSpPr>
        <p:spPr>
          <a:xfrm>
            <a:off x="190500" y="147952"/>
            <a:ext cx="11772899" cy="1153360"/>
          </a:xfrm>
        </p:spPr>
        <p:txBody>
          <a:bodyPr anchor="ctr">
            <a:normAutofit/>
          </a:bodyPr>
          <a:lstStyle/>
          <a:p>
            <a:r>
              <a:rPr lang="en-GB" b="0"/>
              <a:t>Create IT accessibility policy </a:t>
            </a:r>
            <a:r>
              <a:rPr lang="en-GB" b="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F5843DA9-62DE-491D-B36B-017899AA61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113</a:t>
            </a:fld>
            <a:endParaRPr lang="en-GB"/>
          </a:p>
        </p:txBody>
      </p:sp>
      <p:graphicFrame>
        <p:nvGraphicFramePr>
          <p:cNvPr id="8" name="Content Placeholder 5" descr="Captures your goals and targets&#10;Meet what standard and level?&#10;Roles and responsibilities&#10;Processes and scope&#10;Reporting&#10;">
            <a:extLst>
              <a:ext uri="{FF2B5EF4-FFF2-40B4-BE49-F238E27FC236}">
                <a16:creationId xmlns:a16="http://schemas.microsoft.com/office/drawing/2014/main" id="{D4D37521-A674-4ECB-B828-494C673A9989}"/>
              </a:ext>
            </a:extLst>
          </p:cNvPr>
          <p:cNvGraphicFramePr>
            <a:graphicFrameLocks noGrp="1"/>
          </p:cNvGraphicFramePr>
          <p:nvPr>
            <p:ph idx="1"/>
            <p:extLst>
              <p:ext uri="{D42A27DB-BD31-4B8C-83A1-F6EECF244321}">
                <p14:modId xmlns:p14="http://schemas.microsoft.com/office/powerpoint/2010/main" val="3604325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B02879F-CABA-47A6-A326-F5074CB3607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89530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Photo of UCL's main building">
            <a:extLst>
              <a:ext uri="{FF2B5EF4-FFF2-40B4-BE49-F238E27FC236}">
                <a16:creationId xmlns:a16="http://schemas.microsoft.com/office/drawing/2014/main" id="{3BDFA65B-78F0-4C13-B662-DB178A100C43}"/>
              </a:ext>
            </a:extLst>
          </p:cNvPr>
          <p:cNvPicPr>
            <a:picLocks noChangeAspect="1"/>
          </p:cNvPicPr>
          <p:nvPr/>
        </p:nvPicPr>
        <p:blipFill rotWithShape="1">
          <a:blip r:embed="rId3"/>
          <a:srcRect l="8548" r="25224"/>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 name="Title 1">
            <a:extLst>
              <a:ext uri="{FF2B5EF4-FFF2-40B4-BE49-F238E27FC236}">
                <a16:creationId xmlns:a16="http://schemas.microsoft.com/office/drawing/2014/main" id="{C966363B-2FB2-49A8-B927-B07AA8F57344}"/>
              </a:ext>
            </a:extLst>
          </p:cNvPr>
          <p:cNvSpPr>
            <a:spLocks noGrp="1"/>
          </p:cNvSpPr>
          <p:nvPr>
            <p:ph type="title"/>
          </p:nvPr>
        </p:nvSpPr>
        <p:spPr>
          <a:xfrm>
            <a:off x="813045" y="365125"/>
            <a:ext cx="5266155" cy="2698837"/>
          </a:xfrm>
        </p:spPr>
        <p:txBody>
          <a:bodyPr vert="horz" lIns="91440" tIns="45720" rIns="91440" bIns="45720" rtlCol="0" anchor="ctr">
            <a:normAutofit/>
          </a:bodyPr>
          <a:lstStyle/>
          <a:p>
            <a:r>
              <a:rPr lang="en-US">
                <a:solidFill>
                  <a:schemeClr val="tx1"/>
                </a:solidFill>
              </a:rPr>
              <a:t>Evolution of a Digital Accessibility Policy at UCL</a:t>
            </a:r>
          </a:p>
        </p:txBody>
      </p:sp>
      <p:sp>
        <p:nvSpPr>
          <p:cNvPr id="4" name="Slide Number Placeholder 3">
            <a:extLst>
              <a:ext uri="{FF2B5EF4-FFF2-40B4-BE49-F238E27FC236}">
                <a16:creationId xmlns:a16="http://schemas.microsoft.com/office/drawing/2014/main" id="{70092C1C-E2DC-48BA-8545-84A7DD72D468}"/>
              </a:ext>
              <a:ext uri="{C183D7F6-B498-43B3-948B-1728B52AA6E4}">
                <adec:decorative xmlns:adec="http://schemas.microsoft.com/office/drawing/2017/decorative" val="1"/>
              </a:ext>
            </a:extLst>
          </p:cNvPr>
          <p:cNvSpPr>
            <a:spLocks noGrp="1"/>
          </p:cNvSpPr>
          <p:nvPr>
            <p:ph type="sldNum" sz="quarter" idx="4"/>
          </p:nvPr>
        </p:nvSpPr>
        <p:spPr>
          <a:xfrm>
            <a:off x="8952140" y="6356350"/>
            <a:ext cx="75895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114</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2DC225AA-0A64-40E9-A476-4177BB9CDBE0}"/>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406715614"/>
      </p:ext>
    </p:extLst>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Scope</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p:txBody>
          <a:bodyPr vert="horz" lIns="91440" tIns="45720" rIns="91440" bIns="45720" rtlCol="0" anchor="t">
            <a:noAutofit/>
          </a:bodyPr>
          <a:lstStyle/>
          <a:p>
            <a:pPr marL="742950" indent="-742950">
              <a:lnSpc>
                <a:spcPct val="100000"/>
              </a:lnSpc>
              <a:spcAft>
                <a:spcPts val="600"/>
              </a:spcAft>
              <a:buAutoNum type="arabicPeriod"/>
            </a:pPr>
            <a:r>
              <a:rPr lang="en-US" sz="2800" b="1">
                <a:ea typeface="+mn-lt"/>
                <a:cs typeface="+mn-lt"/>
              </a:rPr>
              <a:t>Digital products/services/platforms</a:t>
            </a:r>
            <a:r>
              <a:rPr lang="en-US" sz="2800">
                <a:ea typeface="+mn-lt"/>
                <a:cs typeface="+mn-lt"/>
              </a:rPr>
              <a:t> – whether developed in-house or bought in </a:t>
            </a:r>
            <a:endParaRPr lang="en-US">
              <a:ea typeface="+mn-lt"/>
              <a:cs typeface="+mn-lt"/>
            </a:endParaRPr>
          </a:p>
          <a:p>
            <a:pPr marL="742950" indent="-742950">
              <a:lnSpc>
                <a:spcPct val="100000"/>
              </a:lnSpc>
              <a:spcAft>
                <a:spcPts val="600"/>
              </a:spcAft>
              <a:buAutoNum type="arabicPeriod"/>
            </a:pPr>
            <a:r>
              <a:rPr lang="en-US" sz="2800" b="1">
                <a:ea typeface="+mn-lt"/>
                <a:cs typeface="+mn-lt"/>
              </a:rPr>
              <a:t>Online content</a:t>
            </a:r>
            <a:r>
              <a:rPr lang="en-US" sz="2800">
                <a:ea typeface="+mn-lt"/>
                <a:cs typeface="+mn-lt"/>
              </a:rPr>
              <a:t> – on websites, intranets, wiki, blogs, social media </a:t>
            </a:r>
            <a:endParaRPr lang="en-US">
              <a:ea typeface="Roboto"/>
            </a:endParaRPr>
          </a:p>
          <a:p>
            <a:pPr marL="742950" indent="-742950">
              <a:lnSpc>
                <a:spcPct val="100000"/>
              </a:lnSpc>
              <a:spcAft>
                <a:spcPts val="600"/>
              </a:spcAft>
              <a:buAutoNum type="arabicPeriod"/>
            </a:pPr>
            <a:r>
              <a:rPr lang="en-US" sz="2800" b="1">
                <a:ea typeface="+mn-lt"/>
                <a:cs typeface="+mn-lt"/>
              </a:rPr>
              <a:t>Digital documentation </a:t>
            </a:r>
            <a:r>
              <a:rPr lang="en-US" sz="2800">
                <a:ea typeface="+mn-lt"/>
                <a:cs typeface="+mn-lt"/>
              </a:rPr>
              <a:t>–</a:t>
            </a:r>
            <a:r>
              <a:rPr lang="en-US" sz="2800" b="1">
                <a:ea typeface="+mn-lt"/>
                <a:cs typeface="+mn-lt"/>
              </a:rPr>
              <a:t> </a:t>
            </a:r>
            <a:r>
              <a:rPr lang="en-US" sz="2800">
                <a:ea typeface="+mn-lt"/>
                <a:cs typeface="+mn-lt"/>
              </a:rPr>
              <a:t>that are shared with others</a:t>
            </a:r>
          </a:p>
          <a:p>
            <a:pPr marL="742950" indent="-742950">
              <a:lnSpc>
                <a:spcPct val="100000"/>
              </a:lnSpc>
              <a:spcAft>
                <a:spcPts val="600"/>
              </a:spcAft>
              <a:buAutoNum type="arabicPeriod"/>
            </a:pPr>
            <a:r>
              <a:rPr lang="en-US" sz="2800" b="1">
                <a:ea typeface="+mn-lt"/>
                <a:cs typeface="+mn-lt"/>
              </a:rPr>
              <a:t>Multimedia</a:t>
            </a:r>
            <a:r>
              <a:rPr lang="en-US" sz="2800">
                <a:ea typeface="+mn-lt"/>
                <a:cs typeface="+mn-lt"/>
              </a:rPr>
              <a:t> – audio, video and images</a:t>
            </a:r>
            <a:endParaRPr lang="en-US" sz="2800">
              <a:ea typeface="Roboto"/>
            </a:endParaRPr>
          </a:p>
          <a:p>
            <a:pPr marL="742950" indent="-742950">
              <a:lnSpc>
                <a:spcPct val="100000"/>
              </a:lnSpc>
              <a:spcAft>
                <a:spcPts val="600"/>
              </a:spcAft>
              <a:buAutoNum type="arabicPeriod"/>
            </a:pPr>
            <a:r>
              <a:rPr lang="en-US" sz="2800" b="1">
                <a:ea typeface="+mn-lt"/>
                <a:cs typeface="+mn-lt"/>
              </a:rPr>
              <a:t>Teaching and training content</a:t>
            </a:r>
            <a:r>
              <a:rPr lang="en-US" sz="2800">
                <a:ea typeface="+mn-lt"/>
                <a:cs typeface="+mn-lt"/>
              </a:rPr>
              <a:t> – resources, presentations and multimedia</a:t>
            </a: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4" name="Footer Placeholder 3">
            <a:extLst>
              <a:ext uri="{FF2B5EF4-FFF2-40B4-BE49-F238E27FC236}">
                <a16:creationId xmlns:a16="http://schemas.microsoft.com/office/drawing/2014/main" id="{6E38E412-870B-42B2-B3C6-C46594B6F39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9053798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Style</a:t>
            </a:r>
            <a:endParaRPr lang="en-US"/>
          </a:p>
        </p:txBody>
      </p:sp>
      <p:sp>
        <p:nvSpPr>
          <p:cNvPr id="7" name="Content Placeholder 6">
            <a:extLst>
              <a:ext uri="{FF2B5EF4-FFF2-40B4-BE49-F238E27FC236}">
                <a16:creationId xmlns:a16="http://schemas.microsoft.com/office/drawing/2014/main" id="{92F08A39-4EF4-4327-A60D-176D2A91B832}"/>
              </a:ext>
            </a:extLst>
          </p:cNvPr>
          <p:cNvSpPr>
            <a:spLocks noGrp="1"/>
          </p:cNvSpPr>
          <p:nvPr>
            <p:ph sz="half" idx="1"/>
          </p:nvPr>
        </p:nvSpPr>
        <p:spPr/>
        <p:txBody>
          <a:bodyPr vert="horz" lIns="91440" tIns="45720" rIns="91440" bIns="45720" rtlCol="0" anchor="t">
            <a:normAutofit/>
          </a:bodyPr>
          <a:lstStyle/>
          <a:p>
            <a:r>
              <a:rPr lang="en-US">
                <a:ea typeface="Roboto"/>
              </a:rPr>
              <a:t>Simple language with links to more guidance</a:t>
            </a:r>
          </a:p>
          <a:p>
            <a:endParaRPr lang="en-US">
              <a:ea typeface="Roboto"/>
            </a:endParaRPr>
          </a:p>
          <a:p>
            <a:endParaRPr lang="en-US">
              <a:ea typeface="Roboto"/>
            </a:endParaRPr>
          </a:p>
        </p:txBody>
      </p:sp>
      <p:sp>
        <p:nvSpPr>
          <p:cNvPr id="9" name="Content Placeholder 8">
            <a:extLst>
              <a:ext uri="{FF2B5EF4-FFF2-40B4-BE49-F238E27FC236}">
                <a16:creationId xmlns:a16="http://schemas.microsoft.com/office/drawing/2014/main" id="{F5B660C3-30D4-4C14-AB64-31FDF114227A}"/>
              </a:ext>
            </a:extLst>
          </p:cNvPr>
          <p:cNvSpPr>
            <a:spLocks noGrp="1"/>
          </p:cNvSpPr>
          <p:nvPr>
            <p:ph sz="half" idx="2"/>
          </p:nvPr>
        </p:nvSpPr>
        <p:spPr>
          <a:xfrm>
            <a:off x="5754635" y="1500809"/>
            <a:ext cx="6208764" cy="4681330"/>
          </a:xfrm>
        </p:spPr>
        <p:txBody>
          <a:bodyPr vert="horz" lIns="91440" tIns="45720" rIns="91440" bIns="45720" rtlCol="0" anchor="t">
            <a:normAutofit fontScale="85000" lnSpcReduction="20000"/>
          </a:bodyPr>
          <a:lstStyle/>
          <a:p>
            <a:pPr marL="0" indent="0">
              <a:lnSpc>
                <a:spcPct val="90000"/>
              </a:lnSpc>
              <a:buNone/>
            </a:pPr>
            <a:r>
              <a:rPr lang="en-US" sz="4600" b="1">
                <a:ea typeface="Roboto"/>
              </a:rPr>
              <a:t>An example:</a:t>
            </a:r>
            <a:endParaRPr lang="en-US"/>
          </a:p>
          <a:p>
            <a:pPr marL="0" indent="0">
              <a:lnSpc>
                <a:spcPct val="110000"/>
              </a:lnSpc>
              <a:spcBef>
                <a:spcPts val="1500"/>
              </a:spcBef>
              <a:buNone/>
            </a:pPr>
            <a:r>
              <a:rPr lang="en-US" sz="2900">
                <a:latin typeface="Calibri Light"/>
                <a:ea typeface="+mn-lt"/>
                <a:cs typeface="+mn-lt"/>
              </a:rPr>
              <a:t>Documents which are prepared for institutional use such as meeting and committee papers, reports, guides, manuals etc. </a:t>
            </a:r>
            <a:r>
              <a:rPr lang="en-US" sz="2900" b="1" u="sng">
                <a:latin typeface="Calibri"/>
                <a:ea typeface="+mn-lt"/>
                <a:cs typeface="+mn-lt"/>
              </a:rPr>
              <a:t>must be</a:t>
            </a:r>
            <a:r>
              <a:rPr lang="en-US" sz="2900" b="1">
                <a:latin typeface="Calibri Light"/>
                <a:ea typeface="+mn-lt"/>
                <a:cs typeface="+mn-lt"/>
              </a:rPr>
              <a:t> </a:t>
            </a:r>
            <a:r>
              <a:rPr lang="en-US" sz="2900">
                <a:latin typeface="Calibri Light"/>
                <a:ea typeface="+mn-lt"/>
                <a:cs typeface="+mn-lt"/>
              </a:rPr>
              <a:t>prepared using the guidance on structuring and formatting documents.</a:t>
            </a:r>
          </a:p>
          <a:p>
            <a:pPr>
              <a:lnSpc>
                <a:spcPct val="110000"/>
              </a:lnSpc>
              <a:spcBef>
                <a:spcPts val="1500"/>
              </a:spcBef>
              <a:buFont typeface="Wingdings" panose="020B0604020202020204" pitchFamily="34" charset="0"/>
              <a:buChar char="Ø"/>
            </a:pPr>
            <a:r>
              <a:rPr lang="en-US" sz="2600" u="sng">
                <a:latin typeface="Calibri Light"/>
                <a:ea typeface="+mn-lt"/>
                <a:cs typeface="+mn-lt"/>
                <a:hlinkClick r:id="rId2"/>
              </a:rPr>
              <a:t> </a:t>
            </a:r>
            <a:r>
              <a:rPr lang="en-US" sz="2600" u="sng">
                <a:latin typeface="Calibri Light"/>
                <a:ea typeface="+mn-lt"/>
                <a:cs typeface="+mn-lt"/>
                <a:hlinkClick r:id="rId2"/>
              </a:rPr>
              <a:t>Creating Accessible Documents guidance</a:t>
            </a:r>
            <a:r>
              <a:rPr lang="en-US" sz="2600">
                <a:latin typeface="Calibri Light"/>
                <a:ea typeface="+mn-lt"/>
                <a:cs typeface="+mn-lt"/>
                <a:hlinkClick r:id="rId2"/>
              </a:rPr>
              <a:t>. </a:t>
            </a:r>
            <a:endParaRPr lang="en-US" sz="2600">
              <a:latin typeface="Calibri Light"/>
              <a:ea typeface="+mn-lt"/>
              <a:cs typeface="+mn-lt"/>
            </a:endParaRPr>
          </a:p>
          <a:p>
            <a:pPr marL="0" indent="0">
              <a:lnSpc>
                <a:spcPct val="110000"/>
              </a:lnSpc>
              <a:spcBef>
                <a:spcPts val="1500"/>
              </a:spcBef>
              <a:buNone/>
            </a:pPr>
            <a:r>
              <a:rPr lang="en-US" sz="2900">
                <a:latin typeface="Calibri Light"/>
                <a:ea typeface="+mn-lt"/>
                <a:cs typeface="+mn-lt"/>
              </a:rPr>
              <a:t>Staff </a:t>
            </a:r>
            <a:r>
              <a:rPr lang="en-US" sz="2900" b="1" u="sng">
                <a:latin typeface="Calibri"/>
                <a:ea typeface="+mn-lt"/>
                <a:cs typeface="+mn-lt"/>
              </a:rPr>
              <a:t>should</a:t>
            </a:r>
            <a:r>
              <a:rPr lang="en-US" sz="2900" b="1">
                <a:latin typeface="Calibri"/>
                <a:ea typeface="+mn-lt"/>
                <a:cs typeface="+mn-lt"/>
              </a:rPr>
              <a:t> </a:t>
            </a:r>
            <a:r>
              <a:rPr lang="en-US" sz="2900">
                <a:latin typeface="Calibri Light"/>
                <a:ea typeface="+mn-lt"/>
                <a:cs typeface="+mn-lt"/>
              </a:rPr>
              <a:t>use the Microsoft Office accessibility checker to check the accessibility of Word, Excel and PowerPoint files and take action to address any problems.</a:t>
            </a:r>
          </a:p>
          <a:p>
            <a:pPr marL="0" indent="0">
              <a:buNone/>
            </a:pPr>
            <a:endParaRPr lang="en-US" sz="3400">
              <a:ea typeface="Roboto"/>
            </a:endParaRPr>
          </a:p>
        </p:txBody>
      </p:sp>
      <p:sp>
        <p:nvSpPr>
          <p:cNvPr id="3" name="Footer Placeholder 2">
            <a:extLst>
              <a:ext uri="{FF2B5EF4-FFF2-40B4-BE49-F238E27FC236}">
                <a16:creationId xmlns:a16="http://schemas.microsoft.com/office/drawing/2014/main" id="{703D0D3C-2E9D-47CD-9B8C-59ED2F1060B8}"/>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9479540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The policy requires</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190500" y="1720897"/>
            <a:ext cx="6508172" cy="4437996"/>
          </a:xfrm>
        </p:spPr>
        <p:txBody>
          <a:bodyPr vert="horz" lIns="91440" tIns="45720" rIns="91440" bIns="45720" rtlCol="0" anchor="t">
            <a:noAutofit/>
          </a:bodyPr>
          <a:lstStyle/>
          <a:p>
            <a:r>
              <a:rPr lang="en-US" sz="2400">
                <a:solidFill>
                  <a:schemeClr val="bg1">
                    <a:alpha val="80000"/>
                  </a:schemeClr>
                </a:solidFill>
                <a:ea typeface="+mn-lt"/>
                <a:cs typeface="+mn-lt"/>
              </a:rPr>
              <a:t>Compliance with WCAG 2.1AA</a:t>
            </a:r>
          </a:p>
          <a:p>
            <a:r>
              <a:rPr lang="en-US" sz="2400">
                <a:solidFill>
                  <a:schemeClr val="bg1">
                    <a:alpha val="80000"/>
                  </a:schemeClr>
                </a:solidFill>
                <a:ea typeface="+mn-lt"/>
                <a:cs typeface="+mn-lt"/>
              </a:rPr>
              <a:t>Evidence of product compliance from supplier</a:t>
            </a:r>
          </a:p>
          <a:p>
            <a:r>
              <a:rPr lang="en-US" sz="2400">
                <a:solidFill>
                  <a:schemeClr val="bg1">
                    <a:alpha val="80000"/>
                  </a:schemeClr>
                </a:solidFill>
                <a:ea typeface="+mn-lt"/>
                <a:cs typeface="+mn-lt"/>
              </a:rPr>
              <a:t>Evidence of supplier commitment – exception reports if this isn’t possible</a:t>
            </a:r>
          </a:p>
          <a:p>
            <a:r>
              <a:rPr lang="en-US" sz="2400">
                <a:solidFill>
                  <a:schemeClr val="bg1">
                    <a:alpha val="80000"/>
                  </a:schemeClr>
                </a:solidFill>
                <a:ea typeface="+mn-lt"/>
                <a:cs typeface="+mn-lt"/>
              </a:rPr>
              <a:t>Agreement with suppliers how accessibility requests will be handled</a:t>
            </a:r>
          </a:p>
          <a:p>
            <a:r>
              <a:rPr lang="en-US" sz="2400">
                <a:solidFill>
                  <a:schemeClr val="bg1">
                    <a:alpha val="80000"/>
                  </a:schemeClr>
                </a:solidFill>
                <a:ea typeface="+mn-lt"/>
                <a:cs typeface="+mn-lt"/>
              </a:rPr>
              <a:t>Testing of products</a:t>
            </a:r>
          </a:p>
          <a:p>
            <a:r>
              <a:rPr lang="en-US" sz="2400">
                <a:solidFill>
                  <a:schemeClr val="bg1">
                    <a:alpha val="80000"/>
                  </a:schemeClr>
                </a:solidFill>
                <a:ea typeface="+mn-lt"/>
                <a:cs typeface="+mn-lt"/>
              </a:rPr>
              <a:t>Accessibility statements for products &amp; services</a:t>
            </a:r>
          </a:p>
          <a:p>
            <a:endParaRPr lang="en-US" sz="2400">
              <a:ea typeface="+mn-lt"/>
              <a:cs typeface="+mn-lt"/>
            </a:endParaRPr>
          </a:p>
          <a:p>
            <a:pPr marL="0" indent="0">
              <a:buNone/>
            </a:pPr>
            <a:endParaRPr lang="en-US" sz="2400">
              <a:solidFill>
                <a:schemeClr val="bg1">
                  <a:alpha val="80000"/>
                </a:schemeClr>
              </a:solidFill>
              <a:ea typeface="+mn-lt"/>
              <a:cs typeface="+mn-lt"/>
            </a:endParaRPr>
          </a:p>
          <a:p>
            <a:pPr marL="742950" indent="-742950">
              <a:lnSpc>
                <a:spcPct val="100000"/>
              </a:lnSpc>
              <a:spcAft>
                <a:spcPts val="600"/>
              </a:spcAft>
              <a:buAutoNum type="arabicPeriod"/>
            </a:pPr>
            <a:endParaRPr lang="en-US" sz="2400">
              <a:ea typeface="Roboto"/>
            </a:endParaRPr>
          </a:p>
          <a:p>
            <a:pPr marL="742950" indent="-742950">
              <a:lnSpc>
                <a:spcPct val="100000"/>
              </a:lnSpc>
              <a:buAutoNum type="arabicPeriod"/>
            </a:pPr>
            <a:endParaRPr lang="en-US" sz="2400">
              <a:ea typeface="Roboto"/>
            </a:endParaRPr>
          </a:p>
        </p:txBody>
      </p:sp>
      <p:pic>
        <p:nvPicPr>
          <p:cNvPr id="4" name="Picture 5" descr="Child writing 'I will follow the rules' on a blackboard">
            <a:extLst>
              <a:ext uri="{FF2B5EF4-FFF2-40B4-BE49-F238E27FC236}">
                <a16:creationId xmlns:a16="http://schemas.microsoft.com/office/drawing/2014/main" id="{8AB7F33D-700B-4734-BD6C-36629D624E5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0950" y="2159810"/>
            <a:ext cx="4242079" cy="2990556"/>
          </a:xfrm>
          <a:prstGeom prst="rect">
            <a:avLst/>
          </a:prstGeom>
        </p:spPr>
      </p:pic>
      <p:sp>
        <p:nvSpPr>
          <p:cNvPr id="6" name="TextBox 5">
            <a:extLst>
              <a:ext uri="{FF2B5EF4-FFF2-40B4-BE49-F238E27FC236}">
                <a16:creationId xmlns:a16="http://schemas.microsoft.com/office/drawing/2014/main" id="{57FF1443-E63E-424A-B34D-D062A96878CD}"/>
              </a:ext>
            </a:extLst>
          </p:cNvPr>
          <p:cNvSpPr txBox="1"/>
          <p:nvPr/>
        </p:nvSpPr>
        <p:spPr>
          <a:xfrm>
            <a:off x="10033279" y="5552936"/>
            <a:ext cx="2743200" cy="317500"/>
          </a:xfrm>
          <a:prstGeom prst="rect">
            <a:avLst/>
          </a:prstGeom>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31F20"/>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231F20"/>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231F20"/>
                </a:solidFill>
                <a:effectLst/>
                <a:uLnTx/>
                <a:uFillTx/>
                <a:latin typeface="Roboto"/>
                <a:ea typeface="+mn-ea"/>
                <a:cs typeface="+mn-cs"/>
                <a:hlinkClick r:id="rId4"/>
              </a:rPr>
              <a:t>CC BY</a:t>
            </a:r>
            <a:r>
              <a:rPr kumimoji="0" lang="en-US" sz="1800" b="0" i="0" u="none" strike="noStrike" kern="1200" cap="none" spc="0" normalizeH="0" baseline="0" noProof="0">
                <a:ln>
                  <a:noFill/>
                </a:ln>
                <a:solidFill>
                  <a:srgbClr val="231F20"/>
                </a:solidFill>
                <a:effectLst/>
                <a:uLnTx/>
                <a:uFillTx/>
                <a:latin typeface="Roboto"/>
                <a:ea typeface="+mn-ea"/>
                <a:cs typeface="+mn-cs"/>
              </a:rPr>
              <a:t>.</a:t>
            </a:r>
          </a:p>
        </p:txBody>
      </p:sp>
      <p:sp>
        <p:nvSpPr>
          <p:cNvPr id="7" name="Footer Placeholder 6">
            <a:extLst>
              <a:ext uri="{FF2B5EF4-FFF2-40B4-BE49-F238E27FC236}">
                <a16:creationId xmlns:a16="http://schemas.microsoft.com/office/drawing/2014/main" id="{C53A9A83-FD9E-4A34-8FF9-84B053B3A0B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563405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pic>
        <p:nvPicPr>
          <p:cNvPr id="9" name="Picture 9" descr="Tightrope walker to denote balancing act">
            <a:extLst>
              <a:ext uri="{FF2B5EF4-FFF2-40B4-BE49-F238E27FC236}">
                <a16:creationId xmlns:a16="http://schemas.microsoft.com/office/drawing/2014/main" id="{FE68C6C4-1574-42FB-9890-7488A69828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091" r="353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It's a balancing act...</a:t>
            </a: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5C8AAF2F-71A0-433B-9FD0-BBEE4482970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118</a:t>
            </a:fld>
            <a:endPar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77AD9FA-8AE4-4F5D-A21F-5FD33F869287}"/>
              </a:ext>
            </a:extLst>
          </p:cNvPr>
          <p:cNvSpPr txBox="1"/>
          <p:nvPr/>
        </p:nvSpPr>
        <p:spPr>
          <a:xfrm>
            <a:off x="9793588" y="6657945"/>
            <a:ext cx="2398412" cy="200055"/>
          </a:xfrm>
          <a:prstGeom prst="rect">
            <a:avLst/>
          </a:prstGeom>
          <a:solidFill>
            <a:srgbClr val="000000"/>
          </a:solidFill>
        </p:spPr>
        <p:txBody>
          <a:bodyPr wrap="non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Roboto"/>
                <a:ea typeface="+mn-ea"/>
                <a:cs typeface="+mn-cs"/>
                <a:hlinkClick r:id="rId4">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Roboto"/>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Roboto"/>
                <a:ea typeface="+mn-ea"/>
                <a:cs typeface="+mn-cs"/>
                <a:hlinkClick r:id="rId5">
                  <a:extLst>
                    <a:ext uri="{A12FA001-AC4F-418D-AE19-62706E023703}">
                      <ahyp:hlinkClr xmlns:ahyp="http://schemas.microsoft.com/office/drawing/2018/hyperlinkcolor" val="tx"/>
                    </a:ext>
                  </a:extLst>
                </a:hlinkClick>
              </a:rPr>
              <a:t>CC BY</a:t>
            </a:r>
            <a:r>
              <a:rPr kumimoji="0" lang="en-US" sz="700" b="0" i="0" u="none" strike="noStrike" kern="1200" cap="none" spc="0" normalizeH="0" baseline="0" noProof="0">
                <a:ln>
                  <a:noFill/>
                </a:ln>
                <a:solidFill>
                  <a:srgbClr val="FFFFFF"/>
                </a:solidFill>
                <a:effectLst/>
                <a:uLnTx/>
                <a:uFillTx/>
                <a:latin typeface="Roboto"/>
                <a:ea typeface="+mn-ea"/>
                <a:cs typeface="+mn-cs"/>
              </a:rPr>
              <a:t>.</a:t>
            </a:r>
          </a:p>
        </p:txBody>
      </p:sp>
    </p:spTree>
    <p:extLst>
      <p:ext uri="{BB962C8B-B14F-4D97-AF65-F5344CB8AC3E}">
        <p14:creationId xmlns:p14="http://schemas.microsoft.com/office/powerpoint/2010/main" val="3548347610"/>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Who is responsible?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119</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25730ADD-FD56-4385-A977-F4D50EC272DD}"/>
              </a:ext>
            </a:extLst>
          </p:cNvPr>
          <p:cNvGraphicFramePr>
            <a:graphicFrameLocks noGrp="1"/>
          </p:cNvGraphicFramePr>
          <p:nvPr>
            <p:ph type="dgm" sz="quarter" idx="10"/>
            <p:extLst>
              <p:ext uri="{D42A27DB-BD31-4B8C-83A1-F6EECF244321}">
                <p14:modId xmlns:p14="http://schemas.microsoft.com/office/powerpoint/2010/main" val="34802786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7BBF68-8ACB-427A-B3BA-04E263949F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1093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6C77-1E03-4698-B395-1F81B427E6EB}"/>
              </a:ext>
            </a:extLst>
          </p:cNvPr>
          <p:cNvSpPr>
            <a:spLocks noGrp="1"/>
          </p:cNvSpPr>
          <p:nvPr>
            <p:ph type="title"/>
          </p:nvPr>
        </p:nvSpPr>
        <p:spPr/>
        <p:txBody>
          <a:bodyPr/>
          <a:lstStyle/>
          <a:p>
            <a:r>
              <a:rPr lang="en-GB"/>
              <a:t>Disclosure</a:t>
            </a:r>
          </a:p>
        </p:txBody>
      </p:sp>
      <p:pic>
        <p:nvPicPr>
          <p:cNvPr id="6" name="Content Placeholder 5">
            <a:extLst>
              <a:ext uri="{FF2B5EF4-FFF2-40B4-BE49-F238E27FC236}">
                <a16:creationId xmlns:a16="http://schemas.microsoft.com/office/drawing/2014/main" id="{71A1C682-F639-45C0-8B0D-682BA87CD02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192" b="7357"/>
          <a:stretch/>
        </p:blipFill>
        <p:spPr>
          <a:xfrm>
            <a:off x="190500" y="1455175"/>
            <a:ext cx="11717123" cy="4742425"/>
          </a:xfrm>
          <a:ln w="38100">
            <a:solidFill>
              <a:schemeClr val="bg1"/>
            </a:solidFill>
          </a:ln>
        </p:spPr>
      </p:pic>
      <p:sp>
        <p:nvSpPr>
          <p:cNvPr id="4" name="Slide Number Placeholder 3">
            <a:extLst>
              <a:ext uri="{FF2B5EF4-FFF2-40B4-BE49-F238E27FC236}">
                <a16:creationId xmlns:a16="http://schemas.microsoft.com/office/drawing/2014/main" id="{4DA82531-D225-41D8-BB22-AB16C9BB578A}"/>
              </a:ext>
            </a:extLst>
          </p:cNvPr>
          <p:cNvSpPr>
            <a:spLocks noGrp="1"/>
          </p:cNvSpPr>
          <p:nvPr>
            <p:ph type="sldNum" sz="quarter" idx="4"/>
          </p:nvPr>
        </p:nvSpPr>
        <p:spPr/>
        <p:txBody>
          <a:bodyPr/>
          <a:lstStyle/>
          <a:p>
            <a:fld id="{51AC9CB8-E4A1-4C80-A0FE-41AB03406E23}" type="slidenum">
              <a:rPr lang="en-GB" smtClean="0"/>
              <a:pPr/>
              <a:t>12</a:t>
            </a:fld>
            <a:endParaRPr lang="en-GB"/>
          </a:p>
        </p:txBody>
      </p:sp>
      <p:sp>
        <p:nvSpPr>
          <p:cNvPr id="3" name="Footer Placeholder 2">
            <a:extLst>
              <a:ext uri="{FF2B5EF4-FFF2-40B4-BE49-F238E27FC236}">
                <a16:creationId xmlns:a16="http://schemas.microsoft.com/office/drawing/2014/main" id="{B3F26271-0C5E-4A9A-85B4-B515190AFA8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764322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C3B7-6C4D-426F-9ADE-CD37C2DD61CB}"/>
              </a:ext>
            </a:extLst>
          </p:cNvPr>
          <p:cNvSpPr>
            <a:spLocks noGrp="1"/>
          </p:cNvSpPr>
          <p:nvPr>
            <p:ph type="title"/>
          </p:nvPr>
        </p:nvSpPr>
        <p:spPr>
          <a:xfrm>
            <a:off x="190500" y="147952"/>
            <a:ext cx="11772899" cy="1153360"/>
          </a:xfrm>
        </p:spPr>
        <p:txBody>
          <a:bodyPr anchor="ctr">
            <a:normAutofit/>
          </a:bodyPr>
          <a:lstStyle/>
          <a:p>
            <a:r>
              <a:rPr lang="en-GB"/>
              <a:t>Assign responsibilities</a:t>
            </a:r>
          </a:p>
        </p:txBody>
      </p:sp>
      <p:sp>
        <p:nvSpPr>
          <p:cNvPr id="4" name="Slide Number Placeholder 3">
            <a:extLst>
              <a:ext uri="{FF2B5EF4-FFF2-40B4-BE49-F238E27FC236}">
                <a16:creationId xmlns:a16="http://schemas.microsoft.com/office/drawing/2014/main" id="{D8B7BFB8-1C8C-48AC-A211-781858CA091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120</a:t>
            </a:fld>
            <a:endParaRPr lang="en-GB"/>
          </a:p>
        </p:txBody>
      </p:sp>
      <p:graphicFrame>
        <p:nvGraphicFramePr>
          <p:cNvPr id="6" name="Content Placeholder 2" descr="Formalising the responsibility helps ensure that staff have time for the work and can receive training.&#10;Clear identification helps communicate who is responsible for accessibility and that it is being prioritised.&#10;">
            <a:extLst>
              <a:ext uri="{FF2B5EF4-FFF2-40B4-BE49-F238E27FC236}">
                <a16:creationId xmlns:a16="http://schemas.microsoft.com/office/drawing/2014/main" id="{202494D4-A672-4D70-9A95-C430240FC062}"/>
              </a:ext>
            </a:extLst>
          </p:cNvPr>
          <p:cNvGraphicFramePr>
            <a:graphicFrameLocks noGrp="1"/>
          </p:cNvGraphicFramePr>
          <p:nvPr>
            <p:ph type="dgm" sz="quarter" idx="10"/>
            <p:extLst>
              <p:ext uri="{D42A27DB-BD31-4B8C-83A1-F6EECF244321}">
                <p14:modId xmlns:p14="http://schemas.microsoft.com/office/powerpoint/2010/main" val="210542733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D8D9D39-1DE9-4F6F-8F6A-609499C77B2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574766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Department-wide</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121</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56283956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E05BAC81-1870-46D5-9BE7-6DF3616C0E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71095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A45-B3FE-4C7B-8EA8-D779583F71A0}"/>
              </a:ext>
            </a:extLst>
          </p:cNvPr>
          <p:cNvSpPr>
            <a:spLocks noGrp="1"/>
          </p:cNvSpPr>
          <p:nvPr>
            <p:ph type="title"/>
          </p:nvPr>
        </p:nvSpPr>
        <p:spPr/>
        <p:txBody>
          <a:bodyPr/>
          <a:lstStyle/>
          <a:p>
            <a:r>
              <a:rPr lang="en-US">
                <a:ea typeface="Roboto"/>
              </a:rPr>
              <a:t>Roles and responsibilities</a:t>
            </a:r>
            <a:endParaRPr lang="en-US"/>
          </a:p>
        </p:txBody>
      </p:sp>
      <p:graphicFrame>
        <p:nvGraphicFramePr>
          <p:cNvPr id="7" name="Content Placeholder 6">
            <a:extLst>
              <a:ext uri="{FF2B5EF4-FFF2-40B4-BE49-F238E27FC236}">
                <a16:creationId xmlns:a16="http://schemas.microsoft.com/office/drawing/2014/main" id="{699336DE-08EE-4325-95B3-068F6573AE22}"/>
              </a:ext>
            </a:extLst>
          </p:cNvPr>
          <p:cNvGraphicFramePr>
            <a:graphicFrameLocks noGrp="1"/>
          </p:cNvGraphicFramePr>
          <p:nvPr>
            <p:ph idx="1"/>
          </p:nvPr>
        </p:nvGraphicFramePr>
        <p:xfrm>
          <a:off x="663222" y="2215444"/>
          <a:ext cx="10686290" cy="3299761"/>
        </p:xfrm>
        <a:graphic>
          <a:graphicData uri="http://schemas.openxmlformats.org/drawingml/2006/table">
            <a:tbl>
              <a:tblPr firstRow="1" bandRow="1">
                <a:tableStyleId>{073A0DAA-6AF3-43AB-8588-CEC1D06C72B9}</a:tableStyleId>
              </a:tblPr>
              <a:tblGrid>
                <a:gridCol w="4910666">
                  <a:extLst>
                    <a:ext uri="{9D8B030D-6E8A-4147-A177-3AD203B41FA5}">
                      <a16:colId xmlns:a16="http://schemas.microsoft.com/office/drawing/2014/main" val="3572609381"/>
                    </a:ext>
                  </a:extLst>
                </a:gridCol>
                <a:gridCol w="2702153">
                  <a:extLst>
                    <a:ext uri="{9D8B030D-6E8A-4147-A177-3AD203B41FA5}">
                      <a16:colId xmlns:a16="http://schemas.microsoft.com/office/drawing/2014/main" val="3572883905"/>
                    </a:ext>
                  </a:extLst>
                </a:gridCol>
                <a:gridCol w="3073471">
                  <a:extLst>
                    <a:ext uri="{9D8B030D-6E8A-4147-A177-3AD203B41FA5}">
                      <a16:colId xmlns:a16="http://schemas.microsoft.com/office/drawing/2014/main" val="421918886"/>
                    </a:ext>
                  </a:extLst>
                </a:gridCol>
              </a:tblGrid>
              <a:tr h="660985">
                <a:tc>
                  <a:txBody>
                    <a:bodyPr/>
                    <a:lstStyle/>
                    <a:p>
                      <a:pPr marL="0" fontAlgn="t">
                        <a:spcBef>
                          <a:spcPts val="0"/>
                        </a:spcBef>
                        <a:spcAft>
                          <a:spcPts val="0"/>
                        </a:spcAft>
                      </a:pPr>
                      <a:r>
                        <a:rPr lang="en-US" sz="2400">
                          <a:effectLst/>
                        </a:rPr>
                        <a:t>Type of digital asset</a:t>
                      </a:r>
                      <a:endParaRPr lang="en-US" sz="1800">
                        <a:effectLst/>
                      </a:endParaRPr>
                    </a:p>
                  </a:txBody>
                  <a:tcPr/>
                </a:tc>
                <a:tc>
                  <a:txBody>
                    <a:bodyPr/>
                    <a:lstStyle/>
                    <a:p>
                      <a:pPr marL="0" fontAlgn="t">
                        <a:spcBef>
                          <a:spcPts val="0"/>
                        </a:spcBef>
                        <a:spcAft>
                          <a:spcPts val="0"/>
                        </a:spcAft>
                      </a:pPr>
                      <a:r>
                        <a:rPr lang="en-US" sz="2400">
                          <a:effectLst/>
                        </a:rPr>
                        <a:t>Responsible</a:t>
                      </a:r>
                      <a:endParaRPr lang="en-US" sz="1800">
                        <a:effectLst/>
                      </a:endParaRPr>
                    </a:p>
                  </a:txBody>
                  <a:tcPr/>
                </a:tc>
                <a:tc>
                  <a:txBody>
                    <a:bodyPr/>
                    <a:lstStyle/>
                    <a:p>
                      <a:pPr marL="0" fontAlgn="t">
                        <a:spcBef>
                          <a:spcPts val="0"/>
                        </a:spcBef>
                        <a:spcAft>
                          <a:spcPts val="0"/>
                        </a:spcAft>
                      </a:pPr>
                      <a:r>
                        <a:rPr lang="en-US" sz="2400">
                          <a:effectLst/>
                        </a:rPr>
                        <a:t>Accountable</a:t>
                      </a:r>
                      <a:endParaRPr lang="en-US" sz="1800">
                        <a:effectLst/>
                      </a:endParaRPr>
                    </a:p>
                  </a:txBody>
                  <a:tcPr/>
                </a:tc>
                <a:extLst>
                  <a:ext uri="{0D108BD9-81ED-4DB2-BD59-A6C34878D82A}">
                    <a16:rowId xmlns:a16="http://schemas.microsoft.com/office/drawing/2014/main" val="2458299254"/>
                  </a:ext>
                </a:extLst>
              </a:tr>
              <a:tr h="776111">
                <a:tc>
                  <a:txBody>
                    <a:bodyPr/>
                    <a:lstStyle/>
                    <a:p>
                      <a:pPr marL="0" fontAlgn="t">
                        <a:spcBef>
                          <a:spcPts val="0"/>
                        </a:spcBef>
                        <a:spcAft>
                          <a:spcPts val="0"/>
                        </a:spcAft>
                      </a:pPr>
                      <a:r>
                        <a:rPr lang="en-US" sz="2000">
                          <a:effectLst/>
                        </a:rPr>
                        <a:t>General content</a:t>
                      </a:r>
                    </a:p>
                  </a:txBody>
                  <a:tcPr/>
                </a:tc>
                <a:tc>
                  <a:txBody>
                    <a:bodyPr/>
                    <a:lstStyle/>
                    <a:p>
                      <a:pPr marL="0" fontAlgn="t">
                        <a:spcBef>
                          <a:spcPts val="0"/>
                        </a:spcBef>
                        <a:spcAft>
                          <a:spcPts val="0"/>
                        </a:spcAft>
                      </a:pPr>
                      <a:r>
                        <a:rPr lang="en-US" sz="2000">
                          <a:effectLst/>
                        </a:rPr>
                        <a:t>Individual staff</a:t>
                      </a:r>
                    </a:p>
                  </a:txBody>
                  <a:tcPr/>
                </a:tc>
                <a:tc>
                  <a:txBody>
                    <a:bodyPr/>
                    <a:lstStyle/>
                    <a:p>
                      <a:pPr marL="0" fontAlgn="t">
                        <a:spcBef>
                          <a:spcPts val="0"/>
                        </a:spcBef>
                        <a:spcAft>
                          <a:spcPts val="0"/>
                        </a:spcAft>
                      </a:pPr>
                      <a:endParaRPr lang="en-US" sz="1600">
                        <a:effectLst/>
                      </a:endParaRPr>
                    </a:p>
                  </a:txBody>
                  <a:tcPr/>
                </a:tc>
                <a:extLst>
                  <a:ext uri="{0D108BD9-81ED-4DB2-BD59-A6C34878D82A}">
                    <a16:rowId xmlns:a16="http://schemas.microsoft.com/office/drawing/2014/main" val="4041005504"/>
                  </a:ext>
                </a:extLst>
              </a:tr>
              <a:tr h="846666">
                <a:tc>
                  <a:txBody>
                    <a:bodyPr/>
                    <a:lstStyle/>
                    <a:p>
                      <a:pPr marL="0" fontAlgn="t">
                        <a:spcBef>
                          <a:spcPts val="0"/>
                        </a:spcBef>
                        <a:spcAft>
                          <a:spcPts val="0"/>
                        </a:spcAft>
                      </a:pPr>
                      <a:r>
                        <a:rPr lang="en-US" sz="2000">
                          <a:effectLst/>
                        </a:rPr>
                        <a:t>Procured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lvl="0">
                        <a:spcBef>
                          <a:spcPts val="0"/>
                        </a:spcBef>
                        <a:spcAft>
                          <a:spcPts val="0"/>
                        </a:spcAft>
                        <a:buNone/>
                      </a:pPr>
                      <a:r>
                        <a:rPr lang="en-US" sz="2000">
                          <a:effectLst/>
                        </a:rPr>
                        <a:t>Budget holder</a:t>
                      </a:r>
                    </a:p>
                  </a:txBody>
                  <a:tcPr/>
                </a:tc>
                <a:extLst>
                  <a:ext uri="{0D108BD9-81ED-4DB2-BD59-A6C34878D82A}">
                    <a16:rowId xmlns:a16="http://schemas.microsoft.com/office/drawing/2014/main" val="628511974"/>
                  </a:ext>
                </a:extLst>
              </a:tr>
              <a:tr h="1015999">
                <a:tc>
                  <a:txBody>
                    <a:bodyPr/>
                    <a:lstStyle/>
                    <a:p>
                      <a:pPr marL="0" fontAlgn="t">
                        <a:spcBef>
                          <a:spcPts val="0"/>
                        </a:spcBef>
                        <a:spcAft>
                          <a:spcPts val="0"/>
                        </a:spcAft>
                      </a:pPr>
                      <a:r>
                        <a:rPr lang="en-US" sz="2000">
                          <a:effectLst/>
                        </a:rPr>
                        <a:t>In-house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CIO</a:t>
                      </a:r>
                    </a:p>
                  </a:txBody>
                  <a:tcPr/>
                </a:tc>
                <a:extLst>
                  <a:ext uri="{0D108BD9-81ED-4DB2-BD59-A6C34878D82A}">
                    <a16:rowId xmlns:a16="http://schemas.microsoft.com/office/drawing/2014/main" val="779114825"/>
                  </a:ext>
                </a:extLst>
              </a:tr>
            </a:tbl>
          </a:graphicData>
        </a:graphic>
      </p:graphicFrame>
      <p:sp>
        <p:nvSpPr>
          <p:cNvPr id="3" name="Footer Placeholder 2">
            <a:extLst>
              <a:ext uri="{FF2B5EF4-FFF2-40B4-BE49-F238E27FC236}">
                <a16:creationId xmlns:a16="http://schemas.microsoft.com/office/drawing/2014/main" id="{02A94A4C-6F01-4C99-97DA-1B01355841F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DA875084-D274-4A56-A96F-FC1E4D0D35E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33281832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Budget and resources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123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1C36429-5C9A-4D6C-A2FC-A9E5FB2CAE3F}"/>
              </a:ext>
            </a:extLst>
          </p:cNvPr>
          <p:cNvGraphicFramePr>
            <a:graphicFrameLocks noGrp="1"/>
          </p:cNvGraphicFramePr>
          <p:nvPr>
            <p:ph type="dgm" sz="quarter" idx="10"/>
            <p:extLst>
              <p:ext uri="{D42A27DB-BD31-4B8C-83A1-F6EECF244321}">
                <p14:modId xmlns:p14="http://schemas.microsoft.com/office/powerpoint/2010/main" val="10881972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1DBBEF93-651B-49E2-AE5D-FD5D990C03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441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0ABEF9-37CF-4E34-B6D8-92477F5F01F8}"/>
              </a:ext>
            </a:extLst>
          </p:cNvPr>
          <p:cNvSpPr>
            <a:spLocks noGrp="1"/>
          </p:cNvSpPr>
          <p:nvPr>
            <p:ph type="title"/>
          </p:nvPr>
        </p:nvSpPr>
        <p:spPr/>
        <p:txBody>
          <a:bodyPr/>
          <a:lstStyle/>
          <a:p>
            <a:r>
              <a:rPr lang="en-GB"/>
              <a:t>Budget and resources </a:t>
            </a:r>
            <a:r>
              <a:rPr lang="en-GB">
                <a:solidFill>
                  <a:schemeClr val="tx1"/>
                </a:solidFill>
              </a:rPr>
              <a:t>1</a:t>
            </a:r>
          </a:p>
        </p:txBody>
      </p:sp>
      <p:sp>
        <p:nvSpPr>
          <p:cNvPr id="6" name="Content Placeholder 5">
            <a:extLst>
              <a:ext uri="{FF2B5EF4-FFF2-40B4-BE49-F238E27FC236}">
                <a16:creationId xmlns:a16="http://schemas.microsoft.com/office/drawing/2014/main" id="{9AF71AAD-E7F8-4F1C-9DC8-80F70F34C966}"/>
              </a:ext>
            </a:extLst>
          </p:cNvPr>
          <p:cNvSpPr>
            <a:spLocks noGrp="1"/>
          </p:cNvSpPr>
          <p:nvPr>
            <p:ph sz="half" idx="1"/>
          </p:nvPr>
        </p:nvSpPr>
        <p:spPr/>
        <p:txBody>
          <a:bodyPr anchor="ctr"/>
          <a:lstStyle/>
          <a:p>
            <a:pPr marL="0" indent="0">
              <a:buNone/>
            </a:pPr>
            <a:r>
              <a:rPr lang="en-GB" dirty="0"/>
              <a:t>Ensure resources, including budgets, are clarified and secured for accessibility activities.</a:t>
            </a:r>
          </a:p>
          <a:p>
            <a:pPr marL="0" indent="0">
              <a:buNone/>
            </a:pPr>
            <a:endParaRPr lang="en-GB" dirty="0"/>
          </a:p>
          <a:p>
            <a:pPr marL="0" indent="0">
              <a:buNone/>
            </a:pPr>
            <a:r>
              <a:rPr lang="en-GB" dirty="0"/>
              <a:t>This includes necessary reviews, training, audits, and testing with users.</a:t>
            </a:r>
          </a:p>
        </p:txBody>
      </p:sp>
      <p:pic>
        <p:nvPicPr>
          <p:cNvPr id="9" name="Picture Placeholder 8" descr="Different sizes of piggybanks in pastel colors">
            <a:extLst>
              <a:ext uri="{FF2B5EF4-FFF2-40B4-BE49-F238E27FC236}">
                <a16:creationId xmlns:a16="http://schemas.microsoft.com/office/drawing/2014/main" id="{7A2B7656-3B36-4E91-BAAA-26E1A93CF307}"/>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9670" r="9670"/>
          <a:stretch>
            <a:fillRect/>
          </a:stretch>
        </p:blipFill>
        <p:spPr/>
      </p:pic>
      <p:sp>
        <p:nvSpPr>
          <p:cNvPr id="4" name="Slide Number Placeholder 3">
            <a:extLst>
              <a:ext uri="{FF2B5EF4-FFF2-40B4-BE49-F238E27FC236}">
                <a16:creationId xmlns:a16="http://schemas.microsoft.com/office/drawing/2014/main" id="{25621037-ACD4-47C3-9064-0A85FB403E10}"/>
              </a:ext>
            </a:extLst>
          </p:cNvPr>
          <p:cNvSpPr>
            <a:spLocks noGrp="1"/>
          </p:cNvSpPr>
          <p:nvPr>
            <p:ph type="sldNum" sz="quarter" idx="4"/>
          </p:nvPr>
        </p:nvSpPr>
        <p:spPr/>
        <p:txBody>
          <a:bodyPr/>
          <a:lstStyle/>
          <a:p>
            <a:fld id="{51AC9CB8-E4A1-4C80-A0FE-41AB03406E23}" type="slidenum">
              <a:rPr lang="en-GB" smtClean="0"/>
              <a:pPr/>
              <a:t>124</a:t>
            </a:fld>
            <a:endParaRPr lang="en-GB"/>
          </a:p>
        </p:txBody>
      </p:sp>
      <p:sp>
        <p:nvSpPr>
          <p:cNvPr id="2" name="Footer Placeholder 1">
            <a:extLst>
              <a:ext uri="{FF2B5EF4-FFF2-40B4-BE49-F238E27FC236}">
                <a16:creationId xmlns:a16="http://schemas.microsoft.com/office/drawing/2014/main" id="{FE090C7B-921C-4991-AE95-FA06061D119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6866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CC5FE3C-4B3D-4C34-9F32-C486125E3FE0}"/>
              </a:ext>
            </a:extLst>
          </p:cNvPr>
          <p:cNvSpPr>
            <a:spLocks noGrp="1"/>
          </p:cNvSpPr>
          <p:nvPr>
            <p:ph type="title"/>
          </p:nvPr>
        </p:nvSpPr>
        <p:spPr>
          <a:xfrm>
            <a:off x="190500" y="147952"/>
            <a:ext cx="11772899" cy="1153360"/>
          </a:xfrm>
        </p:spPr>
        <p:txBody>
          <a:bodyPr/>
          <a:lstStyle/>
          <a:p>
            <a:r>
              <a:rPr lang="en-GB"/>
              <a:t>Budget and resources </a:t>
            </a:r>
            <a:r>
              <a:rPr lang="en-GB">
                <a:solidFill>
                  <a:schemeClr val="tx1"/>
                </a:solidFill>
              </a:rPr>
              <a:t>2</a:t>
            </a:r>
            <a:endParaRPr lang="en-US">
              <a:solidFill>
                <a:schemeClr val="tx1"/>
              </a:solidFill>
            </a:endParaRPr>
          </a:p>
        </p:txBody>
      </p:sp>
      <p:pic>
        <p:nvPicPr>
          <p:cNvPr id="7" name="Content Placeholder 6" descr="Metallic spheres connected in mesh">
            <a:extLst>
              <a:ext uri="{FF2B5EF4-FFF2-40B4-BE49-F238E27FC236}">
                <a16:creationId xmlns:a16="http://schemas.microsoft.com/office/drawing/2014/main" id="{6B33BCF4-23E6-4EC3-A2C2-23FB03401097}"/>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8609" r="11640" b="-2"/>
          <a:stretch/>
        </p:blipFill>
        <p:spPr>
          <a:xfrm>
            <a:off x="329580" y="1470991"/>
            <a:ext cx="5664200" cy="4740966"/>
          </a:xfrm>
          <a:noFill/>
        </p:spPr>
      </p:pic>
      <p:sp>
        <p:nvSpPr>
          <p:cNvPr id="4" name="Content Placeholder 3">
            <a:extLst>
              <a:ext uri="{FF2B5EF4-FFF2-40B4-BE49-F238E27FC236}">
                <a16:creationId xmlns:a16="http://schemas.microsoft.com/office/drawing/2014/main" id="{A009EB91-B6AE-4D04-8BA4-D9500370339B}"/>
              </a:ext>
            </a:extLst>
          </p:cNvPr>
          <p:cNvSpPr>
            <a:spLocks noGrp="1"/>
          </p:cNvSpPr>
          <p:nvPr>
            <p:ph sz="half" idx="1"/>
          </p:nvPr>
        </p:nvSpPr>
        <p:spPr>
          <a:xfrm>
            <a:off x="6273799" y="1470991"/>
            <a:ext cx="5689600" cy="4740966"/>
          </a:xfrm>
        </p:spPr>
        <p:txBody>
          <a:bodyPr>
            <a:normAutofit lnSpcReduction="10000"/>
          </a:bodyPr>
          <a:lstStyle/>
          <a:p>
            <a:pPr marL="0" indent="0">
              <a:buNone/>
            </a:pPr>
            <a:r>
              <a:rPr lang="en-GB"/>
              <a:t>Will depend on </a:t>
            </a:r>
          </a:p>
          <a:p>
            <a:r>
              <a:rPr lang="en-GB"/>
              <a:t>your accessibility goals</a:t>
            </a:r>
          </a:p>
          <a:p>
            <a:r>
              <a:rPr lang="en-GB"/>
              <a:t>the extent of the work required to achieve them.</a:t>
            </a:r>
          </a:p>
          <a:p>
            <a:endParaRPr lang="en-GB"/>
          </a:p>
          <a:p>
            <a:pPr marL="0" indent="0">
              <a:buNone/>
            </a:pPr>
            <a:r>
              <a:rPr lang="en-GB"/>
              <a:t>For all activities consider what resources will be required and ensure that they are available. </a:t>
            </a:r>
          </a:p>
        </p:txBody>
      </p:sp>
      <p:sp>
        <p:nvSpPr>
          <p:cNvPr id="5" name="Slide Number Placeholder 4">
            <a:extLst>
              <a:ext uri="{FF2B5EF4-FFF2-40B4-BE49-F238E27FC236}">
                <a16:creationId xmlns:a16="http://schemas.microsoft.com/office/drawing/2014/main" id="{6ACD417C-8B96-4913-B8BB-83959743A4C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125</a:t>
            </a:fld>
            <a:endParaRPr lang="en-GB"/>
          </a:p>
        </p:txBody>
      </p:sp>
      <p:sp>
        <p:nvSpPr>
          <p:cNvPr id="2" name="Footer Placeholder 1">
            <a:extLst>
              <a:ext uri="{FF2B5EF4-FFF2-40B4-BE49-F238E27FC236}">
                <a16:creationId xmlns:a16="http://schemas.microsoft.com/office/drawing/2014/main" id="{9A82F545-E24F-4E68-9204-7A55E44F70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55655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126</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91991324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153AF2D-ED75-47AB-A38D-491B3D2A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94036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 </a:t>
            </a:r>
            <a:r>
              <a:rPr lang="en-GB">
                <a:solidFill>
                  <a:schemeClr val="tx1"/>
                </a:solidFill>
              </a:rPr>
              <a:t>2</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127</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3870373738"/>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C4CBD3F-FDA3-4972-840B-F2B8EFD65D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6526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CA36-6331-4244-BC2E-00297CB13947}"/>
              </a:ext>
            </a:extLst>
          </p:cNvPr>
          <p:cNvSpPr>
            <a:spLocks noGrp="1"/>
          </p:cNvSpPr>
          <p:nvPr>
            <p:ph type="title"/>
          </p:nvPr>
        </p:nvSpPr>
        <p:spPr/>
        <p:txBody>
          <a:bodyPr>
            <a:normAutofit/>
          </a:bodyPr>
          <a:lstStyle/>
          <a:p>
            <a:r>
              <a:rPr lang="en-GB" cap="none">
                <a:solidFill>
                  <a:schemeClr val="bg1"/>
                </a:solidFill>
              </a:rPr>
              <a:t>Later in this presentation</a:t>
            </a:r>
            <a:endParaRPr lang="en-GB"/>
          </a:p>
        </p:txBody>
      </p:sp>
      <p:sp>
        <p:nvSpPr>
          <p:cNvPr id="4" name="Slide Number Placeholder 3">
            <a:extLst>
              <a:ext uri="{FF2B5EF4-FFF2-40B4-BE49-F238E27FC236}">
                <a16:creationId xmlns:a16="http://schemas.microsoft.com/office/drawing/2014/main" id="{1A2F9E1C-0439-4728-A91D-C75A332603BF}"/>
              </a:ext>
            </a:extLst>
          </p:cNvPr>
          <p:cNvSpPr>
            <a:spLocks noGrp="1"/>
          </p:cNvSpPr>
          <p:nvPr>
            <p:ph type="sldNum" sz="quarter" idx="4"/>
          </p:nvPr>
        </p:nvSpPr>
        <p:spPr/>
        <p:txBody>
          <a:bodyPr/>
          <a:lstStyle/>
          <a:p>
            <a:fld id="{51AC9CB8-E4A1-4C80-A0FE-41AB03406E23}" type="slidenum">
              <a:rPr lang="en-GB" smtClean="0"/>
              <a:pPr/>
              <a:t>128</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857D190C-C8A7-4E8E-8A5D-8F91EE311CED}"/>
              </a:ext>
            </a:extLst>
          </p:cNvPr>
          <p:cNvGraphicFramePr>
            <a:graphicFrameLocks/>
          </p:cNvGraphicFramePr>
          <p:nvPr/>
        </p:nvGraphicFramePr>
        <p:xfrm>
          <a:off x="293943" y="946350"/>
          <a:ext cx="11811000" cy="4296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Left 5">
            <a:extLst>
              <a:ext uri="{FF2B5EF4-FFF2-40B4-BE49-F238E27FC236}">
                <a16:creationId xmlns:a16="http://schemas.microsoft.com/office/drawing/2014/main" id="{AA8038FE-AD4A-4B5D-8290-0FC9FEB7C1C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FCD4EAE6-41D8-4D43-BA06-037602A226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041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271E-3F34-464E-B4BD-A2B8262DF7AE}"/>
              </a:ext>
            </a:extLst>
          </p:cNvPr>
          <p:cNvSpPr>
            <a:spLocks noGrp="1"/>
          </p:cNvSpPr>
          <p:nvPr>
            <p:ph type="title"/>
          </p:nvPr>
        </p:nvSpPr>
        <p:spPr>
          <a:xfrm>
            <a:off x="190500" y="147952"/>
            <a:ext cx="11772899" cy="1153360"/>
          </a:xfrm>
        </p:spPr>
        <p:txBody>
          <a:bodyPr anchor="ctr">
            <a:normAutofit/>
          </a:bodyPr>
          <a:lstStyle/>
          <a:p>
            <a:r>
              <a:rPr lang="en-GB"/>
              <a:t>Your business case helps to secure budget</a:t>
            </a:r>
          </a:p>
        </p:txBody>
      </p:sp>
      <p:sp>
        <p:nvSpPr>
          <p:cNvPr id="3" name="Content Placeholder 2">
            <a:extLst>
              <a:ext uri="{FF2B5EF4-FFF2-40B4-BE49-F238E27FC236}">
                <a16:creationId xmlns:a16="http://schemas.microsoft.com/office/drawing/2014/main" id="{1D51A483-C07C-4242-ADA5-B0401612B1ED}"/>
              </a:ext>
            </a:extLst>
          </p:cNvPr>
          <p:cNvSpPr>
            <a:spLocks noGrp="1"/>
          </p:cNvSpPr>
          <p:nvPr>
            <p:ph sz="half" idx="1"/>
          </p:nvPr>
        </p:nvSpPr>
        <p:spPr>
          <a:xfrm>
            <a:off x="228600" y="1500809"/>
            <a:ext cx="5689600" cy="4681330"/>
          </a:xfrm>
        </p:spPr>
        <p:txBody>
          <a:bodyPr>
            <a:normAutofit/>
          </a:bodyPr>
          <a:lstStyle/>
          <a:p>
            <a:pPr marL="0" indent="0">
              <a:buNone/>
            </a:pPr>
            <a:r>
              <a:rPr lang="en-GB" sz="2500"/>
              <a:t>Ensure that the final budget is supported by estimates of</a:t>
            </a:r>
          </a:p>
          <a:p>
            <a:r>
              <a:rPr lang="en-GB" sz="2500"/>
              <a:t>how changes impact on previously set objectives and targets, </a:t>
            </a:r>
          </a:p>
          <a:p>
            <a:r>
              <a:rPr lang="en-GB" sz="2500"/>
              <a:t>what return on investment could be expected. </a:t>
            </a:r>
          </a:p>
          <a:p>
            <a:pPr lvl="1"/>
            <a:r>
              <a:rPr lang="en-GB" sz="2500"/>
              <a:t>better website performance,</a:t>
            </a:r>
          </a:p>
          <a:p>
            <a:pPr lvl="1"/>
            <a:r>
              <a:rPr lang="en-GB" sz="2500"/>
              <a:t>reduction in maintenance costs,</a:t>
            </a:r>
          </a:p>
          <a:p>
            <a:pPr lvl="1"/>
            <a:r>
              <a:rPr lang="en-GB" sz="2500"/>
              <a:t>improved corporate social responsibility.</a:t>
            </a:r>
          </a:p>
        </p:txBody>
      </p:sp>
      <p:pic>
        <p:nvPicPr>
          <p:cNvPr id="9" name="Content Placeholder 8" descr="People shaking hands">
            <a:extLst>
              <a:ext uri="{FF2B5EF4-FFF2-40B4-BE49-F238E27FC236}">
                <a16:creationId xmlns:a16="http://schemas.microsoft.com/office/drawing/2014/main" id="{B4A2C232-DF66-4ACA-A0CA-B5130FD8BE1B}"/>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9111" t="-363" r="10085" b="363"/>
          <a:stretch/>
        </p:blipFill>
        <p:spPr>
          <a:xfrm>
            <a:off x="6273799" y="1500809"/>
            <a:ext cx="5689600" cy="4700003"/>
          </a:xfrm>
          <a:noFill/>
        </p:spPr>
      </p:pic>
      <p:sp>
        <p:nvSpPr>
          <p:cNvPr id="5" name="Slide Number Placeholder 4">
            <a:extLst>
              <a:ext uri="{FF2B5EF4-FFF2-40B4-BE49-F238E27FC236}">
                <a16:creationId xmlns:a16="http://schemas.microsoft.com/office/drawing/2014/main" id="{7F5BC8CC-45DC-4E99-B3EB-639D5A6E8E3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129</a:t>
            </a:fld>
            <a:endParaRPr lang="en-GB"/>
          </a:p>
        </p:txBody>
      </p:sp>
      <p:sp>
        <p:nvSpPr>
          <p:cNvPr id="4" name="Footer Placeholder 3">
            <a:extLst>
              <a:ext uri="{FF2B5EF4-FFF2-40B4-BE49-F238E27FC236}">
                <a16:creationId xmlns:a16="http://schemas.microsoft.com/office/drawing/2014/main" id="{E6AF0522-F072-49EE-97CC-42401071C9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92606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A727-CEED-4FC4-B173-224BBBAD1A74}"/>
              </a:ext>
            </a:extLst>
          </p:cNvPr>
          <p:cNvSpPr>
            <a:spLocks noGrp="1"/>
          </p:cNvSpPr>
          <p:nvPr>
            <p:ph type="title"/>
          </p:nvPr>
        </p:nvSpPr>
        <p:spPr/>
        <p:txBody>
          <a:bodyPr>
            <a:normAutofit fontScale="90000"/>
          </a:bodyPr>
          <a:lstStyle/>
          <a:p>
            <a:r>
              <a:rPr lang="en-GB" b="0" i="0" dirty="0">
                <a:effectLst/>
              </a:rPr>
              <a:t>Proportion of students studying in England who declared a disability by impairment, 2018-19</a:t>
            </a:r>
            <a:endParaRPr lang="en-GB" dirty="0"/>
          </a:p>
        </p:txBody>
      </p:sp>
      <p:sp>
        <p:nvSpPr>
          <p:cNvPr id="4" name="Slide Number Placeholder 3">
            <a:extLst>
              <a:ext uri="{FF2B5EF4-FFF2-40B4-BE49-F238E27FC236}">
                <a16:creationId xmlns:a16="http://schemas.microsoft.com/office/drawing/2014/main" id="{51D5D8CE-4550-4983-9017-68911420A4D8}"/>
              </a:ext>
            </a:extLst>
          </p:cNvPr>
          <p:cNvSpPr>
            <a:spLocks noGrp="1"/>
          </p:cNvSpPr>
          <p:nvPr>
            <p:ph type="sldNum" sz="quarter" idx="4"/>
          </p:nvPr>
        </p:nvSpPr>
        <p:spPr/>
        <p:txBody>
          <a:bodyPr/>
          <a:lstStyle/>
          <a:p>
            <a:fld id="{51AC9CB8-E4A1-4C80-A0FE-41AB03406E23}" type="slidenum">
              <a:rPr lang="en-GB" smtClean="0"/>
              <a:pPr/>
              <a:t>13</a:t>
            </a:fld>
            <a:endParaRPr lang="en-GB"/>
          </a:p>
        </p:txBody>
      </p:sp>
      <p:graphicFrame>
        <p:nvGraphicFramePr>
          <p:cNvPr id="5" name="Content Placeholder 4">
            <a:extLst>
              <a:ext uri="{FF2B5EF4-FFF2-40B4-BE49-F238E27FC236}">
                <a16:creationId xmlns:a16="http://schemas.microsoft.com/office/drawing/2014/main" id="{7EE61BC1-BD36-49EB-8F89-2F43A8748DA4}"/>
              </a:ext>
            </a:extLst>
          </p:cNvPr>
          <p:cNvGraphicFramePr>
            <a:graphicFrameLocks noGrp="1"/>
          </p:cNvGraphicFramePr>
          <p:nvPr>
            <p:ph idx="1"/>
            <p:extLst>
              <p:ext uri="{D42A27DB-BD31-4B8C-83A1-F6EECF244321}">
                <p14:modId xmlns:p14="http://schemas.microsoft.com/office/powerpoint/2010/main" val="2337456816"/>
              </p:ext>
            </p:extLst>
          </p:nvPr>
        </p:nvGraphicFramePr>
        <p:xfrm>
          <a:off x="190500" y="1733550"/>
          <a:ext cx="11772900" cy="44259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2B4CB51F-FB0C-47A4-8540-1BF405897AC5}"/>
              </a:ext>
            </a:extLst>
          </p:cNvPr>
          <p:cNvSpPr/>
          <p:nvPr/>
        </p:nvSpPr>
        <p:spPr>
          <a:xfrm>
            <a:off x="190500" y="6019800"/>
            <a:ext cx="3136900" cy="41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Source: Office for students.</a:t>
            </a:r>
          </a:p>
        </p:txBody>
      </p:sp>
      <p:sp>
        <p:nvSpPr>
          <p:cNvPr id="3" name="Footer Placeholder 2">
            <a:extLst>
              <a:ext uri="{FF2B5EF4-FFF2-40B4-BE49-F238E27FC236}">
                <a16:creationId xmlns:a16="http://schemas.microsoft.com/office/drawing/2014/main" id="{929DBC62-A377-40C6-9C46-80A77B1657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87824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9754-AFCB-4307-8BBA-7B4BCB0D5B5C}"/>
              </a:ext>
            </a:extLst>
          </p:cNvPr>
          <p:cNvSpPr>
            <a:spLocks noGrp="1"/>
          </p:cNvSpPr>
          <p:nvPr>
            <p:ph type="title"/>
          </p:nvPr>
        </p:nvSpPr>
        <p:spPr>
          <a:xfrm>
            <a:off x="190500" y="147952"/>
            <a:ext cx="11772899" cy="1153360"/>
          </a:xfrm>
        </p:spPr>
        <p:txBody>
          <a:bodyPr anchor="ctr">
            <a:normAutofit/>
          </a:bodyPr>
          <a:lstStyle/>
          <a:p>
            <a:r>
              <a:rPr lang="en-GB"/>
              <a:t>Cost-Benefit Model for Accessibility Projects</a:t>
            </a:r>
          </a:p>
        </p:txBody>
      </p:sp>
      <p:pic>
        <p:nvPicPr>
          <p:cNvPr id="3" name="Content Placeholder 2" descr="Resources - Initiative: Cost-Benefit Model for Accessibility Projects&#10;A free spreadsheet built to model and analyze the costs vs. benefits of a website accessibility project&#10;&#10;Background&#10;The accessibility community has quite a few cost-benefit research projects, but the analysis and results typically speak to a nationwide model, that is, the common and valid argument to embrace accessibility on a large scale. Missing is a data-driven model to explore the cost-benefit tradeoffs of a specific website accessibility project.&#10;&#10;This is the collaborative initiative to answer that need with a spreadsheet model free to use without strings.&#10;&#10;Example Quantitative Benefits spreadsheet screenshot&#10;Target Users&#10;Accessibility litigation is often stalled in negotiations where the defendant claims undue burden. Compartmentalizing each claim is the first step to synchronizing the view of both parties. An impartial, factual model provides a framework to negotiate such components with the summary cost-benefit statements guiding to objective reality-based decisions.&#10;&#10;An accessibility advocate often confronts risk-averse managers unconvinced by calls to take the moral high ground. If a cost-benefit model inputs factual dollars to make the case for accessibility, the advocate has transitioned to speaking management's language.&#10;&#10;Organizations receiving a judicial complaint from the DoJ or the Office of Civil Rights are often blindsided without a clear understanding of the scope of their problem. Human nature exaggerates the threat of the unknown, but breaking remediation into realistic components often reduces it to a manageable project. With the benefits of remediation also clearly identified in dollars, anxiety may even morph into a profitable outcome.">
            <a:extLst>
              <a:ext uri="{FF2B5EF4-FFF2-40B4-BE49-F238E27FC236}">
                <a16:creationId xmlns:a16="http://schemas.microsoft.com/office/drawing/2014/main" id="{7AA2BF5B-12C0-4D1A-ACED-69227C70F1D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2266" y="1500809"/>
            <a:ext cx="5102267" cy="4681330"/>
          </a:xfrm>
          <a:noFill/>
        </p:spPr>
      </p:pic>
      <p:sp>
        <p:nvSpPr>
          <p:cNvPr id="11" name="Content Placeholder 3">
            <a:extLst>
              <a:ext uri="{FF2B5EF4-FFF2-40B4-BE49-F238E27FC236}">
                <a16:creationId xmlns:a16="http://schemas.microsoft.com/office/drawing/2014/main" id="{CDDFFE2F-7994-49F9-85BC-B4B91FD0CD9D}"/>
              </a:ext>
            </a:extLst>
          </p:cNvPr>
          <p:cNvSpPr>
            <a:spLocks noGrp="1"/>
          </p:cNvSpPr>
          <p:nvPr>
            <p:ph sz="half" idx="2"/>
          </p:nvPr>
        </p:nvSpPr>
        <p:spPr>
          <a:xfrm>
            <a:off x="6273799" y="1500809"/>
            <a:ext cx="5689600" cy="4681330"/>
          </a:xfrm>
        </p:spPr>
        <p:txBody>
          <a:bodyPr anchor="ctr">
            <a:normAutofit lnSpcReduction="10000"/>
          </a:bodyPr>
          <a:lstStyle/>
          <a:p>
            <a:r>
              <a:rPr lang="en-US"/>
              <a:t>Free excel spreadsheet, both empty and worked example.</a:t>
            </a:r>
          </a:p>
          <a:p>
            <a:endParaRPr lang="en-US"/>
          </a:p>
          <a:p>
            <a:r>
              <a:rPr lang="en-US"/>
              <a:t>American-centric.</a:t>
            </a:r>
          </a:p>
          <a:p>
            <a:endParaRPr lang="en-US"/>
          </a:p>
          <a:p>
            <a:r>
              <a:rPr lang="en-GB"/>
              <a:t>Emphasises</a:t>
            </a:r>
            <a:r>
              <a:rPr lang="en-US"/>
              <a:t> reduction of legal costs.</a:t>
            </a:r>
          </a:p>
        </p:txBody>
      </p:sp>
      <p:sp>
        <p:nvSpPr>
          <p:cNvPr id="5" name="Slide Number Placeholder 4">
            <a:extLst>
              <a:ext uri="{FF2B5EF4-FFF2-40B4-BE49-F238E27FC236}">
                <a16:creationId xmlns:a16="http://schemas.microsoft.com/office/drawing/2014/main" id="{1F819B11-FBAC-4C71-8CA9-F60241A2A1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130</a:t>
            </a:fld>
            <a:endParaRPr lang="en-GB"/>
          </a:p>
        </p:txBody>
      </p:sp>
      <p:sp>
        <p:nvSpPr>
          <p:cNvPr id="2" name="Footer Placeholder 1">
            <a:extLst>
              <a:ext uri="{FF2B5EF4-FFF2-40B4-BE49-F238E27FC236}">
                <a16:creationId xmlns:a16="http://schemas.microsoft.com/office/drawing/2014/main" id="{57BCCAA0-2433-4479-98F6-0C8F40FDF38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38956622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kern="1200">
                <a:solidFill>
                  <a:schemeClr val="tx1"/>
                </a:solidFill>
                <a:latin typeface="+mj-lt"/>
                <a:ea typeface="+mj-ea"/>
                <a:cs typeface="+mj-cs"/>
              </a:rPr>
              <a:t>Budget and resources</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131</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72184"/>
            <a:ext cx="6153912" cy="4581144"/>
          </a:xfrm>
        </p:spPr>
        <p:txBody>
          <a:bodyPr vert="horz" lIns="91440" tIns="45720" rIns="91440" bIns="45720" rtlCol="0" anchor="t">
            <a:normAutofit/>
          </a:bodyPr>
          <a:lstStyle/>
          <a:p>
            <a:pPr marL="0" indent="0">
              <a:spcBef>
                <a:spcPts val="2100"/>
              </a:spcBef>
              <a:buNone/>
            </a:pPr>
            <a:r>
              <a:rPr lang="en-US" sz="2800">
                <a:solidFill>
                  <a:schemeClr val="tx1"/>
                </a:solidFill>
              </a:rPr>
              <a:t>Focused on teaching content</a:t>
            </a:r>
            <a:endParaRPr lang="en-US" sz="4000">
              <a:solidFill>
                <a:schemeClr val="tx1"/>
              </a:solidFill>
              <a:ea typeface="Roboto"/>
            </a:endParaRPr>
          </a:p>
          <a:p>
            <a:pPr>
              <a:spcBef>
                <a:spcPts val="2100"/>
              </a:spcBef>
            </a:pPr>
            <a:r>
              <a:rPr lang="en-US" sz="2400">
                <a:solidFill>
                  <a:schemeClr val="tx1"/>
                </a:solidFill>
              </a:rPr>
              <a:t>1 FTE to support specialist content (</a:t>
            </a:r>
            <a:r>
              <a:rPr lang="en-US" sz="2400" err="1">
                <a:solidFill>
                  <a:schemeClr val="tx1"/>
                </a:solidFill>
              </a:rPr>
              <a:t>maths</a:t>
            </a:r>
            <a:r>
              <a:rPr lang="en-US" sz="2400">
                <a:solidFill>
                  <a:schemeClr val="tx1"/>
                </a:solidFill>
              </a:rPr>
              <a:t>, specialist notation etc.)</a:t>
            </a:r>
            <a:endParaRPr lang="en-US" sz="2400">
              <a:solidFill>
                <a:schemeClr val="tx1"/>
              </a:solidFill>
              <a:ea typeface="Roboto"/>
            </a:endParaRPr>
          </a:p>
          <a:p>
            <a:pPr>
              <a:spcBef>
                <a:spcPts val="2100"/>
              </a:spcBef>
            </a:pPr>
            <a:r>
              <a:rPr lang="en-US" sz="2400">
                <a:solidFill>
                  <a:schemeClr val="tx1"/>
                </a:solidFill>
              </a:rPr>
              <a:t>1 FTE for more general support</a:t>
            </a:r>
            <a:endParaRPr lang="en-US" sz="2400">
              <a:solidFill>
                <a:schemeClr val="tx1"/>
              </a:solidFill>
              <a:ea typeface="Roboto"/>
            </a:endParaRPr>
          </a:p>
          <a:p>
            <a:pPr>
              <a:spcBef>
                <a:spcPts val="2100"/>
              </a:spcBef>
            </a:pPr>
            <a:r>
              <a:rPr lang="en-US" sz="2400">
                <a:solidFill>
                  <a:schemeClr val="tx1"/>
                </a:solidFill>
              </a:rPr>
              <a:t>3,000 hours of student time to tag images, correct transcripts, etc.</a:t>
            </a:r>
            <a:endParaRPr lang="en-US" sz="2400">
              <a:solidFill>
                <a:schemeClr val="tx1"/>
              </a:solidFill>
              <a:ea typeface="Roboto"/>
            </a:endParaRPr>
          </a:p>
          <a:p>
            <a:endParaRPr lang="en-US" sz="24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91CC38D0-E8D4-4D71-B228-6FD490C1179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Tree>
    <p:extLst>
      <p:ext uri="{BB962C8B-B14F-4D97-AF65-F5344CB8AC3E}">
        <p14:creationId xmlns:p14="http://schemas.microsoft.com/office/powerpoint/2010/main" val="299960957"/>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a:solidFill>
                  <a:schemeClr val="tx1"/>
                </a:solidFill>
              </a:rPr>
              <a:t>Getting </a:t>
            </a:r>
            <a:br>
              <a:rPr lang="en-US" sz="4800">
                <a:solidFill>
                  <a:schemeClr val="tx1"/>
                </a:solidFill>
              </a:rPr>
            </a:br>
            <a:r>
              <a:rPr lang="en-US" sz="4800">
                <a:solidFill>
                  <a:schemeClr val="tx1"/>
                </a:solidFill>
              </a:rPr>
              <a:t>sign-off</a:t>
            </a:r>
            <a:endParaRPr lang="en-US" sz="4000">
              <a:solidFill>
                <a:schemeClr val="tx1"/>
              </a:solidFill>
              <a:ea typeface="+mj-ea"/>
              <a:cs typeface="+mj-cs"/>
            </a:endParaRPr>
          </a:p>
        </p:txBody>
      </p:sp>
      <p:pic>
        <p:nvPicPr>
          <p:cNvPr id="9" name="Picture 31" descr="A rubber stamp with the words 'approved' &#10;">
            <a:extLst>
              <a:ext uri="{FF2B5EF4-FFF2-40B4-BE49-F238E27FC236}">
                <a16:creationId xmlns:a16="http://schemas.microsoft.com/office/drawing/2014/main" id="{E9C35354-3911-480D-9FF7-61951318DD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066" y="3332673"/>
            <a:ext cx="2882660" cy="2090468"/>
          </a:xfrm>
          <a:prstGeom prst="rect">
            <a:avLst/>
          </a:prstGeom>
        </p:spPr>
      </p:pic>
      <p:sp>
        <p:nvSpPr>
          <p:cNvPr id="32" name="TextBox 31">
            <a:extLst>
              <a:ext uri="{FF2B5EF4-FFF2-40B4-BE49-F238E27FC236}">
                <a16:creationId xmlns:a16="http://schemas.microsoft.com/office/drawing/2014/main" id="{C2104A4C-F708-4CE5-96AC-509BCAF5A943}"/>
              </a:ext>
            </a:extLst>
          </p:cNvPr>
          <p:cNvSpPr txBox="1"/>
          <p:nvPr/>
        </p:nvSpPr>
        <p:spPr>
          <a:xfrm>
            <a:off x="1074708" y="5811329"/>
            <a:ext cx="2595112" cy="619425"/>
          </a:xfrm>
          <a:prstGeom prst="rect">
            <a:avLst/>
          </a:prstGeom>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FB1BD"/>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9FB1BD"/>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9FB1BD"/>
                </a:solidFill>
                <a:effectLst/>
                <a:uLnTx/>
                <a:uFillTx/>
                <a:latin typeface="Roboto"/>
                <a:ea typeface="+mn-ea"/>
                <a:cs typeface="+mn-cs"/>
                <a:hlinkClick r:id="rId4"/>
              </a:rPr>
              <a:t>CC BY-SA</a:t>
            </a:r>
            <a:r>
              <a:rPr kumimoji="0" lang="en-US" sz="1800" b="0" i="0" u="none" strike="noStrike" kern="1200" cap="none" spc="0" normalizeH="0" baseline="0" noProof="0">
                <a:ln>
                  <a:noFill/>
                </a:ln>
                <a:solidFill>
                  <a:srgbClr val="9FB1BD"/>
                </a:solidFill>
                <a:effectLst/>
                <a:uLnTx/>
                <a:uFillTx/>
                <a:latin typeface="Roboto"/>
                <a:ea typeface="+mn-ea"/>
                <a:cs typeface="+mn-cs"/>
              </a:rPr>
              <a:t>.</a:t>
            </a: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88931"/>
            <a:ext cx="6379999" cy="4564397"/>
          </a:xfrm>
        </p:spPr>
        <p:txBody>
          <a:bodyPr vert="horz" lIns="91440" tIns="45720" rIns="91440" bIns="45720" rtlCol="0" anchor="t">
            <a:normAutofit/>
          </a:bodyPr>
          <a:lstStyle/>
          <a:p>
            <a:pPr marL="285750" indent="-514350">
              <a:spcBef>
                <a:spcPts val="2100"/>
              </a:spcBef>
              <a:buAutoNum type="arabicPeriod"/>
            </a:pPr>
            <a:r>
              <a:rPr lang="en-US" sz="2400">
                <a:solidFill>
                  <a:schemeClr val="tx1"/>
                </a:solidFill>
                <a:ea typeface="Roboto"/>
              </a:rPr>
              <a:t>Shared drafts with key stakeholders</a:t>
            </a:r>
          </a:p>
          <a:p>
            <a:pPr marL="514350" indent="-514350">
              <a:spcBef>
                <a:spcPts val="2100"/>
              </a:spcBef>
              <a:buAutoNum type="arabicPeriod"/>
            </a:pPr>
            <a:r>
              <a:rPr lang="en-US" sz="2400">
                <a:solidFill>
                  <a:schemeClr val="tx1"/>
                </a:solidFill>
              </a:rPr>
              <a:t>Equity, Diversity and Inclusion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Education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Academic Board</a:t>
            </a:r>
            <a:endParaRPr lang="en-US" sz="2400">
              <a:solidFill>
                <a:schemeClr val="tx1"/>
              </a:solidFill>
              <a:ea typeface="Roboto"/>
            </a:endParaRPr>
          </a:p>
          <a:p>
            <a:pPr marL="514350" indent="-514350">
              <a:buAutoNum type="arabicPeriod"/>
            </a:pPr>
            <a:endParaRPr lang="en-US" sz="28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2E51396B-AEF2-4CDE-A65F-2F5747CFA04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1087101" y="6446838"/>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132</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3649659935"/>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environment</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25A917A5-DC77-4A2B-9621-4BCE454F53CA}"/>
              </a:ext>
            </a:extLst>
          </p:cNvPr>
          <p:cNvGraphicFramePr>
            <a:graphicFrameLocks noGrp="1"/>
          </p:cNvGraphicFramePr>
          <p:nvPr>
            <p:ph type="dgm" sz="quarter" idx="10"/>
            <p:extLst>
              <p:ext uri="{D42A27DB-BD31-4B8C-83A1-F6EECF244321}">
                <p14:modId xmlns:p14="http://schemas.microsoft.com/office/powerpoint/2010/main" val="145377550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ED7F6EC-C485-4D2D-AB34-627518C5A9B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1034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FF3CC8-8CB2-4C2E-9B09-7E218D045DC7}"/>
              </a:ext>
            </a:extLst>
          </p:cNvPr>
          <p:cNvSpPr>
            <a:spLocks noGrp="1"/>
          </p:cNvSpPr>
          <p:nvPr>
            <p:ph type="title"/>
          </p:nvPr>
        </p:nvSpPr>
        <p:spPr/>
        <p:txBody>
          <a:bodyPr/>
          <a:lstStyle/>
          <a:p>
            <a:r>
              <a:rPr lang="en-GB"/>
              <a:t>Review Environment </a:t>
            </a:r>
            <a:r>
              <a:rPr lang="en-GB">
                <a:solidFill>
                  <a:schemeClr val="tx1"/>
                </a:solidFill>
              </a:rPr>
              <a:t>1</a:t>
            </a:r>
          </a:p>
        </p:txBody>
      </p:sp>
      <p:sp>
        <p:nvSpPr>
          <p:cNvPr id="6" name="Content Placeholder 5">
            <a:extLst>
              <a:ext uri="{FF2B5EF4-FFF2-40B4-BE49-F238E27FC236}">
                <a16:creationId xmlns:a16="http://schemas.microsoft.com/office/drawing/2014/main" id="{DB9186DA-75AF-4DCF-8C14-C558AC8209BF}"/>
              </a:ext>
            </a:extLst>
          </p:cNvPr>
          <p:cNvSpPr>
            <a:spLocks noGrp="1"/>
          </p:cNvSpPr>
          <p:nvPr>
            <p:ph sz="half" idx="1"/>
          </p:nvPr>
        </p:nvSpPr>
        <p:spPr/>
        <p:txBody>
          <a:bodyPr anchor="ctr"/>
          <a:lstStyle/>
          <a:p>
            <a:pPr marL="0" indent="0">
              <a:lnSpc>
                <a:spcPct val="150000"/>
              </a:lnSpc>
              <a:buNone/>
            </a:pPr>
            <a:r>
              <a:rPr lang="en-GB"/>
              <a:t>How might resources, processes, and tools in your organisation impact accessibility efforts?</a:t>
            </a:r>
          </a:p>
        </p:txBody>
      </p:sp>
      <p:pic>
        <p:nvPicPr>
          <p:cNvPr id="11" name="Content Placeholder 10">
            <a:extLst>
              <a:ext uri="{FF2B5EF4-FFF2-40B4-BE49-F238E27FC236}">
                <a16:creationId xmlns:a16="http://schemas.microsoft.com/office/drawing/2014/main" id="{2F035F5D-D057-4849-A140-DB1ABA181B61}"/>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10118" r="10118"/>
          <a:stretch/>
        </p:blipFill>
        <p:spPr>
          <a:xfrm>
            <a:off x="6273803" y="1516744"/>
            <a:ext cx="5600978" cy="4681330"/>
          </a:xfrm>
        </p:spPr>
      </p:pic>
      <p:sp>
        <p:nvSpPr>
          <p:cNvPr id="4" name="Slide Number Placeholder 3">
            <a:extLst>
              <a:ext uri="{FF2B5EF4-FFF2-40B4-BE49-F238E27FC236}">
                <a16:creationId xmlns:a16="http://schemas.microsoft.com/office/drawing/2014/main" id="{39C8635B-41D3-4A1D-9A5C-5EA7E024E80C}"/>
              </a:ext>
            </a:extLst>
          </p:cNvPr>
          <p:cNvSpPr>
            <a:spLocks noGrp="1"/>
          </p:cNvSpPr>
          <p:nvPr>
            <p:ph type="sldNum" sz="quarter" idx="4"/>
          </p:nvPr>
        </p:nvSpPr>
        <p:spPr/>
        <p:txBody>
          <a:bodyPr/>
          <a:lstStyle/>
          <a:p>
            <a:fld id="{51AC9CB8-E4A1-4C80-A0FE-41AB03406E23}" type="slidenum">
              <a:rPr lang="en-GB" smtClean="0"/>
              <a:pPr/>
              <a:t>134</a:t>
            </a:fld>
            <a:endParaRPr lang="en-GB"/>
          </a:p>
        </p:txBody>
      </p:sp>
      <p:sp>
        <p:nvSpPr>
          <p:cNvPr id="2" name="Footer Placeholder 1">
            <a:extLst>
              <a:ext uri="{FF2B5EF4-FFF2-40B4-BE49-F238E27FC236}">
                <a16:creationId xmlns:a16="http://schemas.microsoft.com/office/drawing/2014/main" id="{180FB912-8E96-4E1A-978F-2AF8389BBD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594958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descr="Review Environment">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2</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135</a:t>
            </a:fld>
            <a:endParaRPr lang="en-GB"/>
          </a:p>
        </p:txBody>
      </p:sp>
      <p:graphicFrame>
        <p:nvGraphicFramePr>
          <p:cNvPr id="6" name="Content Placeholder 2" descr="Authoring tools &#10; Do your authoring tools allow you to create accessible content (e.g. CMS)&#10;Knowledge and expertise &#10; What is the level of staff knowledge? Is training required?&#10;Tools for testing&#10; Can you build accessibility testing into your processes?&#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26204018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D60727AF-86C6-4C79-B0F3-D6FE6E8061F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4411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3</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136</a:t>
            </a:fld>
            <a:endParaRPr lang="en-GB"/>
          </a:p>
        </p:txBody>
      </p:sp>
      <p:graphicFrame>
        <p:nvGraphicFramePr>
          <p:cNvPr id="6" name="Content Placeholder 2"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3766715248"/>
              </p:ext>
            </p:extLst>
          </p:nvPr>
        </p:nvGraphicFramePr>
        <p:xfrm>
          <a:off x="190500" y="435429"/>
          <a:ext cx="11772899" cy="6765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9C03C28D-AC2A-46B3-B25C-73A91CD3C2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34441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websites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137</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B8E6DE25-C2D9-423D-9456-021AA212113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426E608-0DD0-446A-9A7A-4896EC5CF7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737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5E8-9BBE-4D50-9E18-1B8B4F291DE8}"/>
              </a:ext>
            </a:extLst>
          </p:cNvPr>
          <p:cNvSpPr>
            <a:spLocks noGrp="1"/>
          </p:cNvSpPr>
          <p:nvPr>
            <p:ph type="title"/>
          </p:nvPr>
        </p:nvSpPr>
        <p:spPr/>
        <p:txBody>
          <a:bodyPr/>
          <a:lstStyle/>
          <a:p>
            <a:r>
              <a:rPr lang="en-GB"/>
              <a:t>Review your web estate</a:t>
            </a:r>
          </a:p>
        </p:txBody>
      </p:sp>
      <p:graphicFrame>
        <p:nvGraphicFramePr>
          <p:cNvPr id="5" name="Content Placeholder 4" descr="Audit for accessibility&#10; Create a baseline &#10; Identify training / expertise gaps&#10; Look for good practice.&#10;Review results&#10; Problems / anti-patterns to be avoided.&#10; Defects / prioriitisation&#10; Report to stakeholders&#10;">
            <a:extLst>
              <a:ext uri="{FF2B5EF4-FFF2-40B4-BE49-F238E27FC236}">
                <a16:creationId xmlns:a16="http://schemas.microsoft.com/office/drawing/2014/main" id="{CA13AA20-C222-4A73-AE5F-EB71817030E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FEA1F78-F10B-4B7C-A8B1-106555551718}"/>
              </a:ext>
            </a:extLst>
          </p:cNvPr>
          <p:cNvSpPr>
            <a:spLocks noGrp="1"/>
          </p:cNvSpPr>
          <p:nvPr>
            <p:ph type="sldNum" sz="quarter" idx="4"/>
          </p:nvPr>
        </p:nvSpPr>
        <p:spPr/>
        <p:txBody>
          <a:bodyPr/>
          <a:lstStyle/>
          <a:p>
            <a:fld id="{51AC9CB8-E4A1-4C80-A0FE-41AB03406E23}" type="slidenum">
              <a:rPr lang="en-GB" smtClean="0"/>
              <a:pPr/>
              <a:t>138</a:t>
            </a:fld>
            <a:endParaRPr lang="en-GB"/>
          </a:p>
        </p:txBody>
      </p:sp>
      <p:sp>
        <p:nvSpPr>
          <p:cNvPr id="3" name="Footer Placeholder 2">
            <a:extLst>
              <a:ext uri="{FF2B5EF4-FFF2-40B4-BE49-F238E27FC236}">
                <a16:creationId xmlns:a16="http://schemas.microsoft.com/office/drawing/2014/main" id="{374494E9-0D5D-4BAB-BCE3-1072D04184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22319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01B068-76B2-4E7A-88FB-EF89BEE50C92}"/>
              </a:ext>
            </a:extLst>
          </p:cNvPr>
          <p:cNvSpPr>
            <a:spLocks noGrp="1"/>
          </p:cNvSpPr>
          <p:nvPr>
            <p:ph type="title"/>
          </p:nvPr>
        </p:nvSpPr>
        <p:spPr>
          <a:xfrm>
            <a:off x="190500" y="147952"/>
            <a:ext cx="11772899" cy="1153360"/>
          </a:xfrm>
        </p:spPr>
        <p:txBody>
          <a:bodyPr/>
          <a:lstStyle/>
          <a:p>
            <a:r>
              <a:rPr lang="en-GB"/>
              <a:t>Review your web estate (HE context)</a:t>
            </a:r>
            <a:endParaRPr lang="en-US"/>
          </a:p>
        </p:txBody>
      </p:sp>
      <p:sp>
        <p:nvSpPr>
          <p:cNvPr id="4" name="Slide Number Placeholder 3">
            <a:extLst>
              <a:ext uri="{FF2B5EF4-FFF2-40B4-BE49-F238E27FC236}">
                <a16:creationId xmlns:a16="http://schemas.microsoft.com/office/drawing/2014/main" id="{9E2ECC56-0A37-4FB4-BBB0-1B2B3401412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139</a:t>
            </a:fld>
            <a:endParaRPr lang="en-GB"/>
          </a:p>
        </p:txBody>
      </p:sp>
      <p:graphicFrame>
        <p:nvGraphicFramePr>
          <p:cNvPr id="11" name="Content Placeholder 2" descr="100s of services.&#10;Complex&#10;Technology Stack&#10;Homegrown / Commercial&#10;">
            <a:extLst>
              <a:ext uri="{FF2B5EF4-FFF2-40B4-BE49-F238E27FC236}">
                <a16:creationId xmlns:a16="http://schemas.microsoft.com/office/drawing/2014/main" id="{EC9824B8-BD79-4DBC-87EF-4249721529BF}"/>
              </a:ext>
            </a:extLst>
          </p:cNvPr>
          <p:cNvGraphicFramePr>
            <a:graphicFrameLocks noGrp="1"/>
          </p:cNvGraphicFramePr>
          <p:nvPr>
            <p:ph type="dgm" sz="quarter" idx="10"/>
          </p:nvPr>
        </p:nvGraphicFramePr>
        <p:xfrm>
          <a:off x="0" y="1422400"/>
          <a:ext cx="12192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82FE05DB-12CA-497D-BD8A-8F84525D28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09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30EB28-F28D-49BA-A255-B81CE3A5ECDA}"/>
              </a:ext>
            </a:extLst>
          </p:cNvPr>
          <p:cNvSpPr>
            <a:spLocks noGrp="1"/>
          </p:cNvSpPr>
          <p:nvPr>
            <p:ph type="title"/>
          </p:nvPr>
        </p:nvSpPr>
        <p:spPr/>
        <p:txBody>
          <a:bodyPr>
            <a:normAutofit/>
          </a:bodyPr>
          <a:lstStyle/>
          <a:p>
            <a:r>
              <a:rPr lang="en-GB"/>
              <a:t>Student Disclosure trends at UoS</a:t>
            </a:r>
          </a:p>
        </p:txBody>
      </p:sp>
      <p:sp>
        <p:nvSpPr>
          <p:cNvPr id="4" name="Slide Number Placeholder 3">
            <a:extLst>
              <a:ext uri="{FF2B5EF4-FFF2-40B4-BE49-F238E27FC236}">
                <a16:creationId xmlns:a16="http://schemas.microsoft.com/office/drawing/2014/main" id="{54D662B9-1153-487C-A854-8C9874DBD3CA}"/>
              </a:ext>
            </a:extLst>
          </p:cNvPr>
          <p:cNvSpPr>
            <a:spLocks noGrp="1"/>
          </p:cNvSpPr>
          <p:nvPr>
            <p:ph type="sldNum" sz="quarter" idx="4"/>
          </p:nvPr>
        </p:nvSpPr>
        <p:spPr/>
        <p:txBody>
          <a:bodyPr/>
          <a:lstStyle/>
          <a:p>
            <a:fld id="{51AC9CB8-E4A1-4C80-A0FE-41AB03406E23}" type="slidenum">
              <a:rPr lang="en-GB" smtClean="0"/>
              <a:pPr/>
              <a:t>14</a:t>
            </a:fld>
            <a:endParaRPr lang="en-GB"/>
          </a:p>
        </p:txBody>
      </p:sp>
      <p:graphicFrame>
        <p:nvGraphicFramePr>
          <p:cNvPr id="9" name="Content Placeholder 8">
            <a:extLst>
              <a:ext uri="{FF2B5EF4-FFF2-40B4-BE49-F238E27FC236}">
                <a16:creationId xmlns:a16="http://schemas.microsoft.com/office/drawing/2014/main" id="{39C90D12-D03D-441C-9C1A-92241870DA9B}"/>
              </a:ext>
            </a:extLst>
          </p:cNvPr>
          <p:cNvGraphicFramePr>
            <a:graphicFrameLocks noGrp="1"/>
          </p:cNvGraphicFramePr>
          <p:nvPr>
            <p:ph sz="half" idx="1"/>
            <p:extLst>
              <p:ext uri="{D42A27DB-BD31-4B8C-83A1-F6EECF244321}">
                <p14:modId xmlns:p14="http://schemas.microsoft.com/office/powerpoint/2010/main" val="3928266989"/>
              </p:ext>
            </p:extLst>
          </p:nvPr>
        </p:nvGraphicFramePr>
        <p:xfrm>
          <a:off x="228600" y="1500188"/>
          <a:ext cx="5689600" cy="46815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9">
            <a:extLst>
              <a:ext uri="{FF2B5EF4-FFF2-40B4-BE49-F238E27FC236}">
                <a16:creationId xmlns:a16="http://schemas.microsoft.com/office/drawing/2014/main" id="{7EE8FAB8-5444-4C29-9AC5-A9891DA146FC}"/>
              </a:ext>
            </a:extLst>
          </p:cNvPr>
          <p:cNvGraphicFramePr>
            <a:graphicFrameLocks noGrp="1"/>
          </p:cNvGraphicFramePr>
          <p:nvPr>
            <p:ph sz="half" idx="2"/>
            <p:extLst>
              <p:ext uri="{D42A27DB-BD31-4B8C-83A1-F6EECF244321}">
                <p14:modId xmlns:p14="http://schemas.microsoft.com/office/powerpoint/2010/main" val="4087746799"/>
              </p:ext>
            </p:extLst>
          </p:nvPr>
        </p:nvGraphicFramePr>
        <p:xfrm>
          <a:off x="6273800" y="1500188"/>
          <a:ext cx="5689600" cy="4681537"/>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E1531F31-5A5E-4444-9847-52FDA71CAE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78763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2674-D7FB-4C5D-8349-D68E186D8B79}"/>
              </a:ext>
            </a:extLst>
          </p:cNvPr>
          <p:cNvSpPr>
            <a:spLocks noGrp="1"/>
          </p:cNvSpPr>
          <p:nvPr>
            <p:ph type="title"/>
          </p:nvPr>
        </p:nvSpPr>
        <p:spPr/>
        <p:txBody>
          <a:bodyPr/>
          <a:lstStyle/>
          <a:p>
            <a:r>
              <a:rPr lang="en-GB"/>
              <a:t>Prioritising and grouping</a:t>
            </a:r>
          </a:p>
        </p:txBody>
      </p:sp>
      <p:sp>
        <p:nvSpPr>
          <p:cNvPr id="5" name="Content Placeholder 4">
            <a:extLst>
              <a:ext uri="{FF2B5EF4-FFF2-40B4-BE49-F238E27FC236}">
                <a16:creationId xmlns:a16="http://schemas.microsoft.com/office/drawing/2014/main" id="{0D6EB830-97A9-4736-BCA6-E44887D39ACE}"/>
              </a:ext>
            </a:extLst>
          </p:cNvPr>
          <p:cNvSpPr>
            <a:spLocks noGrp="1"/>
          </p:cNvSpPr>
          <p:nvPr>
            <p:ph sz="half" idx="1"/>
          </p:nvPr>
        </p:nvSpPr>
        <p:spPr/>
        <p:txBody>
          <a:bodyPr anchor="ctr"/>
          <a:lstStyle/>
          <a:p>
            <a:r>
              <a:rPr lang="en-GB"/>
              <a:t>High usage?</a:t>
            </a:r>
          </a:p>
          <a:p>
            <a:r>
              <a:rPr lang="en-GB"/>
              <a:t>Business priority?</a:t>
            </a:r>
          </a:p>
          <a:p>
            <a:r>
              <a:rPr lang="en-GB"/>
              <a:t>Commercial (ACR)?</a:t>
            </a:r>
          </a:p>
          <a:p>
            <a:r>
              <a:rPr lang="en-GB"/>
              <a:t>Internally developed?</a:t>
            </a:r>
          </a:p>
          <a:p>
            <a:r>
              <a:rPr lang="en-GB"/>
              <a:t>Platform / Technology used?</a:t>
            </a:r>
          </a:p>
          <a:p>
            <a:r>
              <a:rPr lang="en-GB"/>
              <a:t>Likelihood of retirement?</a:t>
            </a:r>
          </a:p>
        </p:txBody>
      </p:sp>
      <p:sp>
        <p:nvSpPr>
          <p:cNvPr id="6" name="Content Placeholder 5">
            <a:extLst>
              <a:ext uri="{FF2B5EF4-FFF2-40B4-BE49-F238E27FC236}">
                <a16:creationId xmlns:a16="http://schemas.microsoft.com/office/drawing/2014/main" id="{A916456D-5E4B-4DD0-9BF3-9802D74CC46F}"/>
              </a:ext>
            </a:extLst>
          </p:cNvPr>
          <p:cNvSpPr>
            <a:spLocks noGrp="1"/>
          </p:cNvSpPr>
          <p:nvPr>
            <p:ph sz="half" idx="2"/>
          </p:nvPr>
        </p:nvSpPr>
        <p:spPr/>
        <p:txBody>
          <a:bodyPr anchor="ctr"/>
          <a:lstStyle/>
          <a:p>
            <a:pPr marL="0" indent="0">
              <a:buNone/>
            </a:pPr>
            <a:r>
              <a:rPr lang="en-GB"/>
              <a:t>Where are the greatest opportunities for</a:t>
            </a:r>
          </a:p>
          <a:p>
            <a:pPr lvl="1"/>
            <a:r>
              <a:rPr lang="en-GB"/>
              <a:t>Learning?</a:t>
            </a:r>
          </a:p>
          <a:p>
            <a:pPr lvl="1"/>
            <a:r>
              <a:rPr lang="en-GB"/>
              <a:t>Benefiting users through remediating accessibility defects?</a:t>
            </a:r>
          </a:p>
          <a:p>
            <a:pPr lvl="1"/>
            <a:endParaRPr lang="en-GB"/>
          </a:p>
        </p:txBody>
      </p:sp>
      <p:sp>
        <p:nvSpPr>
          <p:cNvPr id="4" name="Slide Number Placeholder 3">
            <a:extLst>
              <a:ext uri="{FF2B5EF4-FFF2-40B4-BE49-F238E27FC236}">
                <a16:creationId xmlns:a16="http://schemas.microsoft.com/office/drawing/2014/main" id="{787AA641-D5E9-44FF-8511-1D5FC2F1049B}"/>
              </a:ext>
            </a:extLst>
          </p:cNvPr>
          <p:cNvSpPr>
            <a:spLocks noGrp="1"/>
          </p:cNvSpPr>
          <p:nvPr>
            <p:ph type="sldNum" sz="quarter" idx="4"/>
          </p:nvPr>
        </p:nvSpPr>
        <p:spPr/>
        <p:txBody>
          <a:bodyPr/>
          <a:lstStyle/>
          <a:p>
            <a:fld id="{51AC9CB8-E4A1-4C80-A0FE-41AB03406E23}" type="slidenum">
              <a:rPr lang="en-GB" smtClean="0"/>
              <a:pPr/>
              <a:t>140</a:t>
            </a:fld>
            <a:endParaRPr lang="en-GB"/>
          </a:p>
        </p:txBody>
      </p:sp>
      <p:sp>
        <p:nvSpPr>
          <p:cNvPr id="3" name="Footer Placeholder 2">
            <a:extLst>
              <a:ext uri="{FF2B5EF4-FFF2-40B4-BE49-F238E27FC236}">
                <a16:creationId xmlns:a16="http://schemas.microsoft.com/office/drawing/2014/main" id="{75490701-2327-4E5D-B7F1-E77F7A35635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147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576ABE-6734-46A5-A837-BF0B0EF146D7}"/>
              </a:ext>
            </a:extLst>
          </p:cNvPr>
          <p:cNvSpPr>
            <a:spLocks noGrp="1"/>
          </p:cNvSpPr>
          <p:nvPr>
            <p:ph type="title"/>
          </p:nvPr>
        </p:nvSpPr>
        <p:spPr/>
        <p:txBody>
          <a:bodyPr>
            <a:normAutofit fontScale="90000"/>
          </a:bodyPr>
          <a:lstStyle/>
          <a:p>
            <a:r>
              <a:rPr lang="en-GB"/>
              <a:t>Abi James, Digital Accessibility Consultant at Barclays</a:t>
            </a:r>
          </a:p>
        </p:txBody>
      </p:sp>
      <p:sp>
        <p:nvSpPr>
          <p:cNvPr id="7" name="Content Placeholder 6">
            <a:extLst>
              <a:ext uri="{FF2B5EF4-FFF2-40B4-BE49-F238E27FC236}">
                <a16:creationId xmlns:a16="http://schemas.microsoft.com/office/drawing/2014/main" id="{D2E2AC0F-9160-40D7-9C56-773A52357FD5}"/>
              </a:ext>
            </a:extLst>
          </p:cNvPr>
          <p:cNvSpPr>
            <a:spLocks noGrp="1"/>
          </p:cNvSpPr>
          <p:nvPr>
            <p:ph sz="half" idx="1"/>
          </p:nvPr>
        </p:nvSpPr>
        <p:spPr/>
        <p:txBody>
          <a:bodyPr anchor="ctr">
            <a:normAutofit fontScale="92500" lnSpcReduction="10000"/>
          </a:bodyPr>
          <a:lstStyle/>
          <a:p>
            <a:pPr marL="0" indent="0">
              <a:lnSpc>
                <a:spcPct val="110000"/>
              </a:lnSpc>
              <a:buNone/>
            </a:pPr>
            <a:r>
              <a:rPr lang="en-GB"/>
              <a:t>“attempting to do an accessibility audit with little knowledge of screen readers and accessibility requirements can relate more problems than it solves as often false issues and reported and incorrect fixes are applied.”</a:t>
            </a:r>
          </a:p>
        </p:txBody>
      </p:sp>
      <p:sp>
        <p:nvSpPr>
          <p:cNvPr id="5" name="Slide Number Placeholder 4">
            <a:extLst>
              <a:ext uri="{FF2B5EF4-FFF2-40B4-BE49-F238E27FC236}">
                <a16:creationId xmlns:a16="http://schemas.microsoft.com/office/drawing/2014/main" id="{4C044FB4-1ACD-49CD-926D-867C68CE2909}"/>
              </a:ext>
            </a:extLst>
          </p:cNvPr>
          <p:cNvSpPr>
            <a:spLocks noGrp="1"/>
          </p:cNvSpPr>
          <p:nvPr>
            <p:ph type="sldNum" sz="quarter" idx="4"/>
          </p:nvPr>
        </p:nvSpPr>
        <p:spPr/>
        <p:txBody>
          <a:bodyPr/>
          <a:lstStyle/>
          <a:p>
            <a:fld id="{51AC9CB8-E4A1-4C80-A0FE-41AB03406E23}" type="slidenum">
              <a:rPr lang="en-GB" smtClean="0"/>
              <a:t>141</a:t>
            </a:fld>
            <a:endParaRPr lang="en-GB"/>
          </a:p>
        </p:txBody>
      </p:sp>
      <p:pic>
        <p:nvPicPr>
          <p:cNvPr id="1026" name="Picture 2" descr="Profile photo of Abi James">
            <a:extLst>
              <a:ext uri="{FF2B5EF4-FFF2-40B4-BE49-F238E27FC236}">
                <a16:creationId xmlns:a16="http://schemas.microsoft.com/office/drawing/2014/main" id="{78257CB6-F4EE-49D6-B146-CAEB7120722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93429" y="1549679"/>
            <a:ext cx="4572000" cy="4572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ADE29B4-F096-4A58-85F3-EE1C54445C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857517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142</a:t>
            </a:fld>
            <a:endParaRPr lang="en-GB"/>
          </a:p>
        </p:txBody>
      </p:sp>
      <p:sp>
        <p:nvSpPr>
          <p:cNvPr id="3" name="Footer Placeholder 2">
            <a:extLst>
              <a:ext uri="{FF2B5EF4-FFF2-40B4-BE49-F238E27FC236}">
                <a16:creationId xmlns:a16="http://schemas.microsoft.com/office/drawing/2014/main" id="{BF58C720-20E1-4676-AD6C-2A70FBE4E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47339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F42E-3D3D-4DFC-822E-39AD2552E9BF}"/>
              </a:ext>
            </a:extLst>
          </p:cNvPr>
          <p:cNvSpPr>
            <a:spLocks noGrp="1"/>
          </p:cNvSpPr>
          <p:nvPr>
            <p:ph type="title"/>
          </p:nvPr>
        </p:nvSpPr>
        <p:spPr/>
        <p:txBody>
          <a:bodyPr/>
          <a:lstStyle/>
          <a:p>
            <a:r>
              <a:rPr lang="en-GB"/>
              <a:t>What recommendations are there?</a:t>
            </a:r>
          </a:p>
        </p:txBody>
      </p:sp>
      <p:sp>
        <p:nvSpPr>
          <p:cNvPr id="3" name="Content Placeholder 2">
            <a:extLst>
              <a:ext uri="{FF2B5EF4-FFF2-40B4-BE49-F238E27FC236}">
                <a16:creationId xmlns:a16="http://schemas.microsoft.com/office/drawing/2014/main" id="{A3B7592E-4728-4240-B67B-5F984FB5D944}"/>
              </a:ext>
            </a:extLst>
          </p:cNvPr>
          <p:cNvSpPr>
            <a:spLocks noGrp="1"/>
          </p:cNvSpPr>
          <p:nvPr>
            <p:ph idx="1"/>
          </p:nvPr>
        </p:nvSpPr>
        <p:spPr/>
        <p:txBody>
          <a:bodyPr/>
          <a:lstStyle/>
          <a:p>
            <a:pPr marL="0" indent="0">
              <a:lnSpc>
                <a:spcPct val="150000"/>
              </a:lnSpc>
              <a:buNone/>
            </a:pPr>
            <a:r>
              <a:rPr lang="en-GB"/>
              <a:t>The </a:t>
            </a:r>
            <a:r>
              <a:rPr lang="en-GB">
                <a:solidFill>
                  <a:schemeClr val="accent1"/>
                </a:solidFill>
              </a:rPr>
              <a:t>Web Content Accessibility Guidelines </a:t>
            </a:r>
            <a:r>
              <a:rPr lang="en-GB"/>
              <a:t>provide guidelines, explanations, and example techniques that pass the test.</a:t>
            </a:r>
          </a:p>
          <a:p>
            <a:endParaRPr lang="en-GB"/>
          </a:p>
        </p:txBody>
      </p:sp>
      <p:sp>
        <p:nvSpPr>
          <p:cNvPr id="5" name="Slide Number Placeholder 4">
            <a:extLst>
              <a:ext uri="{FF2B5EF4-FFF2-40B4-BE49-F238E27FC236}">
                <a16:creationId xmlns:a16="http://schemas.microsoft.com/office/drawing/2014/main" id="{2B591DE2-2A11-4BA0-ACA7-9842B3CA0437}"/>
              </a:ext>
            </a:extLst>
          </p:cNvPr>
          <p:cNvSpPr>
            <a:spLocks noGrp="1"/>
          </p:cNvSpPr>
          <p:nvPr>
            <p:ph type="sldNum" sz="quarter" idx="4"/>
          </p:nvPr>
        </p:nvSpPr>
        <p:spPr/>
        <p:txBody>
          <a:bodyPr/>
          <a:lstStyle/>
          <a:p>
            <a:fld id="{51AC9CB8-E4A1-4C80-A0FE-41AB03406E23}" type="slidenum">
              <a:rPr lang="en-GB" smtClean="0"/>
              <a:pPr/>
              <a:t>143</a:t>
            </a:fld>
            <a:endParaRPr lang="en-GB"/>
          </a:p>
        </p:txBody>
      </p:sp>
      <p:grpSp>
        <p:nvGrpSpPr>
          <p:cNvPr id="6" name="Group 5">
            <a:extLst>
              <a:ext uri="{FF2B5EF4-FFF2-40B4-BE49-F238E27FC236}">
                <a16:creationId xmlns:a16="http://schemas.microsoft.com/office/drawing/2014/main" id="{F0B97160-B95D-4080-822E-8F963AB40FDA}"/>
              </a:ext>
              <a:ext uri="{C183D7F6-B498-43B3-948B-1728B52AA6E4}">
                <adec:decorative xmlns:adec="http://schemas.microsoft.com/office/drawing/2017/decorative" val="1"/>
              </a:ext>
            </a:extLst>
          </p:cNvPr>
          <p:cNvGrpSpPr/>
          <p:nvPr/>
        </p:nvGrpSpPr>
        <p:grpSpPr>
          <a:xfrm>
            <a:off x="9065795" y="4416575"/>
            <a:ext cx="2935705" cy="1347537"/>
            <a:chOff x="7892716" y="4347411"/>
            <a:chExt cx="2935705" cy="1347537"/>
          </a:xfrm>
        </p:grpSpPr>
        <p:sp>
          <p:nvSpPr>
            <p:cNvPr id="7" name="Rectangle: Rounded Corners 6">
              <a:extLst>
                <a:ext uri="{FF2B5EF4-FFF2-40B4-BE49-F238E27FC236}">
                  <a16:creationId xmlns:a16="http://schemas.microsoft.com/office/drawing/2014/main" id="{228459D3-0A69-43E3-973D-66607F05804C}"/>
                </a:ext>
              </a:extLst>
            </p:cNvPr>
            <p:cNvSpPr/>
            <p:nvPr/>
          </p:nvSpPr>
          <p:spPr>
            <a:xfrm>
              <a:off x="7892716" y="4347411"/>
              <a:ext cx="2935705" cy="1347536"/>
            </a:xfrm>
            <a:prstGeom prst="roundRect">
              <a:avLst/>
            </a:prstGeom>
            <a:solidFill>
              <a:srgbClr val="E1E8E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lose up of a sign&#10;&#10;Description automatically generated">
              <a:extLst>
                <a:ext uri="{FF2B5EF4-FFF2-40B4-BE49-F238E27FC236}">
                  <a16:creationId xmlns:a16="http://schemas.microsoft.com/office/drawing/2014/main" id="{7293FA23-B950-4584-978B-1F302B8EDC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3978" y="4347412"/>
              <a:ext cx="2569334" cy="1347536"/>
            </a:xfrm>
            <a:prstGeom prst="rect">
              <a:avLst/>
            </a:prstGeom>
            <a:ln>
              <a:noFill/>
            </a:ln>
          </p:spPr>
        </p:pic>
      </p:grpSp>
      <p:sp>
        <p:nvSpPr>
          <p:cNvPr id="4" name="Footer Placeholder 3">
            <a:extLst>
              <a:ext uri="{FF2B5EF4-FFF2-40B4-BE49-F238E27FC236}">
                <a16:creationId xmlns:a16="http://schemas.microsoft.com/office/drawing/2014/main" id="{BEEC4394-A535-4442-B352-301FCD94911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9819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D9B3-322B-4F6B-A62B-1102E3DF9E0D}"/>
              </a:ext>
            </a:extLst>
          </p:cNvPr>
          <p:cNvSpPr>
            <a:spLocks noGrp="1"/>
          </p:cNvSpPr>
          <p:nvPr>
            <p:ph type="title"/>
          </p:nvPr>
        </p:nvSpPr>
        <p:spPr/>
        <p:txBody>
          <a:bodyPr>
            <a:normAutofit fontScale="90000"/>
          </a:bodyPr>
          <a:lstStyle/>
          <a:p>
            <a:r>
              <a:rPr lang="en-GB"/>
              <a:t>Levels of conformance: </a:t>
            </a:r>
            <a:br>
              <a:rPr lang="en-GB"/>
            </a:br>
            <a:r>
              <a:rPr lang="en-GB"/>
              <a:t>A and AA</a:t>
            </a:r>
          </a:p>
        </p:txBody>
      </p:sp>
      <p:sp>
        <p:nvSpPr>
          <p:cNvPr id="4" name="Slide Number Placeholder 3">
            <a:extLst>
              <a:ext uri="{FF2B5EF4-FFF2-40B4-BE49-F238E27FC236}">
                <a16:creationId xmlns:a16="http://schemas.microsoft.com/office/drawing/2014/main" id="{1C1AE81B-9C20-478E-AB38-BC2561B604E7}"/>
              </a:ext>
            </a:extLst>
          </p:cNvPr>
          <p:cNvSpPr>
            <a:spLocks noGrp="1"/>
          </p:cNvSpPr>
          <p:nvPr>
            <p:ph type="sldNum" sz="quarter" idx="4"/>
          </p:nvPr>
        </p:nvSpPr>
        <p:spPr/>
        <p:txBody>
          <a:bodyPr/>
          <a:lstStyle/>
          <a:p>
            <a:fld id="{51AC9CB8-E4A1-4C80-A0FE-41AB03406E23}" type="slidenum">
              <a:rPr lang="en-GB" smtClean="0"/>
              <a:pPr/>
              <a:t>144</a:t>
            </a:fld>
            <a:endParaRPr lang="en-GB"/>
          </a:p>
        </p:txBody>
      </p:sp>
      <p:graphicFrame>
        <p:nvGraphicFramePr>
          <p:cNvPr id="5" name="Content Placeholder 3">
            <a:extLst>
              <a:ext uri="{FF2B5EF4-FFF2-40B4-BE49-F238E27FC236}">
                <a16:creationId xmlns:a16="http://schemas.microsoft.com/office/drawing/2014/main" id="{4550D866-7926-4834-B335-7A4898F1F1CF}"/>
              </a:ext>
              <a:ext uri="{C183D7F6-B498-43B3-948B-1728B52AA6E4}">
                <adec:decorative xmlns:adec="http://schemas.microsoft.com/office/drawing/2017/decorative" val="1"/>
              </a:ext>
            </a:extLst>
          </p:cNvPr>
          <p:cNvGraphicFramePr>
            <a:graphicFrameLocks/>
          </p:cNvGraphicFramePr>
          <p:nvPr/>
        </p:nvGraphicFramePr>
        <p:xfrm>
          <a:off x="838199" y="1571194"/>
          <a:ext cx="10515600" cy="4927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980D86E4-3894-453C-8BC2-3486A4C9D471}"/>
              </a:ext>
              <a:ext uri="{C183D7F6-B498-43B3-948B-1728B52AA6E4}">
                <adec:decorative xmlns:adec="http://schemas.microsoft.com/office/drawing/2017/decorative" val="1"/>
              </a:ext>
            </a:extLst>
          </p:cNvPr>
          <p:cNvSpPr/>
          <p:nvPr/>
        </p:nvSpPr>
        <p:spPr>
          <a:xfrm>
            <a:off x="493161" y="2334404"/>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339CFB28-0C8B-4BE1-AA38-09E96869A1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0370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415F-1854-46DE-87F7-6F2948673AB9}"/>
              </a:ext>
            </a:extLst>
          </p:cNvPr>
          <p:cNvSpPr>
            <a:spLocks noGrp="1"/>
          </p:cNvSpPr>
          <p:nvPr>
            <p:ph type="title"/>
          </p:nvPr>
        </p:nvSpPr>
        <p:spPr/>
        <p:txBody>
          <a:bodyPr>
            <a:normAutofit fontScale="90000"/>
          </a:bodyPr>
          <a:lstStyle/>
          <a:p>
            <a:r>
              <a:rPr lang="en-GB"/>
              <a:t>Levels of conformance: </a:t>
            </a:r>
            <a:br>
              <a:rPr lang="en-GB"/>
            </a:br>
            <a:r>
              <a:rPr lang="en-GB"/>
              <a:t>AAA</a:t>
            </a:r>
          </a:p>
        </p:txBody>
      </p:sp>
      <p:sp>
        <p:nvSpPr>
          <p:cNvPr id="4" name="Slide Number Placeholder 3">
            <a:extLst>
              <a:ext uri="{FF2B5EF4-FFF2-40B4-BE49-F238E27FC236}">
                <a16:creationId xmlns:a16="http://schemas.microsoft.com/office/drawing/2014/main" id="{45B6BB8A-E64F-4D3F-BC1E-658E6A0FDAF2}"/>
              </a:ext>
            </a:extLst>
          </p:cNvPr>
          <p:cNvSpPr>
            <a:spLocks noGrp="1"/>
          </p:cNvSpPr>
          <p:nvPr>
            <p:ph type="sldNum" sz="quarter" idx="4"/>
          </p:nvPr>
        </p:nvSpPr>
        <p:spPr/>
        <p:txBody>
          <a:bodyPr/>
          <a:lstStyle/>
          <a:p>
            <a:fld id="{51AC9CB8-E4A1-4C80-A0FE-41AB03406E23}" type="slidenum">
              <a:rPr lang="en-GB" smtClean="0"/>
              <a:pPr/>
              <a:t>145</a:t>
            </a:fld>
            <a:endParaRPr lang="en-GB"/>
          </a:p>
        </p:txBody>
      </p:sp>
      <p:graphicFrame>
        <p:nvGraphicFramePr>
          <p:cNvPr id="5" name="Content Placeholder 3">
            <a:extLst>
              <a:ext uri="{FF2B5EF4-FFF2-40B4-BE49-F238E27FC236}">
                <a16:creationId xmlns:a16="http://schemas.microsoft.com/office/drawing/2014/main" id="{1129E81E-EE8E-42DA-AD2A-9A9A1BFD736A}"/>
              </a:ext>
              <a:ext uri="{C183D7F6-B498-43B3-948B-1728B52AA6E4}">
                <adec:decorative xmlns:adec="http://schemas.microsoft.com/office/drawing/2017/decorative" val="1"/>
              </a:ext>
            </a:extLst>
          </p:cNvPr>
          <p:cNvGraphicFramePr>
            <a:graphicFrameLocks/>
          </p:cNvGraphicFramePr>
          <p:nvPr/>
        </p:nvGraphicFramePr>
        <p:xfrm>
          <a:off x="838199" y="1545948"/>
          <a:ext cx="10515600" cy="4862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47FB8AB6-69DA-478C-930E-F59760FF302A}"/>
              </a:ext>
            </a:extLst>
          </p:cNvPr>
          <p:cNvSpPr/>
          <p:nvPr/>
        </p:nvSpPr>
        <p:spPr>
          <a:xfrm>
            <a:off x="493161" y="2334416"/>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439E4B7E-B77F-431F-98DD-F40FEE465E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81225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E37C-2FFA-41B0-9295-168DF97281B6}"/>
              </a:ext>
            </a:extLst>
          </p:cNvPr>
          <p:cNvSpPr>
            <a:spLocks noGrp="1"/>
          </p:cNvSpPr>
          <p:nvPr>
            <p:ph type="title"/>
          </p:nvPr>
        </p:nvSpPr>
        <p:spPr/>
        <p:txBody>
          <a:bodyPr>
            <a:normAutofit fontScale="90000"/>
          </a:bodyPr>
          <a:lstStyle/>
          <a:p>
            <a:r>
              <a:rPr lang="en-GB"/>
              <a:t>Accessibility guidelines have four high-level principles.</a:t>
            </a:r>
          </a:p>
        </p:txBody>
      </p:sp>
      <p:sp>
        <p:nvSpPr>
          <p:cNvPr id="5" name="Slide Number Placeholder 4">
            <a:extLst>
              <a:ext uri="{FF2B5EF4-FFF2-40B4-BE49-F238E27FC236}">
                <a16:creationId xmlns:a16="http://schemas.microsoft.com/office/drawing/2014/main" id="{3055A30F-D23E-48CB-B42F-3F4F8938559A}"/>
              </a:ext>
            </a:extLst>
          </p:cNvPr>
          <p:cNvSpPr>
            <a:spLocks noGrp="1"/>
          </p:cNvSpPr>
          <p:nvPr>
            <p:ph type="sldNum" sz="quarter" idx="4"/>
          </p:nvPr>
        </p:nvSpPr>
        <p:spPr/>
        <p:txBody>
          <a:bodyPr/>
          <a:lstStyle/>
          <a:p>
            <a:fld id="{51AC9CB8-E4A1-4C80-A0FE-41AB03406E23}" type="slidenum">
              <a:rPr lang="en-GB" smtClean="0"/>
              <a:pPr/>
              <a:t>146</a:t>
            </a:fld>
            <a:endParaRPr lang="en-GB"/>
          </a:p>
        </p:txBody>
      </p:sp>
      <p:graphicFrame>
        <p:nvGraphicFramePr>
          <p:cNvPr id="6" name="Content Placeholder 3">
            <a:extLst>
              <a:ext uri="{FF2B5EF4-FFF2-40B4-BE49-F238E27FC236}">
                <a16:creationId xmlns:a16="http://schemas.microsoft.com/office/drawing/2014/main" id="{2230BB4E-9596-4440-94C0-F8ACBB4A12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4AFC3F97-EF34-4380-9FED-CA2D9A67C90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02087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119A43-7C1D-4C09-A26B-F42F8EE2A03A}"/>
              </a:ext>
              <a:ext uri="{C183D7F6-B498-43B3-948B-1728B52AA6E4}">
                <adec:decorative xmlns:adec="http://schemas.microsoft.com/office/drawing/2017/decorative" val="1"/>
              </a:ext>
            </a:extLst>
          </p:cNvPr>
          <p:cNvSpPr/>
          <p:nvPr/>
        </p:nvSpPr>
        <p:spPr>
          <a:xfrm>
            <a:off x="190499" y="219637"/>
            <a:ext cx="11772899" cy="598585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3DF54C9-1413-4B47-96A5-0F54AFF6EE59}"/>
              </a:ext>
            </a:extLst>
          </p:cNvPr>
          <p:cNvSpPr>
            <a:spLocks noGrp="1"/>
          </p:cNvSpPr>
          <p:nvPr>
            <p:ph type="title"/>
          </p:nvPr>
        </p:nvSpPr>
        <p:spPr/>
        <p:txBody>
          <a:bodyPr>
            <a:normAutofit/>
          </a:bodyPr>
          <a:lstStyle/>
          <a:p>
            <a:r>
              <a:rPr lang="en-GB"/>
              <a:t>Example: Success Criterion 1.4.10 Reflow</a:t>
            </a:r>
          </a:p>
        </p:txBody>
      </p:sp>
      <p:sp>
        <p:nvSpPr>
          <p:cNvPr id="4" name="Slide Number Placeholder 3">
            <a:extLst>
              <a:ext uri="{FF2B5EF4-FFF2-40B4-BE49-F238E27FC236}">
                <a16:creationId xmlns:a16="http://schemas.microsoft.com/office/drawing/2014/main" id="{C57CE3BC-512F-4245-9D02-B110BC206553}"/>
              </a:ext>
            </a:extLst>
          </p:cNvPr>
          <p:cNvSpPr>
            <a:spLocks noGrp="1"/>
          </p:cNvSpPr>
          <p:nvPr>
            <p:ph type="sldNum" sz="quarter" idx="4"/>
          </p:nvPr>
        </p:nvSpPr>
        <p:spPr/>
        <p:txBody>
          <a:bodyPr/>
          <a:lstStyle/>
          <a:p>
            <a:fld id="{51AC9CB8-E4A1-4C80-A0FE-41AB03406E23}" type="slidenum">
              <a:rPr lang="en-GB" smtClean="0"/>
              <a:pPr/>
              <a:t>147</a:t>
            </a:fld>
            <a:endParaRPr lang="en-GB"/>
          </a:p>
        </p:txBody>
      </p:sp>
      <p:pic>
        <p:nvPicPr>
          <p:cNvPr id="6" name="Graphic 5">
            <a:extLst>
              <a:ext uri="{FF2B5EF4-FFF2-40B4-BE49-F238E27FC236}">
                <a16:creationId xmlns:a16="http://schemas.microsoft.com/office/drawing/2014/main" id="{0834829A-2B53-41A3-8545-7F268270071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14400"/>
          </a:xfrm>
          <a:prstGeom prst="rect">
            <a:avLst/>
          </a:prstGeom>
        </p:spPr>
      </p:pic>
      <p:sp>
        <p:nvSpPr>
          <p:cNvPr id="8" name="Content Placeholder 2">
            <a:extLst>
              <a:ext uri="{FF2B5EF4-FFF2-40B4-BE49-F238E27FC236}">
                <a16:creationId xmlns:a16="http://schemas.microsoft.com/office/drawing/2014/main" id="{2BF9540E-2AD8-4E67-ACC7-BABAEF835803}"/>
              </a:ext>
            </a:extLst>
          </p:cNvPr>
          <p:cNvSpPr txBox="1">
            <a:spLocks/>
          </p:cNvSpPr>
          <p:nvPr/>
        </p:nvSpPr>
        <p:spPr>
          <a:xfrm>
            <a:off x="838200" y="1630017"/>
            <a:ext cx="10515600" cy="421700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(Level AA)</a:t>
            </a:r>
          </a:p>
          <a:p>
            <a:pPr marL="0" indent="0">
              <a:buFont typeface="Arial" panose="020B0604020202020204" pitchFamily="34" charset="0"/>
              <a:buNone/>
            </a:pPr>
            <a:r>
              <a:rPr lang="en-GB"/>
              <a:t>Content can be presented without loss of information or functionality, and without requiring scrolling in two dimensions for:</a:t>
            </a:r>
          </a:p>
          <a:p>
            <a:r>
              <a:rPr lang="en-GB"/>
              <a:t>Vertical scrolling content at a width equivalent to 320 </a:t>
            </a:r>
            <a:r>
              <a:rPr lang="en-GB">
                <a:hlinkClick r:id="rId4"/>
              </a:rPr>
              <a:t>CSS pixels</a:t>
            </a:r>
            <a:r>
              <a:rPr lang="en-GB"/>
              <a:t>;</a:t>
            </a:r>
          </a:p>
          <a:p>
            <a:r>
              <a:rPr lang="en-GB"/>
              <a:t>Horizontal scrolling content at a height equivalent to 256 </a:t>
            </a:r>
            <a:r>
              <a:rPr lang="en-GB">
                <a:hlinkClick r:id="rId4"/>
              </a:rPr>
              <a:t>CSS pixels</a:t>
            </a:r>
            <a:r>
              <a:rPr lang="en-GB"/>
              <a:t>.</a:t>
            </a:r>
          </a:p>
          <a:p>
            <a:pPr marL="0" indent="0">
              <a:buFont typeface="Arial" panose="020B0604020202020204" pitchFamily="34" charset="0"/>
              <a:buNone/>
            </a:pPr>
            <a:r>
              <a:rPr lang="en-GB"/>
              <a:t>Except for parts of the content which require two-dimensional layout for usage or meaning.</a:t>
            </a:r>
          </a:p>
          <a:p>
            <a:endParaRPr lang="en-GB"/>
          </a:p>
        </p:txBody>
      </p:sp>
      <p:sp>
        <p:nvSpPr>
          <p:cNvPr id="9" name="Rectangle 8">
            <a:extLst>
              <a:ext uri="{FF2B5EF4-FFF2-40B4-BE49-F238E27FC236}">
                <a16:creationId xmlns:a16="http://schemas.microsoft.com/office/drawing/2014/main" id="{E4255F33-6200-44CD-BB53-42E54B488818}"/>
              </a:ext>
              <a:ext uri="{C183D7F6-B498-43B3-948B-1728B52AA6E4}">
                <adec:decorative xmlns:adec="http://schemas.microsoft.com/office/drawing/2017/decorative" val="1"/>
              </a:ext>
            </a:extLst>
          </p:cNvPr>
          <p:cNvSpPr/>
          <p:nvPr/>
        </p:nvSpPr>
        <p:spPr>
          <a:xfrm>
            <a:off x="228601" y="298789"/>
            <a:ext cx="10515600" cy="1153360"/>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78D066-E51B-415A-81CD-0F1C30EB1C70}"/>
              </a:ext>
              <a:ext uri="{C183D7F6-B498-43B3-948B-1728B52AA6E4}">
                <adec:decorative xmlns:adec="http://schemas.microsoft.com/office/drawing/2017/decorative" val="1"/>
              </a:ext>
            </a:extLst>
          </p:cNvPr>
          <p:cNvSpPr/>
          <p:nvPr/>
        </p:nvSpPr>
        <p:spPr>
          <a:xfrm>
            <a:off x="495760" y="1320859"/>
            <a:ext cx="2644047" cy="824893"/>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C9A044F-3334-4CF6-AABD-7527CF1B098D}"/>
              </a:ext>
              <a:ext uri="{C183D7F6-B498-43B3-948B-1728B52AA6E4}">
                <adec:decorative xmlns:adec="http://schemas.microsoft.com/office/drawing/2017/decorative" val="1"/>
              </a:ext>
            </a:extLst>
          </p:cNvPr>
          <p:cNvSpPr/>
          <p:nvPr/>
        </p:nvSpPr>
        <p:spPr>
          <a:xfrm>
            <a:off x="495759" y="2065445"/>
            <a:ext cx="11071952" cy="3959447"/>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898C83C-5321-48DF-8F24-8CD6EFB9F1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292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0" presetClass="exit" presetSubtype="0" fill="hold" grpId="1"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879E3A-FCFA-497E-BC56-BF218413B82E}"/>
              </a:ext>
              <a:ext uri="{C183D7F6-B498-43B3-948B-1728B52AA6E4}">
                <adec:decorative xmlns:adec="http://schemas.microsoft.com/office/drawing/2017/decorative" val="1"/>
              </a:ext>
            </a:extLst>
          </p:cNvPr>
          <p:cNvSpPr/>
          <p:nvPr/>
        </p:nvSpPr>
        <p:spPr>
          <a:xfrm>
            <a:off x="190500" y="219636"/>
            <a:ext cx="11772898" cy="6012488"/>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4EC060A-834D-4AF2-9009-AAA452E7F3A6}"/>
              </a:ext>
            </a:extLst>
          </p:cNvPr>
          <p:cNvSpPr>
            <a:spLocks noGrp="1"/>
          </p:cNvSpPr>
          <p:nvPr>
            <p:ph type="title"/>
          </p:nvPr>
        </p:nvSpPr>
        <p:spPr/>
        <p:txBody>
          <a:bodyPr>
            <a:normAutofit/>
          </a:bodyPr>
          <a:lstStyle/>
          <a:p>
            <a:r>
              <a:rPr lang="en-GB"/>
              <a:t>Example support resources</a:t>
            </a:r>
          </a:p>
        </p:txBody>
      </p:sp>
      <p:sp>
        <p:nvSpPr>
          <p:cNvPr id="4" name="Slide Number Placeholder 3">
            <a:extLst>
              <a:ext uri="{FF2B5EF4-FFF2-40B4-BE49-F238E27FC236}">
                <a16:creationId xmlns:a16="http://schemas.microsoft.com/office/drawing/2014/main" id="{593DA1EE-8E8F-4D94-A0EA-FA0DBCAE8A5A}"/>
              </a:ext>
            </a:extLst>
          </p:cNvPr>
          <p:cNvSpPr>
            <a:spLocks noGrp="1"/>
          </p:cNvSpPr>
          <p:nvPr>
            <p:ph type="sldNum" sz="quarter" idx="4"/>
          </p:nvPr>
        </p:nvSpPr>
        <p:spPr/>
        <p:txBody>
          <a:bodyPr/>
          <a:lstStyle/>
          <a:p>
            <a:fld id="{51AC9CB8-E4A1-4C80-A0FE-41AB03406E23}" type="slidenum">
              <a:rPr lang="en-GB" smtClean="0"/>
              <a:pPr/>
              <a:t>148</a:t>
            </a:fld>
            <a:endParaRPr lang="en-GB"/>
          </a:p>
        </p:txBody>
      </p:sp>
      <p:pic>
        <p:nvPicPr>
          <p:cNvPr id="6" name="Graphic 5">
            <a:extLst>
              <a:ext uri="{FF2B5EF4-FFF2-40B4-BE49-F238E27FC236}">
                <a16:creationId xmlns:a16="http://schemas.microsoft.com/office/drawing/2014/main" id="{39AE0840-49C0-4699-A5CC-CF14A670D47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47370"/>
          </a:xfrm>
          <a:prstGeom prst="rect">
            <a:avLst/>
          </a:prstGeom>
        </p:spPr>
      </p:pic>
      <p:sp>
        <p:nvSpPr>
          <p:cNvPr id="7" name="Title 1"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02474599-E74E-48E3-B877-E5DC46F43169}"/>
              </a:ext>
            </a:extLst>
          </p:cNvPr>
          <p:cNvSpPr txBox="1">
            <a:spLocks/>
          </p:cNvSpPr>
          <p:nvPr/>
        </p:nvSpPr>
        <p:spPr>
          <a:xfrm>
            <a:off x="838200" y="248658"/>
            <a:ext cx="10515600"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endParaRPr lang="en-GB"/>
          </a:p>
        </p:txBody>
      </p:sp>
      <p:sp>
        <p:nvSpPr>
          <p:cNvPr id="8" name="Content Placeholder 2"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30903220-C97A-4608-8856-3D890EE07F22}"/>
              </a:ext>
            </a:extLst>
          </p:cNvPr>
          <p:cNvSpPr txBox="1">
            <a:spLocks/>
          </p:cNvSpPr>
          <p:nvPr/>
        </p:nvSpPr>
        <p:spPr>
          <a:xfrm>
            <a:off x="838200" y="1523475"/>
            <a:ext cx="5181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“Understanding” page</a:t>
            </a:r>
          </a:p>
          <a:p>
            <a:r>
              <a:rPr lang="en-GB">
                <a:hlinkClick r:id="rId4"/>
              </a:rPr>
              <a:t>Intent</a:t>
            </a:r>
            <a:endParaRPr lang="en-GB"/>
          </a:p>
          <a:p>
            <a:r>
              <a:rPr lang="en-GB">
                <a:hlinkClick r:id="rId5"/>
              </a:rPr>
              <a:t>Benefits</a:t>
            </a:r>
            <a:endParaRPr lang="en-GB"/>
          </a:p>
          <a:p>
            <a:r>
              <a:rPr lang="en-GB">
                <a:hlinkClick r:id="rId6"/>
              </a:rPr>
              <a:t>Examples</a:t>
            </a:r>
            <a:endParaRPr lang="en-GB"/>
          </a:p>
          <a:p>
            <a:r>
              <a:rPr lang="en-GB">
                <a:hlinkClick r:id="rId7"/>
              </a:rPr>
              <a:t>Related Resources</a:t>
            </a:r>
            <a:endParaRPr lang="en-GB"/>
          </a:p>
          <a:p>
            <a:r>
              <a:rPr lang="en-GB">
                <a:hlinkClick r:id="rId8"/>
              </a:rPr>
              <a:t>Techniques</a:t>
            </a:r>
            <a:endParaRPr lang="en-GB"/>
          </a:p>
          <a:p>
            <a:r>
              <a:rPr lang="en-GB">
                <a:hlinkClick r:id="rId9"/>
              </a:rPr>
              <a:t>Test Rules</a:t>
            </a:r>
            <a:endParaRPr lang="en-GB"/>
          </a:p>
          <a:p>
            <a:r>
              <a:rPr lang="en-GB">
                <a:hlinkClick r:id="rId10"/>
              </a:rPr>
              <a:t>Key Terms</a:t>
            </a:r>
            <a:endParaRPr lang="en-GB"/>
          </a:p>
          <a:p>
            <a:endParaRPr lang="en-GB"/>
          </a:p>
        </p:txBody>
      </p:sp>
      <p:sp>
        <p:nvSpPr>
          <p:cNvPr id="9" name="Content Placeholder 6"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5956E953-8F8A-4B1A-A427-510F13C62921}"/>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“How to meet” guide</a:t>
            </a:r>
          </a:p>
          <a:p>
            <a:r>
              <a:rPr lang="en-GB"/>
              <a:t>Sufficient Techniques</a:t>
            </a:r>
          </a:p>
          <a:p>
            <a:r>
              <a:rPr lang="en-GB"/>
              <a:t>Advisory Techniques</a:t>
            </a:r>
          </a:p>
          <a:p>
            <a:r>
              <a:rPr lang="en-GB"/>
              <a:t>Failures</a:t>
            </a:r>
          </a:p>
          <a:p>
            <a:endParaRPr lang="en-GB"/>
          </a:p>
          <a:p>
            <a:endParaRPr lang="en-GB"/>
          </a:p>
        </p:txBody>
      </p:sp>
      <p:pic>
        <p:nvPicPr>
          <p:cNvPr id="10" name="Picture 9"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4895443F-771B-4163-87EB-A1E8D38D87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0761" y="3985983"/>
            <a:ext cx="6005277" cy="1931930"/>
          </a:xfrm>
          <a:prstGeom prst="rect">
            <a:avLst/>
          </a:prstGeom>
          <a:ln w="38100">
            <a:solidFill>
              <a:schemeClr val="accent5"/>
            </a:solidFill>
          </a:ln>
        </p:spPr>
      </p:pic>
      <p:cxnSp>
        <p:nvCxnSpPr>
          <p:cNvPr id="11" name="Straight Arrow Connector 10" descr="Arrow points at &quot;Understanding Reflow&quot; and &quot;How to meet Reflow&quot; in the screenshot.">
            <a:extLst>
              <a:ext uri="{FF2B5EF4-FFF2-40B4-BE49-F238E27FC236}">
                <a16:creationId xmlns:a16="http://schemas.microsoft.com/office/drawing/2014/main" id="{D7BC9A79-EB4F-4D07-BF29-A60FA8FC9057}"/>
              </a:ext>
            </a:extLst>
          </p:cNvPr>
          <p:cNvCxnSpPr/>
          <p:nvPr/>
        </p:nvCxnSpPr>
        <p:spPr>
          <a:xfrm flipV="1">
            <a:off x="8153400" y="4910701"/>
            <a:ext cx="1352739" cy="67973"/>
          </a:xfrm>
          <a:prstGeom prst="straightConnector1">
            <a:avLst/>
          </a:prstGeom>
          <a:ln w="76200">
            <a:solidFill>
              <a:srgbClr val="00131D"/>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DF50CC-8EB0-474C-8205-0BC23C56D102}"/>
              </a:ext>
              <a:ext uri="{C183D7F6-B498-43B3-948B-1728B52AA6E4}">
                <adec:decorative xmlns:adec="http://schemas.microsoft.com/office/drawing/2017/decorative" val="1"/>
              </a:ext>
            </a:extLst>
          </p:cNvPr>
          <p:cNvSpPr/>
          <p:nvPr/>
        </p:nvSpPr>
        <p:spPr>
          <a:xfrm>
            <a:off x="4838329" y="3819617"/>
            <a:ext cx="6861583" cy="2301992"/>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D664E66-A624-49BC-B280-CA936439826B}"/>
              </a:ext>
              <a:ext uri="{C183D7F6-B498-43B3-948B-1728B52AA6E4}">
                <adec:decorative xmlns:adec="http://schemas.microsoft.com/office/drawing/2017/decorative" val="1"/>
              </a:ext>
            </a:extLst>
          </p:cNvPr>
          <p:cNvSpPr/>
          <p:nvPr/>
        </p:nvSpPr>
        <p:spPr>
          <a:xfrm>
            <a:off x="591080" y="1274577"/>
            <a:ext cx="4498713" cy="4563434"/>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8A40A41-14A8-434D-8C48-F6AE6E3EEC94}"/>
              </a:ext>
              <a:ext uri="{C183D7F6-B498-43B3-948B-1728B52AA6E4}">
                <adec:decorative xmlns:adec="http://schemas.microsoft.com/office/drawing/2017/decorative" val="1"/>
              </a:ext>
            </a:extLst>
          </p:cNvPr>
          <p:cNvSpPr/>
          <p:nvPr/>
        </p:nvSpPr>
        <p:spPr>
          <a:xfrm>
            <a:off x="6026978" y="1274577"/>
            <a:ext cx="5067742" cy="2668306"/>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2380C32-E671-4B08-8083-B5D650747B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740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3490BC-3843-4630-8238-306452AB23E5}"/>
              </a:ext>
            </a:extLst>
          </p:cNvPr>
          <p:cNvSpPr>
            <a:spLocks noGrp="1"/>
          </p:cNvSpPr>
          <p:nvPr>
            <p:ph sz="half" idx="1"/>
          </p:nvPr>
        </p:nvSpPr>
        <p:spPr/>
        <p:txBody>
          <a:bodyPr>
            <a:normAutofit fontScale="77500" lnSpcReduction="20000"/>
          </a:bodyPr>
          <a:lstStyle/>
          <a:p>
            <a:pPr>
              <a:lnSpc>
                <a:spcPct val="120000"/>
              </a:lnSpc>
            </a:pPr>
            <a:r>
              <a:rPr lang="en-GB">
                <a:hlinkClick r:id="rId2"/>
              </a:rPr>
              <a:t>C32: Using media queries and grid CSS to reflow columns</a:t>
            </a:r>
            <a:endParaRPr lang="en-GB"/>
          </a:p>
          <a:p>
            <a:pPr>
              <a:lnSpc>
                <a:spcPct val="120000"/>
              </a:lnSpc>
            </a:pPr>
            <a:r>
              <a:rPr lang="en-GB">
                <a:hlinkClick r:id="rId3"/>
              </a:rPr>
              <a:t>C31: Using CSS Flexbox to reflow content</a:t>
            </a:r>
            <a:endParaRPr lang="en-GB"/>
          </a:p>
          <a:p>
            <a:pPr>
              <a:lnSpc>
                <a:spcPct val="120000"/>
              </a:lnSpc>
            </a:pPr>
            <a:r>
              <a:rPr lang="en-GB">
                <a:hlinkClick r:id="rId4"/>
              </a:rPr>
              <a:t>C33: Allowing for Reflow with Long URLs and Strings of Text</a:t>
            </a:r>
            <a:endParaRPr lang="en-GB"/>
          </a:p>
          <a:p>
            <a:pPr>
              <a:lnSpc>
                <a:spcPct val="120000"/>
              </a:lnSpc>
            </a:pPr>
            <a:r>
              <a:rPr lang="en-GB">
                <a:hlinkClick r:id="rId5"/>
              </a:rPr>
              <a:t>C38: Using CSS width, max-width and flexbox to fit labels and inputs</a:t>
            </a:r>
            <a:endParaRPr lang="en-GB"/>
          </a:p>
          <a:p>
            <a:pPr>
              <a:lnSpc>
                <a:spcPct val="120000"/>
              </a:lnSpc>
            </a:pPr>
            <a:endParaRPr lang="en-GB"/>
          </a:p>
          <a:p>
            <a:endParaRPr lang="en-GB"/>
          </a:p>
        </p:txBody>
      </p:sp>
      <p:sp>
        <p:nvSpPr>
          <p:cNvPr id="7" name="Content Placeholder 6">
            <a:extLst>
              <a:ext uri="{FF2B5EF4-FFF2-40B4-BE49-F238E27FC236}">
                <a16:creationId xmlns:a16="http://schemas.microsoft.com/office/drawing/2014/main" id="{CDDEF8AD-B02B-4035-9D71-B7466798A255}"/>
              </a:ext>
            </a:extLst>
          </p:cNvPr>
          <p:cNvSpPr>
            <a:spLocks noGrp="1"/>
          </p:cNvSpPr>
          <p:nvPr>
            <p:ph sz="half" idx="2"/>
          </p:nvPr>
        </p:nvSpPr>
        <p:spPr/>
        <p:txBody>
          <a:bodyPr>
            <a:normAutofit/>
          </a:bodyPr>
          <a:lstStyle/>
          <a:p>
            <a:pPr>
              <a:lnSpc>
                <a:spcPct val="120000"/>
              </a:lnSpc>
            </a:pPr>
            <a:r>
              <a:rPr lang="en-GB" sz="2800">
                <a:hlinkClick r:id="rId6"/>
              </a:rPr>
              <a:t>SCR34: Calculating size and position in a way that scales with text size</a:t>
            </a:r>
            <a:endParaRPr lang="en-GB" sz="2800"/>
          </a:p>
          <a:p>
            <a:pPr>
              <a:lnSpc>
                <a:spcPct val="120000"/>
              </a:lnSpc>
            </a:pPr>
            <a:r>
              <a:rPr lang="en-GB" sz="2800">
                <a:hlinkClick r:id="rId7"/>
              </a:rPr>
              <a:t>C34: Using media queries to un-fixing sticky headers / footers</a:t>
            </a:r>
            <a:endParaRPr lang="en-GB" sz="2800"/>
          </a:p>
          <a:p>
            <a:pPr>
              <a:lnSpc>
                <a:spcPct val="120000"/>
              </a:lnSpc>
            </a:pPr>
            <a:r>
              <a:rPr lang="en-GB" sz="2800">
                <a:hlinkClick r:id="rId8"/>
              </a:rPr>
              <a:t>C37: Using CSS max-width and height to fit images</a:t>
            </a:r>
            <a:endParaRPr lang="en-GB" sz="2800"/>
          </a:p>
          <a:p>
            <a:pPr>
              <a:lnSpc>
                <a:spcPct val="120000"/>
              </a:lnSpc>
            </a:pPr>
            <a:endParaRPr lang="en-GB" sz="2800"/>
          </a:p>
          <a:p>
            <a:endParaRPr lang="en-GB" sz="2800"/>
          </a:p>
        </p:txBody>
      </p:sp>
      <p:sp>
        <p:nvSpPr>
          <p:cNvPr id="2" name="Title 1">
            <a:extLst>
              <a:ext uri="{FF2B5EF4-FFF2-40B4-BE49-F238E27FC236}">
                <a16:creationId xmlns:a16="http://schemas.microsoft.com/office/drawing/2014/main" id="{D7695CEF-CA35-44BC-8BFD-3C3387A457FC}"/>
              </a:ext>
            </a:extLst>
          </p:cNvPr>
          <p:cNvSpPr>
            <a:spLocks noGrp="1"/>
          </p:cNvSpPr>
          <p:nvPr>
            <p:ph type="title"/>
          </p:nvPr>
        </p:nvSpPr>
        <p:spPr/>
        <p:txBody>
          <a:bodyPr/>
          <a:lstStyle/>
          <a:p>
            <a:r>
              <a:rPr lang="en-GB"/>
              <a:t>Example ‘sufficient techniques’ for reflow</a:t>
            </a:r>
          </a:p>
        </p:txBody>
      </p:sp>
      <p:sp>
        <p:nvSpPr>
          <p:cNvPr id="5" name="Slide Number Placeholder 4">
            <a:extLst>
              <a:ext uri="{FF2B5EF4-FFF2-40B4-BE49-F238E27FC236}">
                <a16:creationId xmlns:a16="http://schemas.microsoft.com/office/drawing/2014/main" id="{77B080DE-94BA-42C4-8105-F6A0B097E966}"/>
              </a:ext>
            </a:extLst>
          </p:cNvPr>
          <p:cNvSpPr>
            <a:spLocks noGrp="1"/>
          </p:cNvSpPr>
          <p:nvPr>
            <p:ph type="sldNum" sz="quarter" idx="4"/>
          </p:nvPr>
        </p:nvSpPr>
        <p:spPr/>
        <p:txBody>
          <a:bodyPr/>
          <a:lstStyle/>
          <a:p>
            <a:fld id="{51AC9CB8-E4A1-4C80-A0FE-41AB03406E23}" type="slidenum">
              <a:rPr lang="en-GB" smtClean="0"/>
              <a:pPr/>
              <a:t>149</a:t>
            </a:fld>
            <a:endParaRPr lang="en-GB"/>
          </a:p>
        </p:txBody>
      </p:sp>
      <p:sp>
        <p:nvSpPr>
          <p:cNvPr id="3" name="Footer Placeholder 2">
            <a:extLst>
              <a:ext uri="{FF2B5EF4-FFF2-40B4-BE49-F238E27FC236}">
                <a16:creationId xmlns:a16="http://schemas.microsoft.com/office/drawing/2014/main" id="{CECF1E61-B588-4C5C-A99F-DB8FDBF77DB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83578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C29C0-CBF6-4AB1-A604-EC92BCF14E23}"/>
              </a:ext>
            </a:extLst>
          </p:cNvPr>
          <p:cNvSpPr>
            <a:spLocks noGrp="1"/>
          </p:cNvSpPr>
          <p:nvPr>
            <p:ph type="title"/>
          </p:nvPr>
        </p:nvSpPr>
        <p:spPr>
          <a:xfrm>
            <a:off x="190500" y="147952"/>
            <a:ext cx="11772899" cy="1153360"/>
          </a:xfrm>
        </p:spPr>
        <p:txBody>
          <a:bodyPr anchor="ctr">
            <a:normAutofit/>
          </a:bodyPr>
          <a:lstStyle/>
          <a:p>
            <a:r>
              <a:rPr lang="en-GB" sz="3700"/>
              <a:t>Do users report frustration with your online services?</a:t>
            </a:r>
          </a:p>
        </p:txBody>
      </p:sp>
      <p:pic>
        <p:nvPicPr>
          <p:cNvPr id="8" name="Content Placeholder 7">
            <a:extLst>
              <a:ext uri="{FF2B5EF4-FFF2-40B4-BE49-F238E27FC236}">
                <a16:creationId xmlns:a16="http://schemas.microsoft.com/office/drawing/2014/main" id="{3E45AB13-95F3-4638-A044-556E39FE039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545"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ACF0553D-94FB-45EA-9FB8-A5DD095ECCE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a:t>
            </a:fld>
            <a:endParaRPr lang="en-GB"/>
          </a:p>
        </p:txBody>
      </p:sp>
      <p:sp>
        <p:nvSpPr>
          <p:cNvPr id="2" name="Footer Placeholder 1">
            <a:extLst>
              <a:ext uri="{FF2B5EF4-FFF2-40B4-BE49-F238E27FC236}">
                <a16:creationId xmlns:a16="http://schemas.microsoft.com/office/drawing/2014/main" id="{293FD960-CB6C-4609-A11B-C254C9791B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86917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8146-41CB-4F16-BCC8-24317593BC10}"/>
              </a:ext>
            </a:extLst>
          </p:cNvPr>
          <p:cNvSpPr>
            <a:spLocks noGrp="1"/>
          </p:cNvSpPr>
          <p:nvPr>
            <p:ph type="title"/>
          </p:nvPr>
        </p:nvSpPr>
        <p:spPr>
          <a:xfrm>
            <a:off x="190500" y="147952"/>
            <a:ext cx="11772899" cy="1153360"/>
          </a:xfrm>
        </p:spPr>
        <p:txBody>
          <a:bodyPr anchor="ctr">
            <a:normAutofit/>
          </a:bodyPr>
          <a:lstStyle/>
          <a:p>
            <a:r>
              <a:rPr lang="en-GB"/>
              <a:t>Best starting point</a:t>
            </a:r>
          </a:p>
        </p:txBody>
      </p:sp>
      <p:pic>
        <p:nvPicPr>
          <p:cNvPr id="6" name="Content Placeholder 8" descr="How to Meet WCAG (Quick Reference)&#10;A customizable quick reference to Web Content Accessibility Guidelines (WCAG) 2 requirements (success criteria) and techniques.">
            <a:extLst>
              <a:ext uri="{FF2B5EF4-FFF2-40B4-BE49-F238E27FC236}">
                <a16:creationId xmlns:a16="http://schemas.microsoft.com/office/drawing/2014/main" id="{58F57635-89BA-4841-A9D0-EC30696BF4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952" r="-1" b="26904"/>
          <a:stretch/>
        </p:blipFill>
        <p:spPr>
          <a:xfrm>
            <a:off x="190500" y="1662468"/>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4B4C0DAE-1590-4EC7-8D54-3276D8CDE1A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150</a:t>
            </a:fld>
            <a:endParaRPr lang="en-GB"/>
          </a:p>
        </p:txBody>
      </p:sp>
      <p:sp>
        <p:nvSpPr>
          <p:cNvPr id="7" name="Rectangle 6">
            <a:extLst>
              <a:ext uri="{FF2B5EF4-FFF2-40B4-BE49-F238E27FC236}">
                <a16:creationId xmlns:a16="http://schemas.microsoft.com/office/drawing/2014/main" id="{8BD9F6D4-64F2-4195-8EC9-BD2F13389BDD}"/>
              </a:ext>
            </a:extLst>
          </p:cNvPr>
          <p:cNvSpPr/>
          <p:nvPr/>
        </p:nvSpPr>
        <p:spPr>
          <a:xfrm>
            <a:off x="6846849" y="616468"/>
            <a:ext cx="4825197" cy="2011680"/>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Full, filterable WCAG criteria.</a:t>
            </a:r>
          </a:p>
          <a:p>
            <a:endParaRPr lang="en-GB">
              <a:solidFill>
                <a:schemeClr val="accent5"/>
              </a:solidFill>
            </a:endParaRPr>
          </a:p>
          <a:p>
            <a:r>
              <a:rPr lang="en-GB">
                <a:solidFill>
                  <a:schemeClr val="accent5"/>
                </a:solidFill>
              </a:rPr>
              <a:t>Includes all links to explanations, techniques, and failures.</a:t>
            </a:r>
          </a:p>
          <a:p>
            <a:endParaRPr lang="en-GB">
              <a:solidFill>
                <a:schemeClr val="accent5"/>
              </a:solidFill>
            </a:endParaRPr>
          </a:p>
          <a:p>
            <a:r>
              <a:rPr lang="en-GB">
                <a:solidFill>
                  <a:schemeClr val="accent5"/>
                </a:solidFill>
                <a:hlinkClick r:id="rId3"/>
              </a:rPr>
              <a:t>https://www.w3.org/WAI/WCAG21/quickref</a:t>
            </a:r>
            <a:r>
              <a:rPr lang="en-GB">
                <a:solidFill>
                  <a:schemeClr val="accent5"/>
                </a:solidFill>
              </a:rPr>
              <a:t> </a:t>
            </a:r>
          </a:p>
        </p:txBody>
      </p:sp>
      <p:sp>
        <p:nvSpPr>
          <p:cNvPr id="3" name="Footer Placeholder 2">
            <a:extLst>
              <a:ext uri="{FF2B5EF4-FFF2-40B4-BE49-F238E27FC236}">
                <a16:creationId xmlns:a16="http://schemas.microsoft.com/office/drawing/2014/main" id="{643C2D82-376A-43D9-B565-4445BAD7A9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91389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52E-FE00-45F5-A47F-56BDF1D5D6E4}"/>
              </a:ext>
            </a:extLst>
          </p:cNvPr>
          <p:cNvSpPr>
            <a:spLocks noGrp="1"/>
          </p:cNvSpPr>
          <p:nvPr>
            <p:ph type="title"/>
          </p:nvPr>
        </p:nvSpPr>
        <p:spPr/>
        <p:txBody>
          <a:bodyPr/>
          <a:lstStyle/>
          <a:p>
            <a:r>
              <a:rPr lang="en-GB"/>
              <a:t>What are we aiming for?</a:t>
            </a:r>
          </a:p>
        </p:txBody>
      </p:sp>
      <p:sp>
        <p:nvSpPr>
          <p:cNvPr id="5" name="Slide Number Placeholder 4">
            <a:extLst>
              <a:ext uri="{FF2B5EF4-FFF2-40B4-BE49-F238E27FC236}">
                <a16:creationId xmlns:a16="http://schemas.microsoft.com/office/drawing/2014/main" id="{C779FFF1-2E57-4DA4-B340-A346A834DF0A}"/>
              </a:ext>
            </a:extLst>
          </p:cNvPr>
          <p:cNvSpPr>
            <a:spLocks noGrp="1"/>
          </p:cNvSpPr>
          <p:nvPr>
            <p:ph type="sldNum" sz="quarter" idx="4"/>
          </p:nvPr>
        </p:nvSpPr>
        <p:spPr/>
        <p:txBody>
          <a:bodyPr/>
          <a:lstStyle/>
          <a:p>
            <a:fld id="{51AC9CB8-E4A1-4C80-A0FE-41AB03406E23}" type="slidenum">
              <a:rPr lang="en-GB" smtClean="0"/>
              <a:pPr/>
              <a:t>151</a:t>
            </a:fld>
            <a:endParaRPr lang="en-GB"/>
          </a:p>
        </p:txBody>
      </p:sp>
      <p:graphicFrame>
        <p:nvGraphicFramePr>
          <p:cNvPr id="6" name="Content Placeholder 6">
            <a:extLst>
              <a:ext uri="{FF2B5EF4-FFF2-40B4-BE49-F238E27FC236}">
                <a16:creationId xmlns:a16="http://schemas.microsoft.com/office/drawing/2014/main" id="{22393A7B-BC5B-40F2-AAC6-9BC5273530A7}"/>
              </a:ext>
            </a:extLst>
          </p:cNvPr>
          <p:cNvGraphicFramePr>
            <a:graphicFrameLocks/>
          </p:cNvGraphicFramePr>
          <p:nvPr/>
        </p:nvGraphicFramePr>
        <p:xfrm>
          <a:off x="417250" y="1452148"/>
          <a:ext cx="10427536" cy="3997674"/>
        </p:xfrm>
        <a:graphic>
          <a:graphicData uri="http://schemas.openxmlformats.org/drawingml/2006/table">
            <a:tbl>
              <a:tblPr firstRow="1">
                <a:tableStyleId>{8799B23B-EC83-4686-B30A-512413B5E67A}</a:tableStyleId>
              </a:tblPr>
              <a:tblGrid>
                <a:gridCol w="3018251">
                  <a:extLst>
                    <a:ext uri="{9D8B030D-6E8A-4147-A177-3AD203B41FA5}">
                      <a16:colId xmlns:a16="http://schemas.microsoft.com/office/drawing/2014/main" val="1281018684"/>
                    </a:ext>
                  </a:extLst>
                </a:gridCol>
                <a:gridCol w="1805308">
                  <a:extLst>
                    <a:ext uri="{9D8B030D-6E8A-4147-A177-3AD203B41FA5}">
                      <a16:colId xmlns:a16="http://schemas.microsoft.com/office/drawing/2014/main" val="49053175"/>
                    </a:ext>
                  </a:extLst>
                </a:gridCol>
                <a:gridCol w="1805308">
                  <a:extLst>
                    <a:ext uri="{9D8B030D-6E8A-4147-A177-3AD203B41FA5}">
                      <a16:colId xmlns:a16="http://schemas.microsoft.com/office/drawing/2014/main" val="3453756169"/>
                    </a:ext>
                  </a:extLst>
                </a:gridCol>
                <a:gridCol w="1993361">
                  <a:extLst>
                    <a:ext uri="{9D8B030D-6E8A-4147-A177-3AD203B41FA5}">
                      <a16:colId xmlns:a16="http://schemas.microsoft.com/office/drawing/2014/main" val="1195746084"/>
                    </a:ext>
                  </a:extLst>
                </a:gridCol>
                <a:gridCol w="1805308">
                  <a:extLst>
                    <a:ext uri="{9D8B030D-6E8A-4147-A177-3AD203B41FA5}">
                      <a16:colId xmlns:a16="http://schemas.microsoft.com/office/drawing/2014/main" val="1711087766"/>
                    </a:ext>
                  </a:extLst>
                </a:gridCol>
              </a:tblGrid>
              <a:tr h="666279">
                <a:tc>
                  <a:txBody>
                    <a:bodyPr/>
                    <a:lstStyle/>
                    <a:p>
                      <a:pPr algn="l" fontAlgn="b"/>
                      <a:r>
                        <a:rPr lang="en-GB" sz="3200" u="none" strike="noStrike">
                          <a:solidFill>
                            <a:schemeClr val="accent5"/>
                          </a:solidFill>
                          <a:effectLst/>
                        </a:rPr>
                        <a:t>Principle</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84830088"/>
                  </a:ext>
                </a:extLst>
              </a:tr>
              <a:tr h="666279">
                <a:tc>
                  <a:txBody>
                    <a:bodyPr/>
                    <a:lstStyle/>
                    <a:p>
                      <a:pPr algn="l" fontAlgn="b"/>
                      <a:r>
                        <a:rPr lang="en-GB" sz="3200" u="none" strike="noStrike">
                          <a:solidFill>
                            <a:schemeClr val="accent5"/>
                          </a:solidFill>
                          <a:effectLst/>
                        </a:rPr>
                        <a:t>Perceivable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29</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70670668"/>
                  </a:ext>
                </a:extLst>
              </a:tr>
              <a:tr h="666279">
                <a:tc>
                  <a:txBody>
                    <a:bodyPr/>
                    <a:lstStyle/>
                    <a:p>
                      <a:pPr algn="l" fontAlgn="b"/>
                      <a:r>
                        <a:rPr lang="en-GB" sz="3200" u="none" strike="noStrike">
                          <a:solidFill>
                            <a:schemeClr val="accent5"/>
                          </a:solidFill>
                          <a:effectLst/>
                        </a:rPr>
                        <a:t>Operable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5</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13</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34</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1980556"/>
                  </a:ext>
                </a:extLst>
              </a:tr>
              <a:tr h="666279">
                <a:tc>
                  <a:txBody>
                    <a:bodyPr/>
                    <a:lstStyle/>
                    <a:p>
                      <a:pPr algn="l" fontAlgn="b"/>
                      <a:r>
                        <a:rPr lang="en-GB" sz="3200" u="none" strike="noStrike">
                          <a:solidFill>
                            <a:schemeClr val="accent5"/>
                          </a:solidFill>
                          <a:effectLst/>
                        </a:rPr>
                        <a:t>Understandable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8</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7</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21</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58254866"/>
                  </a:ext>
                </a:extLst>
              </a:tr>
              <a:tr h="666279">
                <a:tc>
                  <a:txBody>
                    <a:bodyPr/>
                    <a:lstStyle/>
                    <a:p>
                      <a:pPr algn="l" fontAlgn="b"/>
                      <a:r>
                        <a:rPr lang="en-GB" sz="3200" u="none" strike="noStrike">
                          <a:solidFill>
                            <a:schemeClr val="accent5"/>
                          </a:solidFill>
                          <a:effectLst/>
                        </a:rPr>
                        <a:t>Robust</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0</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5360789"/>
                  </a:ext>
                </a:extLst>
              </a:tr>
              <a:tr h="666279">
                <a:tc>
                  <a:txBody>
                    <a:bodyPr/>
                    <a:lstStyle/>
                    <a:p>
                      <a:pPr algn="l" fontAlgn="b"/>
                      <a:r>
                        <a:rPr lang="en-GB" sz="3200" b="1"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tc gridSpan="2">
                  <a:txBody>
                    <a:bodyPr/>
                    <a:lstStyle/>
                    <a:p>
                      <a:pPr algn="ctr" fontAlgn="b"/>
                      <a:r>
                        <a:rPr lang="en-GB" sz="3200" b="1" u="none" strike="noStrike">
                          <a:solidFill>
                            <a:schemeClr val="accent5"/>
                          </a:solidFill>
                          <a:effectLst/>
                        </a:rPr>
                        <a:t>58</a:t>
                      </a:r>
                      <a:endParaRPr lang="en-GB" sz="3200" b="1" i="0" u="none" strike="noStrike">
                        <a:solidFill>
                          <a:schemeClr val="accent5"/>
                        </a:solidFill>
                        <a:effectLst/>
                        <a:latin typeface="Calibri" panose="020F0502020204030204" pitchFamily="34" charset="0"/>
                      </a:endParaRPr>
                    </a:p>
                  </a:txBody>
                  <a:tcPr marL="9525" marR="9525" marT="9525" marB="0" anchor="ctr"/>
                </a:tc>
                <a:tc hMerge="1">
                  <a:txBody>
                    <a:bodyPr/>
                    <a:lstStyle/>
                    <a:p>
                      <a:pPr algn="ctr" fontAlgn="b"/>
                      <a:endParaRPr lang="en-GB" sz="20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29</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87</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9574504"/>
                  </a:ext>
                </a:extLst>
              </a:tr>
            </a:tbl>
          </a:graphicData>
        </a:graphic>
      </p:graphicFrame>
      <p:sp>
        <p:nvSpPr>
          <p:cNvPr id="7" name="Callout: Line 6" descr="Level A and AA are &quot;baseline&quot;">
            <a:extLst>
              <a:ext uri="{FF2B5EF4-FFF2-40B4-BE49-F238E27FC236}">
                <a16:creationId xmlns:a16="http://schemas.microsoft.com/office/drawing/2014/main" id="{B3E2A74B-E8D6-491C-98B5-CACBC323C79F}"/>
              </a:ext>
              <a:ext uri="{C183D7F6-B498-43B3-948B-1728B52AA6E4}">
                <adec:decorative xmlns:adec="http://schemas.microsoft.com/office/drawing/2017/decorative" val="0"/>
              </a:ext>
            </a:extLst>
          </p:cNvPr>
          <p:cNvSpPr/>
          <p:nvPr/>
        </p:nvSpPr>
        <p:spPr>
          <a:xfrm>
            <a:off x="4775455" y="5594789"/>
            <a:ext cx="2414316" cy="290457"/>
          </a:xfrm>
          <a:prstGeom prst="borderCallout1">
            <a:avLst>
              <a:gd name="adj1" fmla="val -14583"/>
              <a:gd name="adj2" fmla="val 34795"/>
              <a:gd name="adj3" fmla="val -49923"/>
              <a:gd name="adj4" fmla="val 22287"/>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Baseline</a:t>
            </a:r>
          </a:p>
        </p:txBody>
      </p:sp>
      <p:sp>
        <p:nvSpPr>
          <p:cNvPr id="8" name="Callout: Line 7" descr="Some of the AAA criteria are achievable without much extra effort.">
            <a:extLst>
              <a:ext uri="{FF2B5EF4-FFF2-40B4-BE49-F238E27FC236}">
                <a16:creationId xmlns:a16="http://schemas.microsoft.com/office/drawing/2014/main" id="{7DF465CE-0ABD-4E4B-A1BA-9591C196DBCC}"/>
              </a:ext>
              <a:ext uri="{C183D7F6-B498-43B3-948B-1728B52AA6E4}">
                <adec:decorative xmlns:adec="http://schemas.microsoft.com/office/drawing/2017/decorative" val="0"/>
              </a:ext>
            </a:extLst>
          </p:cNvPr>
          <p:cNvSpPr/>
          <p:nvPr/>
        </p:nvSpPr>
        <p:spPr>
          <a:xfrm>
            <a:off x="8153400" y="408791"/>
            <a:ext cx="2691385" cy="627933"/>
          </a:xfrm>
          <a:prstGeom prst="borderCallout1">
            <a:avLst>
              <a:gd name="adj1" fmla="val 100232"/>
              <a:gd name="adj2" fmla="val 15364"/>
              <a:gd name="adj3" fmla="val 181940"/>
              <a:gd name="adj4" fmla="val -1840"/>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Some are simple to attain.</a:t>
            </a:r>
          </a:p>
        </p:txBody>
      </p:sp>
      <p:sp>
        <p:nvSpPr>
          <p:cNvPr id="9" name="Rectangle 8">
            <a:extLst>
              <a:ext uri="{FF2B5EF4-FFF2-40B4-BE49-F238E27FC236}">
                <a16:creationId xmlns:a16="http://schemas.microsoft.com/office/drawing/2014/main" id="{DA9F32B5-B65A-4203-9D6D-C65E7DD38A20}"/>
              </a:ext>
              <a:ext uri="{C183D7F6-B498-43B3-948B-1728B52AA6E4}">
                <adec:decorative xmlns:adec="http://schemas.microsoft.com/office/drawing/2017/decorative" val="1"/>
              </a:ext>
            </a:extLst>
          </p:cNvPr>
          <p:cNvSpPr/>
          <p:nvPr/>
        </p:nvSpPr>
        <p:spPr>
          <a:xfrm>
            <a:off x="3408039" y="1452149"/>
            <a:ext cx="3614198" cy="397780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A5CF41F-3582-420B-985E-56A94421DAF9}"/>
              </a:ext>
            </a:extLst>
          </p:cNvPr>
          <p:cNvSpPr/>
          <p:nvPr/>
        </p:nvSpPr>
        <p:spPr>
          <a:xfrm>
            <a:off x="8957702" y="5404648"/>
            <a:ext cx="2269864" cy="648903"/>
          </a:xfrm>
          <a:prstGeom prst="round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Based on WCAG 2.2</a:t>
            </a:r>
          </a:p>
        </p:txBody>
      </p:sp>
      <p:sp>
        <p:nvSpPr>
          <p:cNvPr id="3" name="Footer Placeholder 2">
            <a:extLst>
              <a:ext uri="{FF2B5EF4-FFF2-40B4-BE49-F238E27FC236}">
                <a16:creationId xmlns:a16="http://schemas.microsoft.com/office/drawing/2014/main" id="{C9BFE455-972C-4A21-809D-5AC180DB32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162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16F0-2F53-44FA-B51E-39146F7E8247}"/>
              </a:ext>
            </a:extLst>
          </p:cNvPr>
          <p:cNvSpPr>
            <a:spLocks noGrp="1"/>
          </p:cNvSpPr>
          <p:nvPr>
            <p:ph type="title"/>
          </p:nvPr>
        </p:nvSpPr>
        <p:spPr>
          <a:xfrm>
            <a:off x="190500" y="147952"/>
            <a:ext cx="11772899" cy="1153360"/>
          </a:xfrm>
        </p:spPr>
        <p:txBody>
          <a:bodyPr anchor="ctr">
            <a:normAutofit/>
          </a:bodyPr>
          <a:lstStyle/>
          <a:p>
            <a:r>
              <a:rPr lang="en-GB"/>
              <a:t>“Accessibility Testing as a Service”</a:t>
            </a:r>
          </a:p>
        </p:txBody>
      </p:sp>
      <p:pic>
        <p:nvPicPr>
          <p:cNvPr id="9" name="Content Placeholder 8">
            <a:extLst>
              <a:ext uri="{FF2B5EF4-FFF2-40B4-BE49-F238E27FC236}">
                <a16:creationId xmlns:a16="http://schemas.microsoft.com/office/drawing/2014/main" id="{C91E5394-78D1-46B4-91BB-205150CC3C04}"/>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988948"/>
            <a:ext cx="11772899" cy="3914488"/>
          </a:xfrm>
          <a:noFill/>
          <a:ln w="38100">
            <a:solidFill>
              <a:schemeClr val="accent5"/>
            </a:solidFill>
          </a:ln>
        </p:spPr>
      </p:pic>
      <p:sp>
        <p:nvSpPr>
          <p:cNvPr id="4" name="Slide Number Placeholder 3">
            <a:extLst>
              <a:ext uri="{FF2B5EF4-FFF2-40B4-BE49-F238E27FC236}">
                <a16:creationId xmlns:a16="http://schemas.microsoft.com/office/drawing/2014/main" id="{3BDE3CF9-033E-4784-970A-69D9388A4BE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152</a:t>
            </a:fld>
            <a:endParaRPr lang="en-GB"/>
          </a:p>
        </p:txBody>
      </p:sp>
      <p:sp>
        <p:nvSpPr>
          <p:cNvPr id="3" name="Footer Placeholder 2">
            <a:extLst>
              <a:ext uri="{FF2B5EF4-FFF2-40B4-BE49-F238E27FC236}">
                <a16:creationId xmlns:a16="http://schemas.microsoft.com/office/drawing/2014/main" id="{DB005998-71B5-433A-A828-9135F1920C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379909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153</a:t>
            </a:fld>
            <a:endParaRPr lang="en-GB"/>
          </a:p>
        </p:txBody>
      </p:sp>
      <p:sp>
        <p:nvSpPr>
          <p:cNvPr id="2" name="Footer Placeholder 1">
            <a:extLst>
              <a:ext uri="{FF2B5EF4-FFF2-40B4-BE49-F238E27FC236}">
                <a16:creationId xmlns:a16="http://schemas.microsoft.com/office/drawing/2014/main" id="{45792F80-18E9-43F8-B3F3-BD6348D07A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966051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Level of testing </a:t>
            </a:r>
            <a:r>
              <a:rPr lang="en-GB">
                <a:solidFill>
                  <a:schemeClr val="tx1"/>
                </a:solidFill>
              </a:rPr>
              <a:t>1</a:t>
            </a: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4" name="Slide Number Placeholder 3">
            <a:extLst>
              <a:ext uri="{FF2B5EF4-FFF2-40B4-BE49-F238E27FC236}">
                <a16:creationId xmlns:a16="http://schemas.microsoft.com/office/drawing/2014/main" id="{315E372F-E7D1-46E7-9393-9B41356253F7}"/>
              </a:ext>
            </a:extLst>
          </p:cNvPr>
          <p:cNvSpPr>
            <a:spLocks noGrp="1"/>
          </p:cNvSpPr>
          <p:nvPr>
            <p:ph type="sldNum" sz="quarter" idx="4"/>
          </p:nvPr>
        </p:nvSpPr>
        <p:spPr/>
        <p:txBody>
          <a:bodyPr/>
          <a:lstStyle/>
          <a:p>
            <a:fld id="{51AC9CB8-E4A1-4C80-A0FE-41AB03406E23}" type="slidenum">
              <a:rPr lang="en-GB" smtClean="0"/>
              <a:pPr/>
              <a:t>154</a:t>
            </a:fld>
            <a:endParaRPr lang="en-GB"/>
          </a:p>
        </p:txBody>
      </p:sp>
      <p:sp>
        <p:nvSpPr>
          <p:cNvPr id="3" name="Footer Placeholder 2">
            <a:extLst>
              <a:ext uri="{FF2B5EF4-FFF2-40B4-BE49-F238E27FC236}">
                <a16:creationId xmlns:a16="http://schemas.microsoft.com/office/drawing/2014/main" id="{BB8F0F7C-806E-4C8D-834B-AE0FFBF12D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30601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D5F4-269E-4C89-9296-D2BB0943C8D5}"/>
              </a:ext>
            </a:extLst>
          </p:cNvPr>
          <p:cNvSpPr>
            <a:spLocks noGrp="1"/>
          </p:cNvSpPr>
          <p:nvPr>
            <p:ph type="title"/>
          </p:nvPr>
        </p:nvSpPr>
        <p:spPr/>
        <p:txBody>
          <a:bodyPr/>
          <a:lstStyle/>
          <a:p>
            <a:r>
              <a:rPr lang="en-GB"/>
              <a:t>Types of test</a:t>
            </a:r>
          </a:p>
        </p:txBody>
      </p:sp>
      <p:sp>
        <p:nvSpPr>
          <p:cNvPr id="5" name="Slide Number Placeholder 4">
            <a:extLst>
              <a:ext uri="{FF2B5EF4-FFF2-40B4-BE49-F238E27FC236}">
                <a16:creationId xmlns:a16="http://schemas.microsoft.com/office/drawing/2014/main" id="{6B9D68B0-517E-419E-8E0D-6E2B3FB255C3}"/>
              </a:ext>
            </a:extLst>
          </p:cNvPr>
          <p:cNvSpPr>
            <a:spLocks noGrp="1"/>
          </p:cNvSpPr>
          <p:nvPr>
            <p:ph type="sldNum" sz="quarter" idx="4"/>
          </p:nvPr>
        </p:nvSpPr>
        <p:spPr/>
        <p:txBody>
          <a:bodyPr/>
          <a:lstStyle/>
          <a:p>
            <a:fld id="{51AC9CB8-E4A1-4C80-A0FE-41AB03406E23}" type="slidenum">
              <a:rPr lang="en-GB" smtClean="0"/>
              <a:pPr/>
              <a:t>155</a:t>
            </a:fld>
            <a:endParaRPr lang="en-GB"/>
          </a:p>
        </p:txBody>
      </p:sp>
      <p:graphicFrame>
        <p:nvGraphicFramePr>
          <p:cNvPr id="8" name="Content Placeholder 2">
            <a:extLst>
              <a:ext uri="{FF2B5EF4-FFF2-40B4-BE49-F238E27FC236}">
                <a16:creationId xmlns:a16="http://schemas.microsoft.com/office/drawing/2014/main" id="{27AE8E68-02EA-48F6-BF3E-0E9803643E8F}"/>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EBFD017E-F70A-428A-9D21-F83D079337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62331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156</a:t>
            </a:fld>
            <a:endParaRPr lang="en-GB"/>
          </a:p>
        </p:txBody>
      </p:sp>
      <p:sp>
        <p:nvSpPr>
          <p:cNvPr id="2" name="Footer Placeholder 1">
            <a:extLst>
              <a:ext uri="{FF2B5EF4-FFF2-40B4-BE49-F238E27FC236}">
                <a16:creationId xmlns:a16="http://schemas.microsoft.com/office/drawing/2014/main" id="{C747EE05-7CA5-4F02-AED8-63F6F4E1D1F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019155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dirty="0">
                <a:hlinkClick r:id="rId2"/>
              </a:rPr>
              <a:t>A Freedom of Information (FOI) request</a:t>
            </a:r>
            <a:r>
              <a:rPr lang="en-GB" dirty="0"/>
              <a:t> resulted in CDDO sharing a document that includes </a:t>
            </a:r>
            <a:r>
              <a:rPr lang="en-GB" dirty="0">
                <a:hlinkClick r:id="rId3"/>
              </a:rPr>
              <a:t>their testing procedure</a:t>
            </a:r>
            <a:r>
              <a:rPr lang="en-GB" dirty="0"/>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625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If a simplified test finds major accessibility issues with a site (meaning a user group is not able to use the site or service), the site is likely to have a detailed audit.</a:t>
            </a:r>
          </a:p>
          <a:p>
            <a:pPr>
              <a:buFont typeface="Wingdings" panose="05000000000000000000" pitchFamily="2" charset="2"/>
              <a:buChar char="q"/>
            </a:pPr>
            <a:endParaRPr lang="en-GB"/>
          </a:p>
          <a:p>
            <a:pPr>
              <a:buFont typeface="Wingdings" panose="05000000000000000000" pitchFamily="2" charset="2"/>
              <a:buChar char="q"/>
            </a:pPr>
            <a:r>
              <a:rPr lang="en-GB"/>
              <a:t>Detailed audits will test against the full range of WCAG 2.1 success criteria up to level AA. Assistive technology will be used to check compliance as well as the automated and manual methods used in simplified testing.</a:t>
            </a:r>
          </a:p>
          <a:p>
            <a:pPr marL="0" indent="0">
              <a:buNone/>
            </a:pPr>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 </a:t>
            </a:r>
            <a:r>
              <a:rPr lang="en-GB">
                <a:solidFill>
                  <a:schemeClr val="tx1"/>
                </a:solidFill>
              </a:rPr>
              <a:t>1</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157</a:t>
            </a:fld>
            <a:endParaRPr lang="en-GB"/>
          </a:p>
        </p:txBody>
      </p:sp>
      <p:sp>
        <p:nvSpPr>
          <p:cNvPr id="2" name="Footer Placeholder 1">
            <a:extLst>
              <a:ext uri="{FF2B5EF4-FFF2-40B4-BE49-F238E27FC236}">
                <a16:creationId xmlns:a16="http://schemas.microsoft.com/office/drawing/2014/main" id="{8684CBBB-D286-43F1-9037-C05EC835BD0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7161459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F4D-F4AF-4D7C-A6A6-AD5516B71E5B}"/>
              </a:ext>
            </a:extLst>
          </p:cNvPr>
          <p:cNvSpPr>
            <a:spLocks noGrp="1"/>
          </p:cNvSpPr>
          <p:nvPr>
            <p:ph type="title"/>
          </p:nvPr>
        </p:nvSpPr>
        <p:spPr/>
        <p:txBody>
          <a:bodyPr>
            <a:normAutofit fontScale="90000"/>
          </a:bodyPr>
          <a:lstStyle/>
          <a:p>
            <a:r>
              <a:rPr lang="en-GB"/>
              <a:t>W3C Easy Checks / Quick Accessibility Checks</a:t>
            </a:r>
          </a:p>
        </p:txBody>
      </p:sp>
      <p:sp>
        <p:nvSpPr>
          <p:cNvPr id="3" name="Content Placeholder 2">
            <a:extLst>
              <a:ext uri="{FF2B5EF4-FFF2-40B4-BE49-F238E27FC236}">
                <a16:creationId xmlns:a16="http://schemas.microsoft.com/office/drawing/2014/main" id="{1DF5B744-0B42-421F-940C-AC4465781E5C}"/>
              </a:ext>
            </a:extLst>
          </p:cNvPr>
          <p:cNvSpPr>
            <a:spLocks noGrp="1"/>
          </p:cNvSpPr>
          <p:nvPr>
            <p:ph sz="half" idx="1"/>
          </p:nvPr>
        </p:nvSpPr>
        <p:spPr/>
        <p:txBody>
          <a:bodyPr anchor="ctr">
            <a:normAutofit fontScale="55000" lnSpcReduction="20000"/>
          </a:bodyPr>
          <a:lstStyle/>
          <a:p>
            <a:pPr>
              <a:buFont typeface="Wingdings" panose="05000000000000000000" pitchFamily="2" charset="2"/>
              <a:buChar char="q"/>
            </a:pPr>
            <a:r>
              <a:rPr lang="en-GB"/>
              <a:t>Page title</a:t>
            </a:r>
          </a:p>
          <a:p>
            <a:pPr>
              <a:buFont typeface="Wingdings" panose="05000000000000000000" pitchFamily="2" charset="2"/>
              <a:buChar char="q"/>
            </a:pPr>
            <a:r>
              <a:rPr lang="en-GB"/>
              <a:t>Image text alternatives ("alt text") (pictures, illustrations, charts, etc.)</a:t>
            </a:r>
          </a:p>
          <a:p>
            <a:pPr>
              <a:buFont typeface="Wingdings" panose="05000000000000000000" pitchFamily="2" charset="2"/>
              <a:buChar char="q"/>
            </a:pPr>
            <a:r>
              <a:rPr lang="en-GB"/>
              <a:t>Text:</a:t>
            </a:r>
          </a:p>
          <a:p>
            <a:pPr lvl="1">
              <a:buFont typeface="Wingdings" panose="05000000000000000000" pitchFamily="2" charset="2"/>
              <a:buChar char="q"/>
            </a:pPr>
            <a:r>
              <a:rPr lang="en-GB"/>
              <a:t>Headings</a:t>
            </a:r>
          </a:p>
          <a:p>
            <a:pPr lvl="1">
              <a:buFont typeface="Wingdings" panose="05000000000000000000" pitchFamily="2" charset="2"/>
              <a:buChar char="q"/>
            </a:pPr>
            <a:r>
              <a:rPr lang="en-GB"/>
              <a:t>Contrast ratio ("colour contrast")</a:t>
            </a:r>
          </a:p>
          <a:p>
            <a:pPr lvl="1">
              <a:buFont typeface="Wingdings" panose="05000000000000000000" pitchFamily="2" charset="2"/>
              <a:buChar char="q"/>
            </a:pPr>
            <a:r>
              <a:rPr lang="en-GB"/>
              <a:t>Resize Text</a:t>
            </a:r>
          </a:p>
          <a:p>
            <a:pPr>
              <a:buFont typeface="Wingdings" panose="05000000000000000000" pitchFamily="2" charset="2"/>
              <a:buChar char="q"/>
            </a:pPr>
            <a:r>
              <a:rPr lang="en-GB"/>
              <a:t>Interaction:</a:t>
            </a:r>
          </a:p>
          <a:p>
            <a:pPr lvl="1">
              <a:buFont typeface="Wingdings" panose="05000000000000000000" pitchFamily="2" charset="2"/>
              <a:buChar char="q"/>
            </a:pPr>
            <a:r>
              <a:rPr lang="en-GB"/>
              <a:t>Keyboard access and visual focus</a:t>
            </a:r>
          </a:p>
          <a:p>
            <a:pPr lvl="1">
              <a:buFont typeface="Wingdings" panose="05000000000000000000" pitchFamily="2" charset="2"/>
              <a:buChar char="q"/>
            </a:pPr>
            <a:r>
              <a:rPr lang="en-GB"/>
              <a:t>Forms, labels, and errors (including Search fields)</a:t>
            </a:r>
          </a:p>
          <a:p>
            <a:pPr>
              <a:buFont typeface="Wingdings" panose="05000000000000000000" pitchFamily="2" charset="2"/>
              <a:buChar char="q"/>
            </a:pPr>
            <a:r>
              <a:rPr lang="en-GB"/>
              <a:t>General:</a:t>
            </a:r>
          </a:p>
          <a:p>
            <a:pPr lvl="1">
              <a:buFont typeface="Wingdings" panose="05000000000000000000" pitchFamily="2" charset="2"/>
              <a:buChar char="q"/>
            </a:pPr>
            <a:r>
              <a:rPr lang="en-GB"/>
              <a:t>Moving, Flashing, or Blinking Content</a:t>
            </a:r>
          </a:p>
          <a:p>
            <a:pPr lvl="1">
              <a:buFont typeface="Wingdings" panose="05000000000000000000" pitchFamily="2" charset="2"/>
              <a:buChar char="q"/>
            </a:pPr>
            <a:r>
              <a:rPr lang="en-GB"/>
              <a:t>Multimedia (video, audio) alternatives</a:t>
            </a:r>
          </a:p>
          <a:p>
            <a:pPr lvl="1">
              <a:buFont typeface="Wingdings" panose="05000000000000000000" pitchFamily="2" charset="2"/>
              <a:buChar char="q"/>
            </a:pPr>
            <a:r>
              <a:rPr lang="en-GB"/>
              <a:t>Basic Structure Check</a:t>
            </a:r>
          </a:p>
        </p:txBody>
      </p:sp>
      <p:sp>
        <p:nvSpPr>
          <p:cNvPr id="5" name="Slide Number Placeholder 4">
            <a:extLst>
              <a:ext uri="{FF2B5EF4-FFF2-40B4-BE49-F238E27FC236}">
                <a16:creationId xmlns:a16="http://schemas.microsoft.com/office/drawing/2014/main" id="{5F1C26FF-5E4D-4E56-B953-A881154AACDA}"/>
              </a:ext>
            </a:extLst>
          </p:cNvPr>
          <p:cNvSpPr>
            <a:spLocks noGrp="1"/>
          </p:cNvSpPr>
          <p:nvPr>
            <p:ph type="sldNum" sz="quarter" idx="4"/>
          </p:nvPr>
        </p:nvSpPr>
        <p:spPr/>
        <p:txBody>
          <a:bodyPr/>
          <a:lstStyle/>
          <a:p>
            <a:fld id="{51AC9CB8-E4A1-4C80-A0FE-41AB03406E23}" type="slidenum">
              <a:rPr lang="en-GB" smtClean="0"/>
              <a:t>158</a:t>
            </a:fld>
            <a:endParaRPr lang="en-GB"/>
          </a:p>
        </p:txBody>
      </p:sp>
      <p:pic>
        <p:nvPicPr>
          <p:cNvPr id="6" name="Content Placeholder 10" descr="Image alternatives&#10;Text alternatives are available for images&#10;• Does each decorative image have a null alt text or aria-hidden?&#10;• Is the alt text on other images meaningful?&#10;Testing for image text&#10;Risk estimate:   Low   /    Medium   /   High&#10;Comments:&#10;&#10;&#10;Who might be affected:&#10;&#10;Who can fix it:&#10;&#10;Confidence in check:&#10;&#10;">
            <a:extLst>
              <a:ext uri="{FF2B5EF4-FFF2-40B4-BE49-F238E27FC236}">
                <a16:creationId xmlns:a16="http://schemas.microsoft.com/office/drawing/2014/main" id="{7709B7DC-1D44-4860-B607-A02460D6B1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2124418"/>
            <a:ext cx="5689600" cy="3433076"/>
          </a:xfrm>
          <a:ln w="38100">
            <a:solidFill>
              <a:schemeClr val="accent5"/>
            </a:solidFill>
          </a:ln>
        </p:spPr>
      </p:pic>
      <p:sp>
        <p:nvSpPr>
          <p:cNvPr id="4" name="Footer Placeholder 3">
            <a:extLst>
              <a:ext uri="{FF2B5EF4-FFF2-40B4-BE49-F238E27FC236}">
                <a16:creationId xmlns:a16="http://schemas.microsoft.com/office/drawing/2014/main" id="{EBC979DE-2DB8-4AA5-A63C-BF2C5F49A32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3498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159</a:t>
            </a:fld>
            <a:endParaRPr lang="en-GB"/>
          </a:p>
        </p:txBody>
      </p:sp>
      <p:sp>
        <p:nvSpPr>
          <p:cNvPr id="2" name="Footer Placeholder 1">
            <a:extLst>
              <a:ext uri="{FF2B5EF4-FFF2-40B4-BE49-F238E27FC236}">
                <a16:creationId xmlns:a16="http://schemas.microsoft.com/office/drawing/2014/main" id="{F9B152CB-1F89-4C70-91EB-2353DAC9086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175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D502-4CF3-4E06-ACCE-16EA0C55E22C}"/>
              </a:ext>
            </a:extLst>
          </p:cNvPr>
          <p:cNvSpPr>
            <a:spLocks noGrp="1"/>
          </p:cNvSpPr>
          <p:nvPr>
            <p:ph type="title"/>
          </p:nvPr>
        </p:nvSpPr>
        <p:spPr>
          <a:xfrm>
            <a:off x="190500" y="147952"/>
            <a:ext cx="11772899" cy="1153360"/>
          </a:xfrm>
        </p:spPr>
        <p:txBody>
          <a:bodyPr anchor="ctr">
            <a:normAutofit/>
          </a:bodyPr>
          <a:lstStyle/>
          <a:p>
            <a:r>
              <a:rPr lang="en-GB" sz="3700" dirty="0">
                <a:hlinkClick r:id="rId3"/>
              </a:rPr>
              <a:t>Top 4 web frustrations:</a:t>
            </a:r>
            <a:r>
              <a:rPr lang="en-GB" sz="3700" dirty="0"/>
              <a:t> also accessibility issues.</a:t>
            </a:r>
            <a:r>
              <a:rPr lang="en-GB" sz="3700" dirty="0">
                <a:solidFill>
                  <a:schemeClr val="tx1"/>
                </a:solidFill>
              </a:rPr>
              <a:t> 0</a:t>
            </a:r>
          </a:p>
        </p:txBody>
      </p:sp>
      <p:pic>
        <p:nvPicPr>
          <p:cNvPr id="6" name="Content Placeholder 5">
            <a:extLst>
              <a:ext uri="{FF2B5EF4-FFF2-40B4-BE49-F238E27FC236}">
                <a16:creationId xmlns:a16="http://schemas.microsoft.com/office/drawing/2014/main" id="{9F6E7109-681A-4E59-9F7D-3705635BA519}"/>
              </a:ext>
              <a:ext uri="{C183D7F6-B498-43B3-948B-1728B52AA6E4}">
                <adec:decorative xmlns:adec="http://schemas.microsoft.com/office/drawing/2017/decorative" val="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1755" r="-2" b="5173"/>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2BFC94B-DB7C-4555-AF91-AB10946BB5A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a:t>
            </a:fld>
            <a:endParaRPr lang="en-GB"/>
          </a:p>
        </p:txBody>
      </p:sp>
      <p:sp>
        <p:nvSpPr>
          <p:cNvPr id="3" name="Footer Placeholder 2">
            <a:extLst>
              <a:ext uri="{FF2B5EF4-FFF2-40B4-BE49-F238E27FC236}">
                <a16:creationId xmlns:a16="http://schemas.microsoft.com/office/drawing/2014/main" id="{2129767C-8B40-4D28-B493-0968AABDE9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61612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D0BF-2122-4025-BA78-CDF876784316}"/>
              </a:ext>
            </a:extLst>
          </p:cNvPr>
          <p:cNvSpPr>
            <a:spLocks noGrp="1"/>
          </p:cNvSpPr>
          <p:nvPr>
            <p:ph type="title"/>
          </p:nvPr>
        </p:nvSpPr>
        <p:spPr>
          <a:xfrm>
            <a:off x="190500" y="147952"/>
            <a:ext cx="11772899" cy="1153360"/>
          </a:xfrm>
        </p:spPr>
        <p:txBody>
          <a:bodyPr anchor="ctr">
            <a:normAutofit/>
          </a:bodyPr>
          <a:lstStyle/>
          <a:p>
            <a:r>
              <a:rPr lang="en-GB" sz="3700"/>
              <a:t>Level 3 - More detailed testing, including with a screen reader</a:t>
            </a:r>
          </a:p>
        </p:txBody>
      </p:sp>
      <p:sp>
        <p:nvSpPr>
          <p:cNvPr id="4" name="Slide Number Placeholder 3">
            <a:extLst>
              <a:ext uri="{FF2B5EF4-FFF2-40B4-BE49-F238E27FC236}">
                <a16:creationId xmlns:a16="http://schemas.microsoft.com/office/drawing/2014/main" id="{9D390E55-F367-4114-8A15-9D039E66CD7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160</a:t>
            </a:fld>
            <a:endParaRPr lang="en-GB"/>
          </a:p>
        </p:txBody>
      </p:sp>
      <p:graphicFrame>
        <p:nvGraphicFramePr>
          <p:cNvPr id="6" name="Content Placeholder 2" descr="As expertise of accessibility testing grows, build a more sophisticated test plan that covers more criteria.&#10;Example of UoS Digital Learning Team’s “level 3 accessibility test”.&#10;">
            <a:extLst>
              <a:ext uri="{FF2B5EF4-FFF2-40B4-BE49-F238E27FC236}">
                <a16:creationId xmlns:a16="http://schemas.microsoft.com/office/drawing/2014/main" id="{967D9280-38E1-4A1C-8111-2BBF3ABFB495}"/>
              </a:ext>
            </a:extLst>
          </p:cNvPr>
          <p:cNvGraphicFramePr>
            <a:graphicFrameLocks noGrp="1"/>
          </p:cNvGraphicFramePr>
          <p:nvPr>
            <p:ph idx="1"/>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E05BEE8-FC15-4027-B268-D384AE8466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065524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CB10-05CD-455E-91BB-730E0C881575}"/>
              </a:ext>
            </a:extLst>
          </p:cNvPr>
          <p:cNvSpPr>
            <a:spLocks noGrp="1"/>
          </p:cNvSpPr>
          <p:nvPr>
            <p:ph type="title"/>
          </p:nvPr>
        </p:nvSpPr>
        <p:spPr/>
        <p:txBody>
          <a:bodyPr>
            <a:normAutofit/>
          </a:bodyPr>
          <a:lstStyle/>
          <a:p>
            <a:r>
              <a:rPr lang="en-GB"/>
              <a:t>Level 4: </a:t>
            </a:r>
            <a:r>
              <a:rPr lang="en-GB">
                <a:solidFill>
                  <a:schemeClr val="bg1"/>
                </a:solidFill>
              </a:rPr>
              <a:t>Full Audit</a:t>
            </a:r>
            <a:endParaRPr lang="en-GB"/>
          </a:p>
        </p:txBody>
      </p:sp>
      <p:sp>
        <p:nvSpPr>
          <p:cNvPr id="4" name="Slide Number Placeholder 3">
            <a:extLst>
              <a:ext uri="{FF2B5EF4-FFF2-40B4-BE49-F238E27FC236}">
                <a16:creationId xmlns:a16="http://schemas.microsoft.com/office/drawing/2014/main" id="{98BC85C2-FD5F-43A2-A8E9-34A0EA4490ED}"/>
              </a:ext>
            </a:extLst>
          </p:cNvPr>
          <p:cNvSpPr>
            <a:spLocks noGrp="1"/>
          </p:cNvSpPr>
          <p:nvPr>
            <p:ph type="sldNum" sz="quarter" idx="4"/>
          </p:nvPr>
        </p:nvSpPr>
        <p:spPr/>
        <p:txBody>
          <a:bodyPr/>
          <a:lstStyle/>
          <a:p>
            <a:fld id="{51AC9CB8-E4A1-4C80-A0FE-41AB03406E23}" type="slidenum">
              <a:rPr lang="en-GB" smtClean="0"/>
              <a:pPr/>
              <a:t>161</a:t>
            </a:fld>
            <a:endParaRPr lang="en-GB"/>
          </a:p>
        </p:txBody>
      </p:sp>
      <p:graphicFrame>
        <p:nvGraphicFramePr>
          <p:cNvPr id="5" name="Content Placeholder 4" descr="Define Evaluation Scope&#10;Explore Target Website&#10;Select Representative Sample&#10;Audit Selected Sample&#10;Report Evaluation Findings&#10;">
            <a:extLst>
              <a:ext uri="{FF2B5EF4-FFF2-40B4-BE49-F238E27FC236}">
                <a16:creationId xmlns:a16="http://schemas.microsoft.com/office/drawing/2014/main" id="{958A2D1E-897E-4A5F-BCDD-5D89803F872E}"/>
              </a:ext>
            </a:extLst>
          </p:cNvPr>
          <p:cNvGraphicFramePr>
            <a:graphicFrameLocks noGrp="1"/>
          </p:cNvGraphicFramePr>
          <p:nvPr>
            <p:ph idx="1"/>
            <p:extLst>
              <p:ext uri="{D42A27DB-BD31-4B8C-83A1-F6EECF244321}">
                <p14:modId xmlns:p14="http://schemas.microsoft.com/office/powerpoint/2010/main" val="863041771"/>
              </p:ext>
            </p:extLst>
          </p:nvPr>
        </p:nvGraphicFramePr>
        <p:xfrm>
          <a:off x="190500" y="186690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AFBD9032-B249-447A-9611-367154FE5E93}"/>
              </a:ext>
            </a:extLst>
          </p:cNvPr>
          <p:cNvSpPr txBox="1">
            <a:spLocks/>
          </p:cNvSpPr>
          <p:nvPr/>
        </p:nvSpPr>
        <p:spPr>
          <a:xfrm>
            <a:off x="228599" y="1480593"/>
            <a:ext cx="8162925" cy="105305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Website Accessibility Conformance Evaluation Methodology (WCAG-EM)</a:t>
            </a:r>
          </a:p>
        </p:txBody>
      </p:sp>
      <p:sp>
        <p:nvSpPr>
          <p:cNvPr id="3" name="Footer Placeholder 2">
            <a:extLst>
              <a:ext uri="{FF2B5EF4-FFF2-40B4-BE49-F238E27FC236}">
                <a16:creationId xmlns:a16="http://schemas.microsoft.com/office/drawing/2014/main" id="{C1BC75CF-9235-4119-8422-1107456A80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43848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E9EF-A2BD-4305-B07B-6DDFA29AC8AB}"/>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Automated testing possibilities</a:t>
            </a:r>
          </a:p>
        </p:txBody>
      </p:sp>
      <p:graphicFrame>
        <p:nvGraphicFramePr>
          <p:cNvPr id="8" name="Content Placeholder 2">
            <a:extLst>
              <a:ext uri="{FF2B5EF4-FFF2-40B4-BE49-F238E27FC236}">
                <a16:creationId xmlns:a16="http://schemas.microsoft.com/office/drawing/2014/main" id="{C205A096-9BDF-4712-BE1E-DAC3758E1B8E}"/>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6C72914-6E74-4139-BE15-0C6302293264}"/>
              </a:ext>
            </a:extLst>
          </p:cNvPr>
          <p:cNvSpPr>
            <a:spLocks noGrp="1"/>
          </p:cNvSpPr>
          <p:nvPr>
            <p:ph type="sldNum" sz="quarter" idx="4"/>
          </p:nvPr>
        </p:nvSpPr>
        <p:spPr/>
        <p:txBody>
          <a:bodyPr/>
          <a:lstStyle/>
          <a:p>
            <a:fld id="{51AC9CB8-E4A1-4C80-A0FE-41AB03406E23}" type="slidenum">
              <a:rPr lang="en-GB" smtClean="0"/>
              <a:pPr/>
              <a:t>162</a:t>
            </a:fld>
            <a:endParaRPr lang="en-GB"/>
          </a:p>
        </p:txBody>
      </p:sp>
      <p:sp>
        <p:nvSpPr>
          <p:cNvPr id="4" name="Footer Placeholder 3">
            <a:extLst>
              <a:ext uri="{FF2B5EF4-FFF2-40B4-BE49-F238E27FC236}">
                <a16:creationId xmlns:a16="http://schemas.microsoft.com/office/drawing/2014/main" id="{77FBD08C-ED1D-47BF-9857-3B6547A7A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83617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8F6968-5C34-4DFA-8503-4DC20ACCF9CC}"/>
              </a:ext>
            </a:extLst>
          </p:cNvPr>
          <p:cNvSpPr>
            <a:spLocks noGrp="1"/>
          </p:cNvSpPr>
          <p:nvPr>
            <p:ph sz="half" idx="1"/>
          </p:nvPr>
        </p:nvSpPr>
        <p:spPr>
          <a:solidFill>
            <a:schemeClr val="bg1">
              <a:lumMod val="10000"/>
            </a:schemeClr>
          </a:solidFill>
          <a:ln w="38100">
            <a:solidFill>
              <a:schemeClr val="accent3"/>
            </a:solidFill>
          </a:ln>
        </p:spPr>
        <p:txBody>
          <a:bodyPr anchor="ctr">
            <a:normAutofit lnSpcReduction="10000"/>
          </a:bodyPr>
          <a:lstStyle/>
          <a:p>
            <a:pPr>
              <a:buFont typeface="Wingdings" panose="05000000000000000000" pitchFamily="2" charset="2"/>
              <a:buChar char="ü"/>
            </a:pPr>
            <a:endParaRPr lang="en-GB" sz="2000"/>
          </a:p>
          <a:p>
            <a:pPr>
              <a:buFont typeface="Wingdings" panose="05000000000000000000" pitchFamily="2" charset="2"/>
              <a:buChar char="ü"/>
            </a:pPr>
            <a:r>
              <a:rPr lang="en-GB" sz="2000"/>
              <a:t>Representative pages from every kind of template on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Coverage of all components used across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An optional percentage of extra pages to test as a confidence check (e.g. pick pages that are popular according to analytics testing reports)</a:t>
            </a:r>
          </a:p>
          <a:p>
            <a:pPr>
              <a:buFont typeface="Wingdings" panose="05000000000000000000" pitchFamily="2" charset="2"/>
              <a:buChar char="ü"/>
            </a:pPr>
            <a:endParaRPr lang="en-GB" sz="2000"/>
          </a:p>
          <a:p>
            <a:pPr>
              <a:buFont typeface="Wingdings" panose="05000000000000000000" pitchFamily="2" charset="2"/>
              <a:buChar char="ü"/>
            </a:pPr>
            <a:r>
              <a:rPr lang="en-GB" sz="2000"/>
              <a:t>A list of “Positive / Negative Scenarios” to test (e.g. successful module choice, module choice with errors, etc.)</a:t>
            </a:r>
          </a:p>
          <a:p>
            <a:endParaRPr lang="en-GB" sz="2000"/>
          </a:p>
        </p:txBody>
      </p:sp>
      <p:sp>
        <p:nvSpPr>
          <p:cNvPr id="4" name="Content Placeholder 3">
            <a:extLst>
              <a:ext uri="{FF2B5EF4-FFF2-40B4-BE49-F238E27FC236}">
                <a16:creationId xmlns:a16="http://schemas.microsoft.com/office/drawing/2014/main" id="{5D9E0F3F-9092-4605-BD37-BE6B2C3D24C8}"/>
              </a:ext>
            </a:extLst>
          </p:cNvPr>
          <p:cNvSpPr>
            <a:spLocks noGrp="1"/>
          </p:cNvSpPr>
          <p:nvPr>
            <p:ph sz="half" idx="2"/>
          </p:nvPr>
        </p:nvSpPr>
        <p:spPr>
          <a:solidFill>
            <a:schemeClr val="bg1">
              <a:lumMod val="10000"/>
            </a:schemeClr>
          </a:solidFill>
          <a:ln w="38100">
            <a:solidFill>
              <a:schemeClr val="accent1"/>
            </a:solidFill>
          </a:ln>
        </p:spPr>
        <p:txBody>
          <a:bodyPr anchor="ctr">
            <a:normAutofit lnSpcReduction="10000"/>
          </a:bodyPr>
          <a:lstStyle/>
          <a:p>
            <a:pPr marL="0" indent="0">
              <a:buNone/>
            </a:pPr>
            <a:endParaRPr lang="en-GB" sz="1800"/>
          </a:p>
          <a:p>
            <a:pPr marL="0" indent="0">
              <a:buNone/>
            </a:pPr>
            <a:r>
              <a:rPr lang="en-GB" sz="1800"/>
              <a:t>For each of the pages chosen:</a:t>
            </a:r>
          </a:p>
          <a:p>
            <a:pPr>
              <a:buFont typeface="Wingdings" panose="05000000000000000000" pitchFamily="2" charset="2"/>
              <a:buChar char="ü"/>
            </a:pPr>
            <a:r>
              <a:rPr lang="en-GB" sz="1800">
                <a:solidFill>
                  <a:schemeClr val="accent1"/>
                </a:solidFill>
              </a:rPr>
              <a:t>Use an automated tool to highlight issues that can be caught by a machine.</a:t>
            </a:r>
          </a:p>
          <a:p>
            <a:pPr>
              <a:buFont typeface="Wingdings" panose="05000000000000000000" pitchFamily="2" charset="2"/>
              <a:buChar char="ü"/>
            </a:pPr>
            <a:r>
              <a:rPr lang="en-GB" sz="1800">
                <a:solidFill>
                  <a:schemeClr val="accent1"/>
                </a:solidFill>
              </a:rPr>
              <a:t>Perform the manual tests.</a:t>
            </a:r>
          </a:p>
          <a:p>
            <a:pPr>
              <a:buFont typeface="Wingdings" panose="05000000000000000000" pitchFamily="2" charset="2"/>
              <a:buChar char="ü"/>
            </a:pPr>
            <a:endParaRPr lang="en-GB" sz="1800">
              <a:solidFill>
                <a:schemeClr val="accent1"/>
              </a:solidFill>
            </a:endParaRPr>
          </a:p>
          <a:p>
            <a:pPr marL="0" indent="0">
              <a:buNone/>
            </a:pPr>
            <a:r>
              <a:rPr lang="en-GB" sz="1800"/>
              <a:t>For each of the “Positive / Negative Scenarios” provided:</a:t>
            </a:r>
          </a:p>
          <a:p>
            <a:pPr>
              <a:buFont typeface="Wingdings" panose="05000000000000000000" pitchFamily="2" charset="2"/>
              <a:buChar char="ü"/>
            </a:pPr>
            <a:r>
              <a:rPr lang="en-GB" sz="1800">
                <a:solidFill>
                  <a:schemeClr val="accent1"/>
                </a:solidFill>
              </a:rPr>
              <a:t>Attempt to go through the flows with just your keyboard.</a:t>
            </a:r>
          </a:p>
          <a:p>
            <a:pPr>
              <a:buFont typeface="Wingdings" panose="05000000000000000000" pitchFamily="2" charset="2"/>
              <a:buChar char="ü"/>
            </a:pPr>
            <a:r>
              <a:rPr lang="en-GB" sz="1800">
                <a:solidFill>
                  <a:schemeClr val="accent1"/>
                </a:solidFill>
              </a:rPr>
              <a:t>Then go through the flows with your keyboard and a screen reader. Really listen to ensure that users who are not sighted are being given enough context to understand the experience.</a:t>
            </a:r>
          </a:p>
          <a:p>
            <a:endParaRPr lang="en-GB" sz="1800"/>
          </a:p>
        </p:txBody>
      </p:sp>
      <p:sp>
        <p:nvSpPr>
          <p:cNvPr id="2" name="Title 1">
            <a:extLst>
              <a:ext uri="{FF2B5EF4-FFF2-40B4-BE49-F238E27FC236}">
                <a16:creationId xmlns:a16="http://schemas.microsoft.com/office/drawing/2014/main" id="{B1F3FE04-4291-40EE-A1B8-483AB9298D8F}"/>
              </a:ext>
            </a:extLst>
          </p:cNvPr>
          <p:cNvSpPr>
            <a:spLocks noGrp="1"/>
          </p:cNvSpPr>
          <p:nvPr>
            <p:ph type="title"/>
          </p:nvPr>
        </p:nvSpPr>
        <p:spPr/>
        <p:txBody>
          <a:bodyPr/>
          <a:lstStyle/>
          <a:p>
            <a:r>
              <a:rPr lang="en-GB"/>
              <a:t>What will you test?</a:t>
            </a:r>
          </a:p>
        </p:txBody>
      </p:sp>
      <p:sp>
        <p:nvSpPr>
          <p:cNvPr id="8" name="Rectangle 7">
            <a:extLst>
              <a:ext uri="{FF2B5EF4-FFF2-40B4-BE49-F238E27FC236}">
                <a16:creationId xmlns:a16="http://schemas.microsoft.com/office/drawing/2014/main" id="{F69C0CB4-C250-4E78-8D23-778F050B33F1}"/>
              </a:ext>
            </a:extLst>
          </p:cNvPr>
          <p:cNvSpPr/>
          <p:nvPr/>
        </p:nvSpPr>
        <p:spPr>
          <a:xfrm>
            <a:off x="838200" y="5996270"/>
            <a:ext cx="10515600" cy="7245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hlinkClick r:id="rId3"/>
              </a:rPr>
              <a:t>https://lsnrae.medium.com/six-things-you-need-to-audit-your-site-for-accessibility-db6db13ad8bf</a:t>
            </a:r>
            <a:r>
              <a:rPr lang="en-GB"/>
              <a:t> </a:t>
            </a:r>
          </a:p>
        </p:txBody>
      </p:sp>
      <p:sp>
        <p:nvSpPr>
          <p:cNvPr id="5" name="Slide Number Placeholder 4">
            <a:extLst>
              <a:ext uri="{FF2B5EF4-FFF2-40B4-BE49-F238E27FC236}">
                <a16:creationId xmlns:a16="http://schemas.microsoft.com/office/drawing/2014/main" id="{C5FA8AD5-6A7E-4F94-9EF7-D9936C8939E1}"/>
              </a:ext>
            </a:extLst>
          </p:cNvPr>
          <p:cNvSpPr>
            <a:spLocks noGrp="1"/>
          </p:cNvSpPr>
          <p:nvPr>
            <p:ph type="sldNum" sz="quarter" idx="4"/>
          </p:nvPr>
        </p:nvSpPr>
        <p:spPr/>
        <p:txBody>
          <a:bodyPr/>
          <a:lstStyle/>
          <a:p>
            <a:fld id="{51AC9CB8-E4A1-4C80-A0FE-41AB03406E23}" type="slidenum">
              <a:rPr lang="en-GB" smtClean="0"/>
              <a:pPr/>
              <a:t>163</a:t>
            </a:fld>
            <a:endParaRPr lang="en-GB"/>
          </a:p>
        </p:txBody>
      </p:sp>
      <p:sp>
        <p:nvSpPr>
          <p:cNvPr id="6" name="Footer Placeholder 5">
            <a:extLst>
              <a:ext uri="{FF2B5EF4-FFF2-40B4-BE49-F238E27FC236}">
                <a16:creationId xmlns:a16="http://schemas.microsoft.com/office/drawing/2014/main" id="{BA8132E6-4828-4C5F-AA72-85DB200156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7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3" presetClass="emph" presetSubtype="2" fill="hold" nodeType="withEffect">
                                  <p:stCondLst>
                                    <p:cond delay="0"/>
                                  </p:stCondLst>
                                  <p:childTnLst>
                                    <p:animClr clrSpc="rgb" dir="cw">
                                      <p:cBhvr override="childStyle">
                                        <p:cTn id="22" dur="2000" fill="hold"/>
                                        <p:tgtEl>
                                          <p:spTgt spid="4">
                                            <p:txEl>
                                              <p:pRg st="2" end="2"/>
                                            </p:txEl>
                                          </p:spTgt>
                                        </p:tgtEl>
                                        <p:attrNameLst>
                                          <p:attrName>style.color</p:attrName>
                                        </p:attrNameLst>
                                      </p:cBhvr>
                                      <p:to>
                                        <a:srgbClr val="9FB1BD"/>
                                      </p:to>
                                    </p:animClr>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3" presetClass="emph" presetSubtype="2" fill="hold" nodeType="withEffect">
                                  <p:stCondLst>
                                    <p:cond delay="0"/>
                                  </p:stCondLst>
                                  <p:childTnLst>
                                    <p:animClr clrSpc="rgb" dir="cw">
                                      <p:cBhvr override="childStyle">
                                        <p:cTn id="29" dur="2000" fill="hold"/>
                                        <p:tgtEl>
                                          <p:spTgt spid="4">
                                            <p:txEl>
                                              <p:pRg st="3" end="3"/>
                                            </p:txEl>
                                          </p:spTgt>
                                        </p:tgtEl>
                                        <p:attrNameLst>
                                          <p:attrName>style.color</p:attrName>
                                        </p:attrNameLst>
                                      </p:cBhvr>
                                      <p:to>
                                        <a:srgbClr val="9FB1BD"/>
                                      </p:to>
                                    </p:animClr>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3" presetClass="emph" presetSubtype="2" fill="hold" nodeType="withEffect">
                                  <p:stCondLst>
                                    <p:cond delay="0"/>
                                  </p:stCondLst>
                                  <p:childTnLst>
                                    <p:animClr clrSpc="rgb" dir="cw">
                                      <p:cBhvr override="childStyle">
                                        <p:cTn id="41" dur="2000" fill="hold"/>
                                        <p:tgtEl>
                                          <p:spTgt spid="4">
                                            <p:txEl>
                                              <p:pRg st="6" end="6"/>
                                            </p:txEl>
                                          </p:spTgt>
                                        </p:tgtEl>
                                        <p:attrNameLst>
                                          <p:attrName>style.color</p:attrName>
                                        </p:attrNameLst>
                                      </p:cBhvr>
                                      <p:to>
                                        <a:srgbClr val="9FB1B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0</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2769FC15-A804-490F-8F7A-9C3D1F98D57B}"/>
              </a:ext>
            </a:extLst>
          </p:cNvPr>
          <p:cNvSpPr>
            <a:spLocks noGrp="1"/>
          </p:cNvSpPr>
          <p:nvPr>
            <p:ph type="sldNum" sz="quarter" idx="4"/>
          </p:nvPr>
        </p:nvSpPr>
        <p:spPr/>
        <p:txBody>
          <a:bodyPr/>
          <a:lstStyle/>
          <a:p>
            <a:fld id="{51AC9CB8-E4A1-4C80-A0FE-41AB03406E23}" type="slidenum">
              <a:rPr lang="en-GB" smtClean="0"/>
              <a:pPr/>
              <a:t>164</a:t>
            </a:fld>
            <a:endParaRPr lang="en-GB"/>
          </a:p>
        </p:txBody>
      </p:sp>
      <p:sp>
        <p:nvSpPr>
          <p:cNvPr id="4" name="Footer Placeholder 3">
            <a:extLst>
              <a:ext uri="{FF2B5EF4-FFF2-40B4-BE49-F238E27FC236}">
                <a16:creationId xmlns:a16="http://schemas.microsoft.com/office/drawing/2014/main" id="{60F36D26-F476-46CB-AA99-D26D1385B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665321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1</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solidFill>
                  <a:schemeClr val="accent1"/>
                </a:solidFill>
              </a:rPr>
              <a:t>What is not accessible, and why.</a:t>
            </a:r>
          </a:p>
          <a:p>
            <a:pPr marL="914400" indent="-914400">
              <a:buFont typeface="+mj-lt"/>
              <a:buAutoNum type="arabicPeriod"/>
            </a:pPr>
            <a:r>
              <a:rPr lang="en-GB" sz="4400">
                <a:solidFill>
                  <a:schemeClr val="bg1">
                    <a:lumMod val="10000"/>
                  </a:schemeClr>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a:p>
            <a:endParaRPr lang="en-GB" sz="4400"/>
          </a:p>
        </p:txBody>
      </p:sp>
      <p:sp>
        <p:nvSpPr>
          <p:cNvPr id="2" name="Slide Number Placeholder 1">
            <a:extLst>
              <a:ext uri="{FF2B5EF4-FFF2-40B4-BE49-F238E27FC236}">
                <a16:creationId xmlns:a16="http://schemas.microsoft.com/office/drawing/2014/main" id="{A9FD1D92-DE73-42AB-A716-24AF4DEFB250}"/>
              </a:ext>
            </a:extLst>
          </p:cNvPr>
          <p:cNvSpPr>
            <a:spLocks noGrp="1"/>
          </p:cNvSpPr>
          <p:nvPr>
            <p:ph type="sldNum" sz="quarter" idx="4"/>
          </p:nvPr>
        </p:nvSpPr>
        <p:spPr/>
        <p:txBody>
          <a:bodyPr/>
          <a:lstStyle/>
          <a:p>
            <a:fld id="{51AC9CB8-E4A1-4C80-A0FE-41AB03406E23}" type="slidenum">
              <a:rPr lang="en-GB" smtClean="0"/>
              <a:pPr/>
              <a:t>165</a:t>
            </a:fld>
            <a:endParaRPr lang="en-GB"/>
          </a:p>
        </p:txBody>
      </p:sp>
      <p:sp>
        <p:nvSpPr>
          <p:cNvPr id="4" name="Footer Placeholder 3">
            <a:extLst>
              <a:ext uri="{FF2B5EF4-FFF2-40B4-BE49-F238E27FC236}">
                <a16:creationId xmlns:a16="http://schemas.microsoft.com/office/drawing/2014/main" id="{EAB3E497-E715-49CB-81DC-E895F0D9FDD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061977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solidFill>
                  <a:schemeClr val="accent1"/>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3EB709BE-1A9C-42D0-A815-EDC6A5924DD0}"/>
              </a:ext>
            </a:extLst>
          </p:cNvPr>
          <p:cNvSpPr>
            <a:spLocks noGrp="1"/>
          </p:cNvSpPr>
          <p:nvPr>
            <p:ph type="sldNum" sz="quarter" idx="4"/>
          </p:nvPr>
        </p:nvSpPr>
        <p:spPr/>
        <p:txBody>
          <a:bodyPr/>
          <a:lstStyle/>
          <a:p>
            <a:fld id="{51AC9CB8-E4A1-4C80-A0FE-41AB03406E23}" type="slidenum">
              <a:rPr lang="en-GB" smtClean="0"/>
              <a:pPr/>
              <a:t>166</a:t>
            </a:fld>
            <a:endParaRPr lang="en-GB"/>
          </a:p>
        </p:txBody>
      </p:sp>
      <p:sp>
        <p:nvSpPr>
          <p:cNvPr id="4" name="Footer Placeholder 3">
            <a:extLst>
              <a:ext uri="{FF2B5EF4-FFF2-40B4-BE49-F238E27FC236}">
                <a16:creationId xmlns:a16="http://schemas.microsoft.com/office/drawing/2014/main" id="{59BC70AD-F303-4255-8EB0-23C4CF1105E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27065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3</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solidFill>
                  <a:schemeClr val="accent1"/>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492B3FD-9228-40C7-84DD-B3E46DA3575D}"/>
              </a:ext>
            </a:extLst>
          </p:cNvPr>
          <p:cNvSpPr>
            <a:spLocks noGrp="1"/>
          </p:cNvSpPr>
          <p:nvPr>
            <p:ph type="sldNum" sz="quarter" idx="4"/>
          </p:nvPr>
        </p:nvSpPr>
        <p:spPr/>
        <p:txBody>
          <a:bodyPr/>
          <a:lstStyle/>
          <a:p>
            <a:fld id="{51AC9CB8-E4A1-4C80-A0FE-41AB03406E23}" type="slidenum">
              <a:rPr lang="en-GB" smtClean="0"/>
              <a:pPr/>
              <a:t>167</a:t>
            </a:fld>
            <a:endParaRPr lang="en-GB"/>
          </a:p>
        </p:txBody>
      </p:sp>
      <p:sp>
        <p:nvSpPr>
          <p:cNvPr id="4" name="Footer Placeholder 3">
            <a:extLst>
              <a:ext uri="{FF2B5EF4-FFF2-40B4-BE49-F238E27FC236}">
                <a16:creationId xmlns:a16="http://schemas.microsoft.com/office/drawing/2014/main" id="{6711DCF7-F11A-4D9C-B168-EF4CC6FD4A7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934519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4</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t>Contact process.</a:t>
            </a:r>
          </a:p>
          <a:p>
            <a:pPr marL="914400" indent="-914400">
              <a:buFont typeface="+mj-lt"/>
              <a:buAutoNum type="arabicPeriod"/>
            </a:pPr>
            <a:r>
              <a:rPr lang="en-GB" sz="4400">
                <a:solidFill>
                  <a:schemeClr val="accent1"/>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37A1EF7-DB0A-47FA-AB06-932E9E10C45B}"/>
              </a:ext>
            </a:extLst>
          </p:cNvPr>
          <p:cNvSpPr>
            <a:spLocks noGrp="1"/>
          </p:cNvSpPr>
          <p:nvPr>
            <p:ph type="sldNum" sz="quarter" idx="4"/>
          </p:nvPr>
        </p:nvSpPr>
        <p:spPr/>
        <p:txBody>
          <a:bodyPr/>
          <a:lstStyle/>
          <a:p>
            <a:fld id="{51AC9CB8-E4A1-4C80-A0FE-41AB03406E23}" type="slidenum">
              <a:rPr lang="en-GB" smtClean="0"/>
              <a:pPr/>
              <a:t>168</a:t>
            </a:fld>
            <a:endParaRPr lang="en-GB"/>
          </a:p>
        </p:txBody>
      </p:sp>
      <p:sp>
        <p:nvSpPr>
          <p:cNvPr id="4" name="Footer Placeholder 3">
            <a:extLst>
              <a:ext uri="{FF2B5EF4-FFF2-40B4-BE49-F238E27FC236}">
                <a16:creationId xmlns:a16="http://schemas.microsoft.com/office/drawing/2014/main" id="{2A64A988-F0FF-41A7-9B6A-F5644681F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01013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5</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solidFill>
                  <a:schemeClr val="accent1"/>
                </a:solidFill>
              </a:rPr>
              <a:t>Should be based on a </a:t>
            </a:r>
            <a:r>
              <a:rPr lang="en-GB" sz="4400">
                <a:hlinkClick r:id="rId5"/>
              </a:rPr>
              <a:t>template provided by CDDO</a:t>
            </a:r>
            <a:r>
              <a:rPr lang="en-GB" sz="4400"/>
              <a:t>.</a:t>
            </a:r>
          </a:p>
          <a:p>
            <a:pPr marL="0" indent="0">
              <a:buNone/>
            </a:pPr>
            <a:endParaRPr lang="en-GB" sz="4400"/>
          </a:p>
        </p:txBody>
      </p:sp>
      <p:sp>
        <p:nvSpPr>
          <p:cNvPr id="2" name="Slide Number Placeholder 1">
            <a:extLst>
              <a:ext uri="{FF2B5EF4-FFF2-40B4-BE49-F238E27FC236}">
                <a16:creationId xmlns:a16="http://schemas.microsoft.com/office/drawing/2014/main" id="{53BF69BA-3B7A-4B7B-9ECE-EF1A8B9E0023}"/>
              </a:ext>
            </a:extLst>
          </p:cNvPr>
          <p:cNvSpPr>
            <a:spLocks noGrp="1"/>
          </p:cNvSpPr>
          <p:nvPr>
            <p:ph type="sldNum" sz="quarter" idx="4"/>
          </p:nvPr>
        </p:nvSpPr>
        <p:spPr/>
        <p:txBody>
          <a:bodyPr/>
          <a:lstStyle/>
          <a:p>
            <a:fld id="{51AC9CB8-E4A1-4C80-A0FE-41AB03406E23}" type="slidenum">
              <a:rPr lang="en-GB" smtClean="0"/>
              <a:pPr/>
              <a:t>169</a:t>
            </a:fld>
            <a:endParaRPr lang="en-GB"/>
          </a:p>
        </p:txBody>
      </p:sp>
      <p:sp>
        <p:nvSpPr>
          <p:cNvPr id="4" name="Footer Placeholder 3">
            <a:extLst>
              <a:ext uri="{FF2B5EF4-FFF2-40B4-BE49-F238E27FC236}">
                <a16:creationId xmlns:a16="http://schemas.microsoft.com/office/drawing/2014/main" id="{E39DB0C7-58FD-42CA-B0B8-F151BF0260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177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solidFill>
                  <a:schemeClr val="accent1"/>
                </a:solidFill>
              </a:rPr>
              <a:t>Unwanted interruptions: 28%</a:t>
            </a:r>
          </a:p>
          <a:p>
            <a:r>
              <a:rPr lang="en-GB" sz="3600"/>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lstStyle/>
          <a:p>
            <a:pPr marL="0" indent="0">
              <a:buNone/>
            </a:pPr>
            <a:r>
              <a:rPr lang="en-GB" sz="3600"/>
              <a:t>Interruptions and distractions:</a:t>
            </a:r>
          </a:p>
          <a:p>
            <a:r>
              <a:rPr lang="en-GB" sz="3600" u="sng">
                <a:hlinkClick r:id="rId3"/>
              </a:rPr>
              <a:t>3.2.1 On Focus</a:t>
            </a:r>
            <a:endParaRPr lang="en-GB" sz="3600"/>
          </a:p>
          <a:p>
            <a:r>
              <a:rPr lang="en-GB" sz="3600" u="sng">
                <a:hlinkClick r:id="rId4"/>
              </a:rPr>
              <a:t>1.4.2 Audio Control</a:t>
            </a:r>
            <a:endParaRPr lang="en-GB" sz="3600"/>
          </a:p>
          <a:p>
            <a:r>
              <a:rPr lang="en-GB" sz="3600" u="sng">
                <a:hlinkClick r:id="rId5"/>
              </a:rPr>
              <a:t>2.2.2 Pause, Stop, Hide</a:t>
            </a:r>
            <a:endParaRPr lang="en-GB" sz="3600"/>
          </a:p>
          <a:p>
            <a:r>
              <a:rPr lang="en-GB" sz="3600" u="sng">
                <a:hlinkClick r:id="rId6"/>
              </a:rPr>
              <a:t>2.3.1 Three Flashes or Below Threshold</a:t>
            </a:r>
            <a:endParaRPr lang="en-GB" sz="3600"/>
          </a:p>
          <a:p>
            <a:endParaRPr lang="en-GB" sz="3600"/>
          </a:p>
          <a:p>
            <a:endParaRPr lang="en-GB"/>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issues.1</a:t>
            </a:r>
            <a:endParaRPr lang="en-GB">
              <a:solidFill>
                <a:schemeClr val="tx1"/>
              </a:solidFill>
            </a:endParaRP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17</a:t>
            </a:fld>
            <a:endParaRPr lang="en-GB"/>
          </a:p>
        </p:txBody>
      </p:sp>
      <p:sp>
        <p:nvSpPr>
          <p:cNvPr id="3" name="Footer Placeholder 2">
            <a:extLst>
              <a:ext uri="{FF2B5EF4-FFF2-40B4-BE49-F238E27FC236}">
                <a16:creationId xmlns:a16="http://schemas.microsoft.com/office/drawing/2014/main" id="{8A3BF1EC-76D7-4749-83BF-DD6CFB0EA9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05943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6</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t>Should be based on a </a:t>
            </a:r>
            <a:r>
              <a:rPr lang="en-GB" sz="4400">
                <a:hlinkClick r:id="rId5"/>
              </a:rPr>
              <a:t>template provided by CDDO</a:t>
            </a:r>
            <a:r>
              <a:rPr lang="en-GB" sz="4400"/>
              <a:t>.</a:t>
            </a:r>
          </a:p>
          <a:p>
            <a:pPr marL="0" indent="0">
              <a:buNone/>
            </a:pPr>
            <a:endParaRPr lang="en-GB" sz="4400"/>
          </a:p>
          <a:p>
            <a:pPr marL="0" indent="0">
              <a:buNone/>
            </a:pPr>
            <a:r>
              <a:rPr lang="en-GB" sz="4400">
                <a:solidFill>
                  <a:schemeClr val="accent1"/>
                </a:solidFill>
              </a:rPr>
              <a:t>An opportunity to provide more information.</a:t>
            </a:r>
          </a:p>
          <a:p>
            <a:pPr marL="0" indent="0">
              <a:buNone/>
            </a:pPr>
            <a:endParaRPr lang="en-GB" sz="4400"/>
          </a:p>
        </p:txBody>
      </p:sp>
      <p:sp>
        <p:nvSpPr>
          <p:cNvPr id="2" name="Slide Number Placeholder 1">
            <a:extLst>
              <a:ext uri="{FF2B5EF4-FFF2-40B4-BE49-F238E27FC236}">
                <a16:creationId xmlns:a16="http://schemas.microsoft.com/office/drawing/2014/main" id="{104BDF4C-AE59-4811-A58A-09DAD588032C}"/>
              </a:ext>
            </a:extLst>
          </p:cNvPr>
          <p:cNvSpPr>
            <a:spLocks noGrp="1"/>
          </p:cNvSpPr>
          <p:nvPr>
            <p:ph type="sldNum" sz="quarter" idx="4"/>
          </p:nvPr>
        </p:nvSpPr>
        <p:spPr/>
        <p:txBody>
          <a:bodyPr/>
          <a:lstStyle/>
          <a:p>
            <a:fld id="{51AC9CB8-E4A1-4C80-A0FE-41AB03406E23}" type="slidenum">
              <a:rPr lang="en-GB" smtClean="0"/>
              <a:pPr/>
              <a:t>170</a:t>
            </a:fld>
            <a:endParaRPr lang="en-GB"/>
          </a:p>
        </p:txBody>
      </p:sp>
      <p:sp>
        <p:nvSpPr>
          <p:cNvPr id="4" name="Footer Placeholder 3">
            <a:extLst>
              <a:ext uri="{FF2B5EF4-FFF2-40B4-BE49-F238E27FC236}">
                <a16:creationId xmlns:a16="http://schemas.microsoft.com/office/drawing/2014/main" id="{952837E1-8F6C-4054-8549-F7807C865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151364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pPr algn="ctr"/>
            <a:r>
              <a:rPr lang="en-GB"/>
              <a:t>What else might be in an Accessibility Statement?</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r>
              <a:rPr lang="en-GB" sz="4400"/>
              <a:t>Link to other statements</a:t>
            </a:r>
          </a:p>
          <a:p>
            <a:endParaRPr lang="en-GB" sz="4400"/>
          </a:p>
          <a:p>
            <a:r>
              <a:rPr lang="en-GB" sz="4400"/>
              <a:t>More information about using assistive technology with the site.</a:t>
            </a:r>
          </a:p>
          <a:p>
            <a:endParaRPr lang="en-GB" sz="4400"/>
          </a:p>
          <a:p>
            <a:r>
              <a:rPr lang="en-GB" sz="4400"/>
              <a:t>Links to other accessibility information.</a:t>
            </a:r>
          </a:p>
        </p:txBody>
      </p:sp>
      <p:sp>
        <p:nvSpPr>
          <p:cNvPr id="2" name="Slide Number Placeholder 1">
            <a:extLst>
              <a:ext uri="{FF2B5EF4-FFF2-40B4-BE49-F238E27FC236}">
                <a16:creationId xmlns:a16="http://schemas.microsoft.com/office/drawing/2014/main" id="{3D9AF952-4DB3-4ED9-BBDB-B2EB5FECEC60}"/>
              </a:ext>
            </a:extLst>
          </p:cNvPr>
          <p:cNvSpPr>
            <a:spLocks noGrp="1"/>
          </p:cNvSpPr>
          <p:nvPr>
            <p:ph type="sldNum" sz="quarter" idx="4"/>
          </p:nvPr>
        </p:nvSpPr>
        <p:spPr/>
        <p:txBody>
          <a:bodyPr/>
          <a:lstStyle/>
          <a:p>
            <a:fld id="{51AC9CB8-E4A1-4C80-A0FE-41AB03406E23}" type="slidenum">
              <a:rPr lang="en-GB" smtClean="0"/>
              <a:pPr/>
              <a:t>171</a:t>
            </a:fld>
            <a:endParaRPr lang="en-GB"/>
          </a:p>
        </p:txBody>
      </p:sp>
      <p:sp>
        <p:nvSpPr>
          <p:cNvPr id="4" name="Footer Placeholder 3">
            <a:extLst>
              <a:ext uri="{FF2B5EF4-FFF2-40B4-BE49-F238E27FC236}">
                <a16:creationId xmlns:a16="http://schemas.microsoft.com/office/drawing/2014/main" id="{CCD55142-CADB-45C5-A32D-62A82D439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239909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Maintaining accessibility statements for our services will…</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graphicFrame>
        <p:nvGraphicFramePr>
          <p:cNvPr id="6" name="Content Placeholder 2">
            <a:extLst>
              <a:ext uri="{FF2B5EF4-FFF2-40B4-BE49-F238E27FC236}">
                <a16:creationId xmlns:a16="http://schemas.microsoft.com/office/drawing/2014/main" id="{613AB3F7-87E5-4457-983B-38F657055C7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63F34A69-AA4B-447D-AAED-657065CB4D98}"/>
              </a:ext>
            </a:extLst>
          </p:cNvPr>
          <p:cNvSpPr>
            <a:spLocks noGrp="1"/>
          </p:cNvSpPr>
          <p:nvPr>
            <p:ph type="sldNum" sz="quarter" idx="4"/>
          </p:nvPr>
        </p:nvSpPr>
        <p:spPr/>
        <p:txBody>
          <a:bodyPr/>
          <a:lstStyle/>
          <a:p>
            <a:fld id="{51AC9CB8-E4A1-4C80-A0FE-41AB03406E23}" type="slidenum">
              <a:rPr lang="en-GB" smtClean="0"/>
              <a:pPr/>
              <a:t>172</a:t>
            </a:fld>
            <a:endParaRPr lang="en-GB"/>
          </a:p>
        </p:txBody>
      </p:sp>
      <p:sp>
        <p:nvSpPr>
          <p:cNvPr id="3" name="Footer Placeholder 2">
            <a:extLst>
              <a:ext uri="{FF2B5EF4-FFF2-40B4-BE49-F238E27FC236}">
                <a16:creationId xmlns:a16="http://schemas.microsoft.com/office/drawing/2014/main" id="{98D36A9D-78BD-401D-9CFE-2177D3FC635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78082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838200" y="1523475"/>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kent.ac.uk have </a:t>
            </a:r>
            <a:r>
              <a:rPr lang="en-GB">
                <a:hlinkClick r:id="rId5"/>
              </a:rPr>
              <a:t>35 accessibility statements </a:t>
            </a:r>
            <a:r>
              <a:rPr lang="en-GB"/>
              <a:t>for their service</a:t>
            </a:r>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18E98CBD-697E-4CE4-9A5D-CCD03C2A9EA5}"/>
              </a:ext>
            </a:extLst>
          </p:cNvPr>
          <p:cNvSpPr>
            <a:spLocks noGrp="1"/>
          </p:cNvSpPr>
          <p:nvPr>
            <p:ph type="sldNum" sz="quarter" idx="4"/>
          </p:nvPr>
        </p:nvSpPr>
        <p:spPr/>
        <p:txBody>
          <a:bodyPr/>
          <a:lstStyle/>
          <a:p>
            <a:fld id="{51AC9CB8-E4A1-4C80-A0FE-41AB03406E23}" type="slidenum">
              <a:rPr lang="en-GB" smtClean="0"/>
              <a:pPr/>
              <a:t>173</a:t>
            </a:fld>
            <a:endParaRPr lang="en-GB"/>
          </a:p>
        </p:txBody>
      </p:sp>
      <p:sp>
        <p:nvSpPr>
          <p:cNvPr id="3" name="Footer Placeholder 2">
            <a:extLst>
              <a:ext uri="{FF2B5EF4-FFF2-40B4-BE49-F238E27FC236}">
                <a16:creationId xmlns:a16="http://schemas.microsoft.com/office/drawing/2014/main" id="{08862E51-8EF9-4E70-B01E-6146901049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929072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337686" y="1655450"/>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t>Kent also has a statement written by their DVC Education and Student Experience asking staff and students to “</a:t>
            </a:r>
            <a:r>
              <a:rPr lang="en-GB">
                <a:hlinkClick r:id="rId5"/>
              </a:rPr>
              <a:t>help the University meet accessibility standards</a:t>
            </a:r>
            <a:r>
              <a:rPr lang="en-GB"/>
              <a:t>”.</a:t>
            </a:r>
          </a:p>
          <a:p>
            <a:pPr marL="0" indent="0">
              <a:buNone/>
            </a:pPr>
            <a:endParaRPr lang="en-GB"/>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C0D3E2F3-E973-49E8-957E-4BA49CCA567B}"/>
              </a:ext>
            </a:extLst>
          </p:cNvPr>
          <p:cNvSpPr>
            <a:spLocks noGrp="1"/>
          </p:cNvSpPr>
          <p:nvPr>
            <p:ph type="sldNum" sz="quarter" idx="4"/>
          </p:nvPr>
        </p:nvSpPr>
        <p:spPr/>
        <p:txBody>
          <a:bodyPr/>
          <a:lstStyle/>
          <a:p>
            <a:fld id="{51AC9CB8-E4A1-4C80-A0FE-41AB03406E23}" type="slidenum">
              <a:rPr lang="en-GB" smtClean="0"/>
              <a:pPr/>
              <a:t>174</a:t>
            </a:fld>
            <a:endParaRPr lang="en-GB"/>
          </a:p>
        </p:txBody>
      </p:sp>
      <p:sp>
        <p:nvSpPr>
          <p:cNvPr id="3" name="Footer Placeholder 2">
            <a:extLst>
              <a:ext uri="{FF2B5EF4-FFF2-40B4-BE49-F238E27FC236}">
                <a16:creationId xmlns:a16="http://schemas.microsoft.com/office/drawing/2014/main" id="{28C3368C-D6C9-4C98-A5FC-0ADFDF90CE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824819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F8252CA-A758-410F-ACB7-4460DEDA0DAF}"/>
              </a:ext>
            </a:extLst>
          </p:cNvPr>
          <p:cNvSpPr>
            <a:spLocks noGrp="1"/>
          </p:cNvSpPr>
          <p:nvPr>
            <p:ph type="title"/>
          </p:nvPr>
        </p:nvSpPr>
        <p:spPr/>
        <p:txBody>
          <a:bodyPr>
            <a:normAutofit fontScale="90000"/>
          </a:bodyPr>
          <a:lstStyle/>
          <a:p>
            <a:r>
              <a:rPr lang="en-GB"/>
              <a:t>Automated testing to identify trends and quick fixes</a:t>
            </a:r>
          </a:p>
        </p:txBody>
      </p:sp>
      <p:pic>
        <p:nvPicPr>
          <p:cNvPr id="5" name="Content Placeholder 8" descr="Axe accessibility checker">
            <a:extLst>
              <a:ext uri="{FF2B5EF4-FFF2-40B4-BE49-F238E27FC236}">
                <a16:creationId xmlns:a16="http://schemas.microsoft.com/office/drawing/2014/main" id="{FCA6018C-F5BA-4487-B96B-97D1E65B6FB2}"/>
              </a:ext>
              <a:ext uri="{C183D7F6-B498-43B3-948B-1728B52AA6E4}">
                <adec:decorative xmlns:adec="http://schemas.microsoft.com/office/drawing/2017/decorative" val="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4730090"/>
            <a:ext cx="1451635" cy="1451635"/>
          </a:xfrm>
          <a:prstGeom prst="rect">
            <a:avLst/>
          </a:prstGeom>
          <a:ln w="38100">
            <a:solidFill>
              <a:schemeClr val="accent5"/>
            </a:solidFill>
          </a:ln>
        </p:spPr>
      </p:pic>
      <p:cxnSp>
        <p:nvCxnSpPr>
          <p:cNvPr id="11" name="Straight Arrow Connector 10" descr="Automated Scanning">
            <a:extLst>
              <a:ext uri="{FF2B5EF4-FFF2-40B4-BE49-F238E27FC236}">
                <a16:creationId xmlns:a16="http://schemas.microsoft.com/office/drawing/2014/main" id="{45DB7087-404C-4441-B836-57F79764924B}"/>
              </a:ext>
            </a:extLst>
          </p:cNvPr>
          <p:cNvCxnSpPr>
            <a:cxnSpLocks/>
          </p:cNvCxnSpPr>
          <p:nvPr/>
        </p:nvCxnSpPr>
        <p:spPr>
          <a:xfrm flipH="1" flipV="1">
            <a:off x="798676" y="2909523"/>
            <a:ext cx="561298" cy="1673592"/>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28ADF1B-4304-45E2-8964-D49451B5F276}"/>
              </a:ext>
            </a:extLst>
          </p:cNvPr>
          <p:cNvSpPr/>
          <p:nvPr/>
        </p:nvSpPr>
        <p:spPr>
          <a:xfrm>
            <a:off x="2598102" y="3429000"/>
            <a:ext cx="1451635"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Automated accessibility scanning.</a:t>
            </a:r>
          </a:p>
        </p:txBody>
      </p:sp>
      <p:pic>
        <p:nvPicPr>
          <p:cNvPr id="9" name="Graphic 8" descr="Web sites">
            <a:extLst>
              <a:ext uri="{FF2B5EF4-FFF2-40B4-BE49-F238E27FC236}">
                <a16:creationId xmlns:a16="http://schemas.microsoft.com/office/drawing/2014/main" id="{50E37E3F-D097-436B-95D5-743066D146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85" y="1450525"/>
            <a:ext cx="1451634" cy="1451634"/>
          </a:xfrm>
          <a:prstGeom prst="rect">
            <a:avLst/>
          </a:prstGeom>
        </p:spPr>
      </p:pic>
      <p:sp>
        <p:nvSpPr>
          <p:cNvPr id="24" name="Rectangle 23">
            <a:extLst>
              <a:ext uri="{FF2B5EF4-FFF2-40B4-BE49-F238E27FC236}">
                <a16:creationId xmlns:a16="http://schemas.microsoft.com/office/drawing/2014/main" id="{A88195EB-C974-4BA3-9BC9-240791C512BF}"/>
              </a:ext>
            </a:extLst>
          </p:cNvPr>
          <p:cNvSpPr/>
          <p:nvPr/>
        </p:nvSpPr>
        <p:spPr>
          <a:xfrm>
            <a:off x="3135629" y="5389040"/>
            <a:ext cx="2005714"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Results, collated and organised.</a:t>
            </a:r>
          </a:p>
        </p:txBody>
      </p:sp>
      <p:sp>
        <p:nvSpPr>
          <p:cNvPr id="19" name="Content Placeholder 18">
            <a:extLst>
              <a:ext uri="{FF2B5EF4-FFF2-40B4-BE49-F238E27FC236}">
                <a16:creationId xmlns:a16="http://schemas.microsoft.com/office/drawing/2014/main" id="{B6F7E04A-CFD8-4EBD-860A-18EFF2445DAA}"/>
              </a:ext>
            </a:extLst>
          </p:cNvPr>
          <p:cNvSpPr>
            <a:spLocks noGrp="1"/>
          </p:cNvSpPr>
          <p:nvPr>
            <p:ph sz="half" idx="2"/>
          </p:nvPr>
        </p:nvSpPr>
        <p:spPr>
          <a:solidFill>
            <a:srgbClr val="00131D"/>
          </a:solidFill>
          <a:ln w="38100">
            <a:solidFill>
              <a:schemeClr val="accent1"/>
            </a:solidFill>
          </a:ln>
        </p:spPr>
        <p:txBody>
          <a:bodyPr anchor="ctr"/>
          <a:lstStyle/>
          <a:p>
            <a:r>
              <a:rPr lang="en-GB"/>
              <a:t>Colour contrast</a:t>
            </a:r>
          </a:p>
          <a:p>
            <a:r>
              <a:rPr lang="en-GB"/>
              <a:t>Use of headings</a:t>
            </a:r>
          </a:p>
          <a:p>
            <a:r>
              <a:rPr lang="en-GB"/>
              <a:t>Missing alternative text</a:t>
            </a:r>
          </a:p>
          <a:p>
            <a:r>
              <a:rPr lang="en-GB"/>
              <a:t>Text scaling and zooming disabled</a:t>
            </a:r>
          </a:p>
        </p:txBody>
      </p:sp>
      <p:pic>
        <p:nvPicPr>
          <p:cNvPr id="7" name="Graphic 6">
            <a:extLst>
              <a:ext uri="{FF2B5EF4-FFF2-40B4-BE49-F238E27FC236}">
                <a16:creationId xmlns:a16="http://schemas.microsoft.com/office/drawing/2014/main" id="{7F0E5328-3E88-49C4-98DA-53678DC9CD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619" y="1444460"/>
            <a:ext cx="1468888" cy="1468888"/>
          </a:xfrm>
          <a:prstGeom prst="rect">
            <a:avLst/>
          </a:prstGeom>
        </p:spPr>
      </p:pic>
      <p:pic>
        <p:nvPicPr>
          <p:cNvPr id="8" name="Graphic 7">
            <a:extLst>
              <a:ext uri="{FF2B5EF4-FFF2-40B4-BE49-F238E27FC236}">
                <a16:creationId xmlns:a16="http://schemas.microsoft.com/office/drawing/2014/main" id="{4C47B3D5-5B4B-4DA4-BD43-1BCDCAF9CB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9507" y="1450525"/>
            <a:ext cx="1468887" cy="1468887"/>
          </a:xfrm>
          <a:prstGeom prst="rect">
            <a:avLst/>
          </a:prstGeom>
        </p:spPr>
      </p:pic>
      <p:cxnSp>
        <p:nvCxnSpPr>
          <p:cNvPr id="12" name="Straight Arrow Connector 11">
            <a:extLst>
              <a:ext uri="{FF2B5EF4-FFF2-40B4-BE49-F238E27FC236}">
                <a16:creationId xmlns:a16="http://schemas.microsoft.com/office/drawing/2014/main" id="{0EFD47BE-B77B-4171-B63F-9520DDA5E1D2}"/>
              </a:ext>
              <a:ext uri="{C183D7F6-B498-43B3-948B-1728B52AA6E4}">
                <adec:decorative xmlns:adec="http://schemas.microsoft.com/office/drawing/2017/decorative" val="1"/>
              </a:ext>
            </a:extLst>
          </p:cNvPr>
          <p:cNvCxnSpPr>
            <a:cxnSpLocks/>
          </p:cNvCxnSpPr>
          <p:nvPr/>
        </p:nvCxnSpPr>
        <p:spPr>
          <a:xfrm flipV="1">
            <a:off x="1359974" y="2904397"/>
            <a:ext cx="367228" cy="167871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CFC2F72-3A4E-4603-A1CA-18557329535B}"/>
              </a:ext>
              <a:ext uri="{C183D7F6-B498-43B3-948B-1728B52AA6E4}">
                <adec:decorative xmlns:adec="http://schemas.microsoft.com/office/drawing/2017/decorative" val="1"/>
              </a:ext>
            </a:extLst>
          </p:cNvPr>
          <p:cNvCxnSpPr>
            <a:cxnSpLocks/>
          </p:cNvCxnSpPr>
          <p:nvPr/>
        </p:nvCxnSpPr>
        <p:spPr>
          <a:xfrm flipV="1">
            <a:off x="1359974" y="2971671"/>
            <a:ext cx="1491058" cy="1611444"/>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B41A3144-F404-490E-B80E-5E076821A01A}"/>
              </a:ext>
              <a:ext uri="{C183D7F6-B498-43B3-948B-1728B52AA6E4}">
                <adec:decorative xmlns:adec="http://schemas.microsoft.com/office/drawing/2017/decorative" val="1"/>
              </a:ext>
            </a:extLst>
          </p:cNvPr>
          <p:cNvCxnSpPr>
            <a:stCxn id="5" idx="3"/>
          </p:cNvCxnSpPr>
          <p:nvPr/>
        </p:nvCxnSpPr>
        <p:spPr>
          <a:xfrm flipV="1">
            <a:off x="2184266" y="5455907"/>
            <a:ext cx="408953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0752147-CC28-4E06-B5D5-A6302A30A495}"/>
              </a:ext>
            </a:extLst>
          </p:cNvPr>
          <p:cNvSpPr>
            <a:spLocks noGrp="1"/>
          </p:cNvSpPr>
          <p:nvPr>
            <p:ph type="sldNum" sz="quarter" idx="4"/>
          </p:nvPr>
        </p:nvSpPr>
        <p:spPr/>
        <p:txBody>
          <a:bodyPr/>
          <a:lstStyle/>
          <a:p>
            <a:fld id="{51AC9CB8-E4A1-4C80-A0FE-41AB03406E23}" type="slidenum">
              <a:rPr lang="en-GB" smtClean="0"/>
              <a:pPr/>
              <a:t>175</a:t>
            </a:fld>
            <a:endParaRPr lang="en-GB"/>
          </a:p>
        </p:txBody>
      </p:sp>
      <p:sp>
        <p:nvSpPr>
          <p:cNvPr id="2" name="Footer Placeholder 1">
            <a:extLst>
              <a:ext uri="{FF2B5EF4-FFF2-40B4-BE49-F238E27FC236}">
                <a16:creationId xmlns:a16="http://schemas.microsoft.com/office/drawing/2014/main" id="{B080683B-AD17-4526-ADA8-32F147030E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696219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Establish monitoring</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FE58DC9-ACF4-49AF-BA79-9D3D773DE6AE}"/>
              </a:ext>
            </a:extLst>
          </p:cNvPr>
          <p:cNvGraphicFramePr>
            <a:graphicFrameLocks noGrp="1"/>
          </p:cNvGraphicFramePr>
          <p:nvPr>
            <p:ph type="dgm" sz="quarter" idx="10"/>
            <p:extLst>
              <p:ext uri="{D42A27DB-BD31-4B8C-83A1-F6EECF244321}">
                <p14:modId xmlns:p14="http://schemas.microsoft.com/office/powerpoint/2010/main" val="10519385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DA49159-2BEC-4A52-B016-81B13CE3CC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91557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Establish monitoring </a:t>
            </a:r>
            <a:r>
              <a:rPr lang="en-GB">
                <a:solidFill>
                  <a:schemeClr val="tx1"/>
                </a:solidFill>
              </a:rPr>
              <a:t>2</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177</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2480511697"/>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Create a standard way of monitoring and reporting findings, in order to track and progress.</a:t>
            </a:r>
          </a:p>
        </p:txBody>
      </p:sp>
      <p:sp>
        <p:nvSpPr>
          <p:cNvPr id="3" name="Footer Placeholder 2">
            <a:extLst>
              <a:ext uri="{FF2B5EF4-FFF2-40B4-BE49-F238E27FC236}">
                <a16:creationId xmlns:a16="http://schemas.microsoft.com/office/drawing/2014/main" id="{81C80BED-3AF3-4F0A-91B6-E7DE1D5F61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155566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PEAT’s suggestions</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178</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513179750"/>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hlinkClick r:id="rId8"/>
              </a:rPr>
              <a:t>Partnership on Employment &amp; Accessible Technology (PEAT)</a:t>
            </a:r>
            <a:r>
              <a:rPr lang="en-GB"/>
              <a:t> suggest measuring:</a:t>
            </a:r>
          </a:p>
        </p:txBody>
      </p:sp>
      <p:sp>
        <p:nvSpPr>
          <p:cNvPr id="3" name="Footer Placeholder 2">
            <a:extLst>
              <a:ext uri="{FF2B5EF4-FFF2-40B4-BE49-F238E27FC236}">
                <a16:creationId xmlns:a16="http://schemas.microsoft.com/office/drawing/2014/main" id="{D5E0873E-87CF-4BD3-9108-35C38EB433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304592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68A28C0D-2352-4BCC-B525-03A95327DA66}"/>
              </a:ext>
            </a:extLst>
          </p:cNvPr>
          <p:cNvGraphicFramePr>
            <a:graphicFrameLocks noGrp="1"/>
          </p:cNvGraphicFramePr>
          <p:nvPr>
            <p:ph type="dgm" sz="quarter" idx="10"/>
            <p:extLst>
              <p:ext uri="{D42A27DB-BD31-4B8C-83A1-F6EECF244321}">
                <p14:modId xmlns:p14="http://schemas.microsoft.com/office/powerpoint/2010/main" val="352532828"/>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DEA7866-73C4-43B9-9669-4C195EF10D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320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solidFill>
                  <a:schemeClr val="accent1"/>
                </a:solidFill>
              </a:rPr>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fontScale="92500"/>
          </a:bodyPr>
          <a:lstStyle/>
          <a:p>
            <a:pPr marL="0" indent="0">
              <a:buNone/>
            </a:pPr>
            <a:r>
              <a:rPr lang="en-GB" sz="3600"/>
              <a:t>UX – Information structure and navigation:</a:t>
            </a:r>
          </a:p>
          <a:p>
            <a:r>
              <a:rPr lang="en-GB" sz="3600" u="sng">
                <a:hlinkClick r:id="rId3"/>
              </a:rPr>
              <a:t>2.4.5 Multiple Ways</a:t>
            </a:r>
            <a:endParaRPr lang="en-GB" sz="3600" u="sng"/>
          </a:p>
          <a:p>
            <a:r>
              <a:rPr lang="en-GB" sz="3600" u="sng">
                <a:hlinkClick r:id="rId4"/>
              </a:rPr>
              <a:t>2.4.6 Headings and Labels</a:t>
            </a:r>
            <a:endParaRPr lang="en-GB" sz="3600" u="sng"/>
          </a:p>
          <a:p>
            <a:r>
              <a:rPr lang="en-GB" sz="3600" u="sng">
                <a:hlinkClick r:id="rId5"/>
              </a:rPr>
              <a:t>3.2.3 Consistent Navigation</a:t>
            </a:r>
            <a:endParaRPr lang="en-GB" sz="3600" u="sng"/>
          </a:p>
          <a:p>
            <a:r>
              <a:rPr lang="en-GB" sz="3600" u="sng">
                <a:hlinkClick r:id="rId6"/>
              </a:rPr>
              <a:t>3.2.4 Consistent Identification</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2</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18</a:t>
            </a:fld>
            <a:endParaRPr lang="en-GB"/>
          </a:p>
        </p:txBody>
      </p:sp>
      <p:sp>
        <p:nvSpPr>
          <p:cNvPr id="3" name="Footer Placeholder 2">
            <a:extLst>
              <a:ext uri="{FF2B5EF4-FFF2-40B4-BE49-F238E27FC236}">
                <a16:creationId xmlns:a16="http://schemas.microsoft.com/office/drawing/2014/main" id="{E001D779-018C-4D4F-9AA3-77DDA2E337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915965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F6EC-A1B4-4645-8757-B1617E8515E3}"/>
              </a:ext>
            </a:extLst>
          </p:cNvPr>
          <p:cNvSpPr>
            <a:spLocks noGrp="1"/>
          </p:cNvSpPr>
          <p:nvPr>
            <p:ph type="title"/>
          </p:nvPr>
        </p:nvSpPr>
        <p:spPr>
          <a:xfrm>
            <a:off x="190500" y="147952"/>
            <a:ext cx="11772899" cy="1153360"/>
          </a:xfrm>
        </p:spPr>
        <p:txBody>
          <a:bodyPr anchor="ctr">
            <a:normAutofit/>
          </a:bodyPr>
          <a:lstStyle/>
          <a:p>
            <a:r>
              <a:rPr lang="en-GB" b="0"/>
              <a:t>Engage stakeholders </a:t>
            </a:r>
            <a:r>
              <a:rPr lang="en-GB" b="0">
                <a:solidFill>
                  <a:schemeClr val="tx1"/>
                </a:solidFill>
              </a:rPr>
              <a:t>2</a:t>
            </a:r>
            <a:endParaRPr lang="en-GB">
              <a:solidFill>
                <a:schemeClr val="tx1"/>
              </a:solidFill>
            </a:endParaRPr>
          </a:p>
        </p:txBody>
      </p:sp>
      <p:sp>
        <p:nvSpPr>
          <p:cNvPr id="3" name="Content Placeholder 2">
            <a:extLst>
              <a:ext uri="{FF2B5EF4-FFF2-40B4-BE49-F238E27FC236}">
                <a16:creationId xmlns:a16="http://schemas.microsoft.com/office/drawing/2014/main" id="{63DF3F71-A182-465B-8957-227F86BE9574}"/>
              </a:ext>
            </a:extLst>
          </p:cNvPr>
          <p:cNvSpPr>
            <a:spLocks noGrp="1"/>
          </p:cNvSpPr>
          <p:nvPr>
            <p:ph sz="half" idx="1"/>
          </p:nvPr>
        </p:nvSpPr>
        <p:spPr>
          <a:xfrm>
            <a:off x="228600" y="1480593"/>
            <a:ext cx="5689600" cy="4681330"/>
          </a:xfrm>
        </p:spPr>
        <p:txBody>
          <a:bodyPr anchor="ctr">
            <a:normAutofit/>
          </a:bodyPr>
          <a:lstStyle/>
          <a:p>
            <a:pPr marL="0" indent="0">
              <a:lnSpc>
                <a:spcPct val="100000"/>
              </a:lnSpc>
              <a:buNone/>
            </a:pPr>
            <a:r>
              <a:rPr lang="en-GB"/>
              <a:t>Engage with your stakeholders to bring them on board and to identify how they can help you meet your accessibility goals, and how digital accessibility will help them to achieve theirs.</a:t>
            </a:r>
          </a:p>
        </p:txBody>
      </p:sp>
      <p:pic>
        <p:nvPicPr>
          <p:cNvPr id="7" name="Content Placeholder 6" descr="Close up image of hands applauding">
            <a:extLst>
              <a:ext uri="{FF2B5EF4-FFF2-40B4-BE49-F238E27FC236}">
                <a16:creationId xmlns:a16="http://schemas.microsoft.com/office/drawing/2014/main" id="{C49F7629-BBB9-4BC9-B637-B55DB0ABB852}"/>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6925" r="2310"/>
          <a:stretch/>
        </p:blipFill>
        <p:spPr>
          <a:xfrm>
            <a:off x="6299200" y="1500809"/>
            <a:ext cx="5664200" cy="4681330"/>
          </a:xfrm>
          <a:noFill/>
        </p:spPr>
      </p:pic>
      <p:sp>
        <p:nvSpPr>
          <p:cNvPr id="5" name="Slide Number Placeholder 4">
            <a:extLst>
              <a:ext uri="{FF2B5EF4-FFF2-40B4-BE49-F238E27FC236}">
                <a16:creationId xmlns:a16="http://schemas.microsoft.com/office/drawing/2014/main" id="{A5B34073-0DD6-449E-ACBE-6ED56829185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180</a:t>
            </a:fld>
            <a:endParaRPr lang="en-GB"/>
          </a:p>
        </p:txBody>
      </p:sp>
      <p:sp>
        <p:nvSpPr>
          <p:cNvPr id="4" name="Footer Placeholder 3">
            <a:extLst>
              <a:ext uri="{FF2B5EF4-FFF2-40B4-BE49-F238E27FC236}">
                <a16:creationId xmlns:a16="http://schemas.microsoft.com/office/drawing/2014/main" id="{F4260884-EC78-4298-9798-8862D4C279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57472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A197-FE86-4429-8DE5-7F980E8FF0EF}"/>
              </a:ext>
            </a:extLst>
          </p:cNvPr>
          <p:cNvSpPr>
            <a:spLocks noGrp="1"/>
          </p:cNvSpPr>
          <p:nvPr>
            <p:ph type="title"/>
          </p:nvPr>
        </p:nvSpPr>
        <p:spPr/>
        <p:txBody>
          <a:bodyPr/>
          <a:lstStyle/>
          <a:p>
            <a:r>
              <a:rPr lang="en-GB" b="0"/>
              <a:t>Engage stakeholders </a:t>
            </a:r>
            <a:r>
              <a:rPr lang="en-GB">
                <a:solidFill>
                  <a:schemeClr val="tx1"/>
                </a:solidFill>
              </a:rPr>
              <a:t>3</a:t>
            </a:r>
          </a:p>
        </p:txBody>
      </p:sp>
      <p:sp>
        <p:nvSpPr>
          <p:cNvPr id="6" name="Content Placeholder 5">
            <a:extLst>
              <a:ext uri="{FF2B5EF4-FFF2-40B4-BE49-F238E27FC236}">
                <a16:creationId xmlns:a16="http://schemas.microsoft.com/office/drawing/2014/main" id="{DE11C66B-6348-423E-920D-D452AA4429DF}"/>
              </a:ext>
            </a:extLst>
          </p:cNvPr>
          <p:cNvSpPr>
            <a:spLocks noGrp="1"/>
          </p:cNvSpPr>
          <p:nvPr>
            <p:ph sz="half" idx="1"/>
          </p:nvPr>
        </p:nvSpPr>
        <p:spPr/>
        <p:txBody>
          <a:bodyPr anchor="ctr"/>
          <a:lstStyle/>
          <a:p>
            <a:pPr marL="0" indent="0">
              <a:buNone/>
            </a:pPr>
            <a:r>
              <a:rPr lang="en-GB"/>
              <a:t>Departmental stakeholders</a:t>
            </a:r>
          </a:p>
          <a:p>
            <a:r>
              <a:rPr lang="en-GB"/>
              <a:t>Managers</a:t>
            </a:r>
          </a:p>
          <a:p>
            <a:r>
              <a:rPr lang="en-GB"/>
              <a:t>Project teams</a:t>
            </a:r>
          </a:p>
          <a:p>
            <a:r>
              <a:rPr lang="en-GB"/>
              <a:t>Development teams</a:t>
            </a:r>
          </a:p>
          <a:p>
            <a:r>
              <a:rPr lang="en-GB"/>
              <a:t>Comms teams</a:t>
            </a:r>
          </a:p>
          <a:p>
            <a:r>
              <a:rPr lang="en-GB"/>
              <a:t>Learning Designers</a:t>
            </a:r>
          </a:p>
        </p:txBody>
      </p:sp>
      <p:sp>
        <p:nvSpPr>
          <p:cNvPr id="7" name="Content Placeholder 6">
            <a:extLst>
              <a:ext uri="{FF2B5EF4-FFF2-40B4-BE49-F238E27FC236}">
                <a16:creationId xmlns:a16="http://schemas.microsoft.com/office/drawing/2014/main" id="{D8567BB0-A54D-4CC3-9EB9-CBBCD5D679D2}"/>
              </a:ext>
            </a:extLst>
          </p:cNvPr>
          <p:cNvSpPr>
            <a:spLocks noGrp="1"/>
          </p:cNvSpPr>
          <p:nvPr>
            <p:ph sz="half" idx="2"/>
          </p:nvPr>
        </p:nvSpPr>
        <p:spPr/>
        <p:txBody>
          <a:bodyPr anchor="ctr"/>
          <a:lstStyle/>
          <a:p>
            <a:pPr marL="0" indent="0">
              <a:buNone/>
            </a:pPr>
            <a:r>
              <a:rPr lang="en-GB"/>
              <a:t>External stakeholders</a:t>
            </a:r>
          </a:p>
          <a:p>
            <a:r>
              <a:rPr lang="en-GB"/>
              <a:t>Students / student reps / union</a:t>
            </a:r>
          </a:p>
          <a:p>
            <a:r>
              <a:rPr lang="en-GB"/>
              <a:t>Staff disability groups</a:t>
            </a:r>
          </a:p>
          <a:p>
            <a:r>
              <a:rPr lang="en-GB"/>
              <a:t>Occupational Health</a:t>
            </a:r>
          </a:p>
          <a:p>
            <a:r>
              <a:rPr lang="en-GB"/>
              <a:t>etc</a:t>
            </a:r>
          </a:p>
        </p:txBody>
      </p:sp>
      <p:sp>
        <p:nvSpPr>
          <p:cNvPr id="5" name="Slide Number Placeholder 4">
            <a:extLst>
              <a:ext uri="{FF2B5EF4-FFF2-40B4-BE49-F238E27FC236}">
                <a16:creationId xmlns:a16="http://schemas.microsoft.com/office/drawing/2014/main" id="{04DBB652-0275-4F07-874D-E1707D9A5B96}"/>
              </a:ext>
            </a:extLst>
          </p:cNvPr>
          <p:cNvSpPr>
            <a:spLocks noGrp="1"/>
          </p:cNvSpPr>
          <p:nvPr>
            <p:ph type="sldNum" sz="quarter" idx="4"/>
          </p:nvPr>
        </p:nvSpPr>
        <p:spPr/>
        <p:txBody>
          <a:bodyPr/>
          <a:lstStyle/>
          <a:p>
            <a:fld id="{51AC9CB8-E4A1-4C80-A0FE-41AB03406E23}" type="slidenum">
              <a:rPr lang="en-GB" smtClean="0"/>
              <a:pPr/>
              <a:t>181</a:t>
            </a:fld>
            <a:endParaRPr lang="en-GB"/>
          </a:p>
        </p:txBody>
      </p:sp>
      <p:sp>
        <p:nvSpPr>
          <p:cNvPr id="3" name="Footer Placeholder 2">
            <a:extLst>
              <a:ext uri="{FF2B5EF4-FFF2-40B4-BE49-F238E27FC236}">
                <a16:creationId xmlns:a16="http://schemas.microsoft.com/office/drawing/2014/main" id="{E40FE874-8AD7-444E-AEC7-A919E639D52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466079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3</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182</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3367202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07E8671-7336-4DDB-A45B-FD243B4903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896414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Implement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183</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185247254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D1CC4B-3344-4327-A50F-08563B84BF3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13223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Build skills and expertise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AFBD6C0-5729-4526-B2E1-3A5AD915F349}"/>
              </a:ext>
            </a:extLst>
          </p:cNvPr>
          <p:cNvGraphicFramePr>
            <a:graphicFrameLocks noGrp="1"/>
          </p:cNvGraphicFramePr>
          <p:nvPr>
            <p:ph type="dgm" sz="quarter" idx="10"/>
            <p:extLst>
              <p:ext uri="{D42A27DB-BD31-4B8C-83A1-F6EECF244321}">
                <p14:modId xmlns:p14="http://schemas.microsoft.com/office/powerpoint/2010/main" val="240809081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DE83444-7CBD-40A1-A16F-29A6A839972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825408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013BD9-FB56-4049-859B-F7C2644B0333}"/>
              </a:ext>
            </a:extLst>
          </p:cNvPr>
          <p:cNvSpPr>
            <a:spLocks noGrp="1"/>
          </p:cNvSpPr>
          <p:nvPr>
            <p:ph type="title"/>
          </p:nvPr>
        </p:nvSpPr>
        <p:spPr>
          <a:xfrm>
            <a:off x="190500" y="147952"/>
            <a:ext cx="11772899" cy="1153360"/>
          </a:xfrm>
        </p:spPr>
        <p:txBody>
          <a:bodyPr anchor="ctr">
            <a:normAutofit/>
          </a:bodyPr>
          <a:lstStyle/>
          <a:p>
            <a:r>
              <a:rPr lang="en-GB" b="0"/>
              <a:t>Build skills and expertise </a:t>
            </a:r>
            <a:r>
              <a:rPr lang="en-GB" b="0">
                <a:solidFill>
                  <a:schemeClr val="tx1"/>
                </a:solidFill>
              </a:rPr>
              <a:t>1</a:t>
            </a:r>
            <a:endParaRPr lang="en-GB">
              <a:solidFill>
                <a:schemeClr val="tx1"/>
              </a:solidFill>
            </a:endParaRPr>
          </a:p>
        </p:txBody>
      </p:sp>
      <p:sp>
        <p:nvSpPr>
          <p:cNvPr id="7" name="Content Placeholder 6">
            <a:extLst>
              <a:ext uri="{FF2B5EF4-FFF2-40B4-BE49-F238E27FC236}">
                <a16:creationId xmlns:a16="http://schemas.microsoft.com/office/drawing/2014/main" id="{7A1254E3-57EA-4DA9-A742-C7D74E8E4284}"/>
              </a:ext>
            </a:extLst>
          </p:cNvPr>
          <p:cNvSpPr>
            <a:spLocks noGrp="1"/>
          </p:cNvSpPr>
          <p:nvPr>
            <p:ph sz="half" idx="1"/>
          </p:nvPr>
        </p:nvSpPr>
        <p:spPr>
          <a:xfrm>
            <a:off x="228600" y="1480593"/>
            <a:ext cx="5689600" cy="4681330"/>
          </a:xfrm>
        </p:spPr>
        <p:txBody>
          <a:bodyPr>
            <a:normAutofit/>
          </a:bodyPr>
          <a:lstStyle/>
          <a:p>
            <a:pPr marL="0" indent="0">
              <a:buNone/>
            </a:pPr>
            <a:r>
              <a:rPr lang="en-GB" sz="2800" dirty="0"/>
              <a:t>Develop the accessibility skills of everyone involved, including </a:t>
            </a:r>
          </a:p>
          <a:p>
            <a:r>
              <a:rPr lang="en-GB" sz="2800" dirty="0"/>
              <a:t>designers, </a:t>
            </a:r>
          </a:p>
          <a:p>
            <a:r>
              <a:rPr lang="en-GB" sz="2800" dirty="0"/>
              <a:t>developers, </a:t>
            </a:r>
          </a:p>
          <a:p>
            <a:r>
              <a:rPr lang="en-GB" sz="2800" dirty="0"/>
              <a:t>content creators, </a:t>
            </a:r>
          </a:p>
          <a:p>
            <a:r>
              <a:rPr lang="en-GB" sz="2800" dirty="0"/>
              <a:t>and managers. </a:t>
            </a:r>
          </a:p>
          <a:p>
            <a:pPr marL="0" indent="0">
              <a:buNone/>
            </a:pPr>
            <a:r>
              <a:rPr lang="en-GB" sz="2800" dirty="0"/>
              <a:t>This includes providing training for existing staff, as well as including accessibility skills in staff recruitment criteria.</a:t>
            </a:r>
          </a:p>
        </p:txBody>
      </p:sp>
      <p:pic>
        <p:nvPicPr>
          <p:cNvPr id="10" name="Picture Placeholder 9" descr="People in classroom">
            <a:extLst>
              <a:ext uri="{FF2B5EF4-FFF2-40B4-BE49-F238E27FC236}">
                <a16:creationId xmlns:a16="http://schemas.microsoft.com/office/drawing/2014/main" id="{100BBDFB-D9EE-4851-A02A-A13C7E9515BB}"/>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2171" r="7668" b="-2"/>
          <a:stretch/>
        </p:blipFill>
        <p:spPr>
          <a:xfrm>
            <a:off x="6299200" y="1500809"/>
            <a:ext cx="5664200" cy="4681330"/>
          </a:xfrm>
          <a:noFill/>
        </p:spPr>
      </p:pic>
      <p:sp>
        <p:nvSpPr>
          <p:cNvPr id="5" name="Slide Number Placeholder 4">
            <a:extLst>
              <a:ext uri="{FF2B5EF4-FFF2-40B4-BE49-F238E27FC236}">
                <a16:creationId xmlns:a16="http://schemas.microsoft.com/office/drawing/2014/main" id="{722E4290-EBDF-475C-A329-B18EFB26D1A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185</a:t>
            </a:fld>
            <a:endParaRPr lang="en-GB"/>
          </a:p>
        </p:txBody>
      </p:sp>
      <p:sp>
        <p:nvSpPr>
          <p:cNvPr id="2" name="Footer Placeholder 1">
            <a:extLst>
              <a:ext uri="{FF2B5EF4-FFF2-40B4-BE49-F238E27FC236}">
                <a16:creationId xmlns:a16="http://schemas.microsoft.com/office/drawing/2014/main" id="{C0DDDA10-85DC-4937-8EBB-DDB946A1E5E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89226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Training examples</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47553422"/>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2680F37-BB54-46C6-883F-3B14E01C83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89771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8B2F-D8AD-403C-BE41-D35BF673208F}"/>
              </a:ext>
            </a:extLst>
          </p:cNvPr>
          <p:cNvSpPr>
            <a:spLocks noGrp="1"/>
          </p:cNvSpPr>
          <p:nvPr>
            <p:ph type="title"/>
          </p:nvPr>
        </p:nvSpPr>
        <p:spPr>
          <a:xfrm>
            <a:off x="190500" y="147952"/>
            <a:ext cx="11772899" cy="1153360"/>
          </a:xfrm>
        </p:spPr>
        <p:txBody>
          <a:bodyPr anchor="ctr">
            <a:normAutofit/>
          </a:bodyPr>
          <a:lstStyle/>
          <a:p>
            <a:r>
              <a:rPr lang="en-GB"/>
              <a:t>Building on training</a:t>
            </a:r>
          </a:p>
        </p:txBody>
      </p:sp>
      <p:sp>
        <p:nvSpPr>
          <p:cNvPr id="4" name="Slide Number Placeholder 3">
            <a:extLst>
              <a:ext uri="{FF2B5EF4-FFF2-40B4-BE49-F238E27FC236}">
                <a16:creationId xmlns:a16="http://schemas.microsoft.com/office/drawing/2014/main" id="{87911117-FF3E-4746-B2F4-849B9404CB2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187</a:t>
            </a:fld>
            <a:endParaRPr lang="en-GB"/>
          </a:p>
        </p:txBody>
      </p:sp>
      <p:graphicFrame>
        <p:nvGraphicFramePr>
          <p:cNvPr id="6" name="Content Placeholder 2" descr="Document and share experiences.&#10;Capture and communicate lessons learned, and successful training approaches. &#10;Include what didn’t work, as well as what did, to avoid time being spent on suboptimal  approaches.&#10;">
            <a:extLst>
              <a:ext uri="{FF2B5EF4-FFF2-40B4-BE49-F238E27FC236}">
                <a16:creationId xmlns:a16="http://schemas.microsoft.com/office/drawing/2014/main" id="{DC560030-2FF2-41CE-BF97-EF5D1AA7ACA4}"/>
              </a:ext>
            </a:extLst>
          </p:cNvPr>
          <p:cNvGraphicFramePr>
            <a:graphicFrameLocks noGrp="1"/>
          </p:cNvGraphicFramePr>
          <p:nvPr>
            <p:ph type="dgm" sz="quarter" idx="10"/>
            <p:extLst>
              <p:ext uri="{D42A27DB-BD31-4B8C-83A1-F6EECF244321}">
                <p14:modId xmlns:p14="http://schemas.microsoft.com/office/powerpoint/2010/main" val="278329847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F57C269-0528-488E-9452-E049A8B53B9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34010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5849-DA51-4DCE-B4E7-1EA4C3AF8453}"/>
              </a:ext>
            </a:extLst>
          </p:cNvPr>
          <p:cNvSpPr>
            <a:spLocks noGrp="1"/>
          </p:cNvSpPr>
          <p:nvPr>
            <p:ph type="title"/>
          </p:nvPr>
        </p:nvSpPr>
        <p:spPr/>
        <p:txBody>
          <a:bodyPr/>
          <a:lstStyle/>
          <a:p>
            <a:r>
              <a:rPr lang="en-GB"/>
              <a:t>Recommended Technical Training</a:t>
            </a:r>
          </a:p>
        </p:txBody>
      </p:sp>
      <p:sp>
        <p:nvSpPr>
          <p:cNvPr id="6" name="Content Placeholder 5">
            <a:extLst>
              <a:ext uri="{FF2B5EF4-FFF2-40B4-BE49-F238E27FC236}">
                <a16:creationId xmlns:a16="http://schemas.microsoft.com/office/drawing/2014/main" id="{A71F5C8B-22A0-4DB9-9EE1-64F66FF03CDE}"/>
              </a:ext>
            </a:extLst>
          </p:cNvPr>
          <p:cNvSpPr>
            <a:spLocks noGrp="1"/>
          </p:cNvSpPr>
          <p:nvPr>
            <p:ph sz="half" idx="1"/>
          </p:nvPr>
        </p:nvSpPr>
        <p:spPr/>
        <p:txBody>
          <a:bodyPr anchor="ctr"/>
          <a:lstStyle/>
          <a:p>
            <a:r>
              <a:rPr lang="en-GB" b="0" i="0" dirty="0">
                <a:solidFill>
                  <a:srgbClr val="E6E6E6"/>
                </a:solidFill>
                <a:effectLst/>
                <a:hlinkClick r:id="rId2"/>
              </a:rPr>
              <a:t>Website Accessibility</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3"/>
              </a:rPr>
              <a:t>Web Accessibility Compliance </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4"/>
              </a:rPr>
              <a:t>Accessibility For UX Designers</a:t>
            </a:r>
            <a:endParaRPr lang="en-GB" b="0" i="0" dirty="0">
              <a:solidFill>
                <a:srgbClr val="E6E6E6"/>
              </a:solidFill>
              <a:effectLst/>
            </a:endParaRPr>
          </a:p>
        </p:txBody>
      </p:sp>
      <p:sp>
        <p:nvSpPr>
          <p:cNvPr id="7" name="Content Placeholder 6">
            <a:extLst>
              <a:ext uri="{FF2B5EF4-FFF2-40B4-BE49-F238E27FC236}">
                <a16:creationId xmlns:a16="http://schemas.microsoft.com/office/drawing/2014/main" id="{23861973-CF4C-4750-812B-02C2B43B6988}"/>
              </a:ext>
            </a:extLst>
          </p:cNvPr>
          <p:cNvSpPr>
            <a:spLocks noGrp="1"/>
          </p:cNvSpPr>
          <p:nvPr>
            <p:ph sz="half" idx="2"/>
          </p:nvPr>
        </p:nvSpPr>
        <p:spPr/>
        <p:txBody>
          <a:bodyPr anchor="ctr"/>
          <a:lstStyle/>
          <a:p>
            <a:r>
              <a:rPr lang="en-GB" dirty="0">
                <a:hlinkClick r:id="rId5"/>
              </a:rPr>
              <a:t>Start Building Accessible Web Applications Today</a:t>
            </a:r>
            <a:endParaRPr lang="en-GB" dirty="0"/>
          </a:p>
          <a:p>
            <a:endParaRPr lang="en-GB" dirty="0"/>
          </a:p>
          <a:p>
            <a:r>
              <a:rPr lang="en-GB" dirty="0">
                <a:hlinkClick r:id="rId6"/>
              </a:rPr>
              <a:t>Accessibility: Testing and Screen Reader Use</a:t>
            </a:r>
            <a:endParaRPr lang="en-GB" dirty="0"/>
          </a:p>
        </p:txBody>
      </p:sp>
      <p:sp>
        <p:nvSpPr>
          <p:cNvPr id="4" name="Slide Number Placeholder 3">
            <a:extLst>
              <a:ext uri="{FF2B5EF4-FFF2-40B4-BE49-F238E27FC236}">
                <a16:creationId xmlns:a16="http://schemas.microsoft.com/office/drawing/2014/main" id="{97C88A3C-95F8-481C-8E6A-497A51BA0DDB}"/>
              </a:ext>
            </a:extLst>
          </p:cNvPr>
          <p:cNvSpPr>
            <a:spLocks noGrp="1"/>
          </p:cNvSpPr>
          <p:nvPr>
            <p:ph type="sldNum" sz="quarter" idx="4"/>
          </p:nvPr>
        </p:nvSpPr>
        <p:spPr/>
        <p:txBody>
          <a:bodyPr/>
          <a:lstStyle/>
          <a:p>
            <a:fld id="{51AC9CB8-E4A1-4C80-A0FE-41AB03406E23}" type="slidenum">
              <a:rPr lang="en-GB" smtClean="0"/>
              <a:pPr/>
              <a:t>188</a:t>
            </a:fld>
            <a:endParaRPr lang="en-GB"/>
          </a:p>
        </p:txBody>
      </p:sp>
      <p:sp>
        <p:nvSpPr>
          <p:cNvPr id="3" name="Footer Placeholder 2">
            <a:extLst>
              <a:ext uri="{FF2B5EF4-FFF2-40B4-BE49-F238E27FC236}">
                <a16:creationId xmlns:a16="http://schemas.microsoft.com/office/drawing/2014/main" id="{4C77AF9C-00FF-42DC-B940-9C521E5849C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54865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75A29C-654E-449B-B8FF-981D5CB57BFE}"/>
              </a:ext>
            </a:extLst>
          </p:cNvPr>
          <p:cNvSpPr>
            <a:spLocks noGrp="1"/>
          </p:cNvSpPr>
          <p:nvPr>
            <p:ph type="title"/>
          </p:nvPr>
        </p:nvSpPr>
        <p:spPr/>
        <p:txBody>
          <a:bodyPr>
            <a:normAutofit fontScale="90000"/>
          </a:bodyPr>
          <a:lstStyle/>
          <a:p>
            <a:r>
              <a:rPr lang="en-GB"/>
              <a:t>Teach Access Accessibility Skills Hiring Toolkit</a:t>
            </a:r>
          </a:p>
        </p:txBody>
      </p:sp>
      <p:pic>
        <p:nvPicPr>
          <p:cNvPr id="9" name="Content Placeholder 8" descr="Teach Access Accessibility Skills Hiring Toolkit&#10;About the Toolkit&#10;Teach Access provides the Accessibility Skills Hiring Toolkit to help organizations build internal capacity for producing accessible digital products by developing a knowledgeable and skilled workforce. The toolkit currently provides Position Description Language and Interview Questions.&#10;&#10;Job Positions&#10;Published Roles&#10;Content Author/Producer&#10;Front-End Developer&#10;Instructional Designer&#10;Legal Counsel&#10;Multimedia Producer&#10;Product Owner/Manager&#10;Project Manager&#10;Quality Assurance Tester&#10;Sourcing/Procurement Officer&#10;UX/Interaction Designer&#10;UX Researcher&#10;UX/Visual Designer&#10;Role Skills in Development&#10;Content Editor/Publisher&#10;Information Architect&#10;Product Support&#10;Social Media Editor/Publisher&#10;Creative Commons License&#10;Accessibility Skills Hiring Toolkit by Teach Access is licensed under a Creative Commons Attribution 4.0 International License. Interview questions adapted from Scott O’Hara’s Accessibility Interview Questions open source resource.">
            <a:extLst>
              <a:ext uri="{FF2B5EF4-FFF2-40B4-BE49-F238E27FC236}">
                <a16:creationId xmlns:a16="http://schemas.microsoft.com/office/drawing/2014/main" id="{4E3B62C7-AF53-4082-94BD-C04568705B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64021" y="1500188"/>
            <a:ext cx="3618758" cy="4681537"/>
          </a:xfrm>
          <a:ln w="38100">
            <a:solidFill>
              <a:schemeClr val="accent5"/>
            </a:solidFill>
          </a:ln>
        </p:spPr>
      </p:pic>
      <p:sp>
        <p:nvSpPr>
          <p:cNvPr id="7" name="Content Placeholder 6">
            <a:extLst>
              <a:ext uri="{FF2B5EF4-FFF2-40B4-BE49-F238E27FC236}">
                <a16:creationId xmlns:a16="http://schemas.microsoft.com/office/drawing/2014/main" id="{144D46EA-6EA2-4494-A911-F97D946F21EA}"/>
              </a:ext>
            </a:extLst>
          </p:cNvPr>
          <p:cNvSpPr>
            <a:spLocks noGrp="1"/>
          </p:cNvSpPr>
          <p:nvPr>
            <p:ph sz="half" idx="2"/>
          </p:nvPr>
        </p:nvSpPr>
        <p:spPr/>
        <p:txBody>
          <a:bodyPr anchor="ctr">
            <a:normAutofit fontScale="85000" lnSpcReduction="10000"/>
          </a:bodyPr>
          <a:lstStyle/>
          <a:p>
            <a:pPr marL="0" indent="0">
              <a:buNone/>
            </a:pPr>
            <a:r>
              <a:rPr lang="en-GB"/>
              <a:t>Helps organizations build internal capacity for producing accessible digital products by developing a knowledgeable and skilled workforce. </a:t>
            </a:r>
          </a:p>
          <a:p>
            <a:pPr marL="0" indent="0">
              <a:buNone/>
            </a:pPr>
            <a:endParaRPr lang="en-GB"/>
          </a:p>
          <a:p>
            <a:pPr marL="0" indent="0">
              <a:buNone/>
            </a:pPr>
            <a:r>
              <a:rPr lang="en-GB"/>
              <a:t>The toolkit currently provides Position Description Language and Interview Questions.</a:t>
            </a:r>
          </a:p>
        </p:txBody>
      </p:sp>
      <p:sp>
        <p:nvSpPr>
          <p:cNvPr id="4" name="Slide Number Placeholder 3">
            <a:extLst>
              <a:ext uri="{FF2B5EF4-FFF2-40B4-BE49-F238E27FC236}">
                <a16:creationId xmlns:a16="http://schemas.microsoft.com/office/drawing/2014/main" id="{5DB353F9-A930-4F30-A5FD-755CA1CE85BE}"/>
              </a:ext>
            </a:extLst>
          </p:cNvPr>
          <p:cNvSpPr>
            <a:spLocks noGrp="1"/>
          </p:cNvSpPr>
          <p:nvPr>
            <p:ph type="sldNum" sz="quarter" idx="4"/>
          </p:nvPr>
        </p:nvSpPr>
        <p:spPr/>
        <p:txBody>
          <a:bodyPr/>
          <a:lstStyle/>
          <a:p>
            <a:fld id="{51AC9CB8-E4A1-4C80-A0FE-41AB03406E23}" type="slidenum">
              <a:rPr lang="en-GB" smtClean="0"/>
              <a:pPr/>
              <a:t>189</a:t>
            </a:fld>
            <a:endParaRPr lang="en-GB"/>
          </a:p>
        </p:txBody>
      </p:sp>
      <p:sp>
        <p:nvSpPr>
          <p:cNvPr id="2" name="Footer Placeholder 1">
            <a:extLst>
              <a:ext uri="{FF2B5EF4-FFF2-40B4-BE49-F238E27FC236}">
                <a16:creationId xmlns:a16="http://schemas.microsoft.com/office/drawing/2014/main" id="{C48BB072-3482-44EE-97E5-A8A13F33C0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9383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solidFill>
                  <a:schemeClr val="accent1"/>
                </a:solidFill>
              </a:rPr>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lnSpcReduction="10000"/>
          </a:bodyPr>
          <a:lstStyle/>
          <a:p>
            <a:pPr marL="0" indent="0">
              <a:buNone/>
            </a:pPr>
            <a:r>
              <a:rPr lang="en-GB" sz="3600"/>
              <a:t>Readability:</a:t>
            </a:r>
          </a:p>
          <a:p>
            <a:r>
              <a:rPr lang="en-GB" sz="3600" u="sng">
                <a:hlinkClick r:id="rId3"/>
              </a:rPr>
              <a:t>1.4.1 Use of Colour</a:t>
            </a:r>
            <a:endParaRPr lang="en-GB" sz="3600"/>
          </a:p>
          <a:p>
            <a:r>
              <a:rPr lang="en-GB" sz="3600" u="sng">
                <a:hlinkClick r:id="rId4"/>
              </a:rPr>
              <a:t>1.4.3 Contrast (Minimum)</a:t>
            </a:r>
            <a:endParaRPr lang="en-GB" sz="3600"/>
          </a:p>
          <a:p>
            <a:r>
              <a:rPr lang="en-GB" sz="3600" u="sng">
                <a:hlinkClick r:id="rId5"/>
              </a:rPr>
              <a:t>1.4.4 Resize text</a:t>
            </a:r>
            <a:endParaRPr lang="en-GB" sz="3600"/>
          </a:p>
          <a:p>
            <a:r>
              <a:rPr lang="en-GB" sz="3600" u="sng">
                <a:hlinkClick r:id="rId6"/>
              </a:rPr>
              <a:t>1.4.5 Images of Text</a:t>
            </a:r>
            <a:endParaRPr lang="en-GB" sz="3600"/>
          </a:p>
          <a:p>
            <a:r>
              <a:rPr lang="en-GB" sz="3600" u="sng">
                <a:hlinkClick r:id="rId7"/>
              </a:rPr>
              <a:t>1.4.10 Reflow</a:t>
            </a:r>
            <a:endParaRPr lang="en-GB" sz="3600"/>
          </a:p>
          <a:p>
            <a:r>
              <a:rPr lang="en-GB" sz="3600" u="sng">
                <a:hlinkClick r:id="rId8"/>
              </a:rPr>
              <a:t>1.4.11 Non-text Contrast</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9"/>
              </a:rPr>
              <a:t>Top 4 web frustrations:</a:t>
            </a:r>
            <a:r>
              <a:rPr lang="en-GB"/>
              <a:t> also accessibility issues. </a:t>
            </a:r>
            <a:r>
              <a:rPr lang="en-GB">
                <a:solidFill>
                  <a:schemeClr val="tx1"/>
                </a:solidFill>
              </a:rPr>
              <a:t>3</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3" name="Footer Placeholder 2">
            <a:extLst>
              <a:ext uri="{FF2B5EF4-FFF2-40B4-BE49-F238E27FC236}">
                <a16:creationId xmlns:a16="http://schemas.microsoft.com/office/drawing/2014/main" id="{0207FC06-E8F0-4C0F-976F-4848F2C2B9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72072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B3EB-0056-439D-BFE5-E8DCB52FA7AB}"/>
              </a:ext>
            </a:extLst>
          </p:cNvPr>
          <p:cNvSpPr>
            <a:spLocks noGrp="1"/>
          </p:cNvSpPr>
          <p:nvPr>
            <p:ph type="title"/>
          </p:nvPr>
        </p:nvSpPr>
        <p:spPr/>
        <p:txBody>
          <a:bodyPr/>
          <a:lstStyle/>
          <a:p>
            <a:r>
              <a:rPr lang="en-GB"/>
              <a:t>Matt May, Adobe</a:t>
            </a:r>
          </a:p>
        </p:txBody>
      </p:sp>
      <p:sp>
        <p:nvSpPr>
          <p:cNvPr id="4" name="Content Placeholder 3">
            <a:extLst>
              <a:ext uri="{FF2B5EF4-FFF2-40B4-BE49-F238E27FC236}">
                <a16:creationId xmlns:a16="http://schemas.microsoft.com/office/drawing/2014/main" id="{99EBB12F-123F-46E3-A29F-D5FF5E51B628}"/>
              </a:ext>
            </a:extLst>
          </p:cNvPr>
          <p:cNvSpPr>
            <a:spLocks noGrp="1"/>
          </p:cNvSpPr>
          <p:nvPr>
            <p:ph sz="half" idx="2"/>
          </p:nvPr>
        </p:nvSpPr>
        <p:spPr/>
        <p:txBody>
          <a:bodyPr/>
          <a:lstStyle/>
          <a:p>
            <a:pPr marL="0" indent="0">
              <a:buNone/>
            </a:pPr>
            <a:r>
              <a:rPr lang="en-GB"/>
              <a:t>“What we have are a few people who know a lot about Accessibility. </a:t>
            </a:r>
          </a:p>
          <a:p>
            <a:pPr marL="0" indent="0">
              <a:buNone/>
            </a:pPr>
            <a:endParaRPr lang="en-GB"/>
          </a:p>
          <a:p>
            <a:pPr marL="0" indent="0">
              <a:buNone/>
            </a:pPr>
            <a:r>
              <a:rPr lang="en-GB"/>
              <a:t>What we need are a lot of people to know a little about it.”</a:t>
            </a:r>
          </a:p>
        </p:txBody>
      </p:sp>
      <p:sp>
        <p:nvSpPr>
          <p:cNvPr id="5" name="Slide Number Placeholder 4">
            <a:extLst>
              <a:ext uri="{FF2B5EF4-FFF2-40B4-BE49-F238E27FC236}">
                <a16:creationId xmlns:a16="http://schemas.microsoft.com/office/drawing/2014/main" id="{E9931C28-A938-4589-A88F-10AFE1D2923D}"/>
              </a:ext>
            </a:extLst>
          </p:cNvPr>
          <p:cNvSpPr>
            <a:spLocks noGrp="1"/>
          </p:cNvSpPr>
          <p:nvPr>
            <p:ph type="sldNum" sz="quarter" idx="4"/>
          </p:nvPr>
        </p:nvSpPr>
        <p:spPr/>
        <p:txBody>
          <a:bodyPr/>
          <a:lstStyle/>
          <a:p>
            <a:fld id="{51AC9CB8-E4A1-4C80-A0FE-41AB03406E23}" type="slidenum">
              <a:rPr lang="en-GB" smtClean="0"/>
              <a:pPr/>
              <a:t>190</a:t>
            </a:fld>
            <a:endParaRPr lang="en-GB"/>
          </a:p>
        </p:txBody>
      </p:sp>
      <p:pic>
        <p:nvPicPr>
          <p:cNvPr id="2050" name="Picture 2" descr="Matt May, Head of Inclusive Design, Adobe: how to build inclusive  technologies; ethics &amp;amp; trust; privilege &amp;amp; allyship - The Human Show Podcast  31 - World Podcasts">
            <a:extLst>
              <a:ext uri="{FF2B5EF4-FFF2-40B4-BE49-F238E27FC236}">
                <a16:creationId xmlns:a16="http://schemas.microsoft.com/office/drawing/2014/main" id="{1585E999-8FDB-4D93-AF5B-31C5FF436BB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27202" y="1500188"/>
            <a:ext cx="4892395" cy="4681537"/>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48EF162-FBC9-4731-9502-E5D79E599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458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Integrate goals into policies (and processes)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191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F14037A7-6580-4D51-AF76-B9CB1F127C0B}"/>
              </a:ext>
            </a:extLst>
          </p:cNvPr>
          <p:cNvGraphicFramePr>
            <a:graphicFrameLocks noGrp="1"/>
          </p:cNvGraphicFramePr>
          <p:nvPr>
            <p:ph type="dgm" sz="quarter" idx="10"/>
            <p:extLst>
              <p:ext uri="{D42A27DB-BD31-4B8C-83A1-F6EECF244321}">
                <p14:modId xmlns:p14="http://schemas.microsoft.com/office/powerpoint/2010/main" val="427293848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EDAD3B-6AC5-474A-BAB1-ACE0EC8189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33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85F7E41-687E-4DAB-A82D-338D0E350A86}"/>
              </a:ext>
            </a:extLst>
          </p:cNvPr>
          <p:cNvSpPr>
            <a:spLocks noGrp="1"/>
          </p:cNvSpPr>
          <p:nvPr>
            <p:ph type="title"/>
          </p:nvPr>
        </p:nvSpPr>
        <p:spPr/>
        <p:txBody>
          <a:bodyPr/>
          <a:lstStyle/>
          <a:p>
            <a:r>
              <a:rPr lang="en-GB" sz="4400" b="0">
                <a:solidFill>
                  <a:schemeClr val="bg1"/>
                </a:solidFill>
              </a:rPr>
              <a:t>Integrate goals into policies (and processes) </a:t>
            </a:r>
            <a:r>
              <a:rPr lang="en-GB" sz="4400" b="0">
                <a:solidFill>
                  <a:schemeClr val="tx1"/>
                </a:solidFill>
              </a:rPr>
              <a:t>1</a:t>
            </a:r>
            <a:endParaRPr lang="en-GB">
              <a:solidFill>
                <a:schemeClr val="tx1"/>
              </a:solidFill>
            </a:endParaRPr>
          </a:p>
        </p:txBody>
      </p:sp>
      <p:sp>
        <p:nvSpPr>
          <p:cNvPr id="6" name="Content Placeholder 5">
            <a:extLst>
              <a:ext uri="{FF2B5EF4-FFF2-40B4-BE49-F238E27FC236}">
                <a16:creationId xmlns:a16="http://schemas.microsoft.com/office/drawing/2014/main" id="{84E8DE90-EE07-4C57-A75E-54DDAC51F32B}"/>
              </a:ext>
            </a:extLst>
          </p:cNvPr>
          <p:cNvSpPr>
            <a:spLocks noGrp="1"/>
          </p:cNvSpPr>
          <p:nvPr>
            <p:ph sz="half" idx="1"/>
          </p:nvPr>
        </p:nvSpPr>
        <p:spPr/>
        <p:txBody>
          <a:bodyPr anchor="ctr">
            <a:normAutofit/>
          </a:bodyPr>
          <a:lstStyle/>
          <a:p>
            <a:pPr marL="0" indent="0">
              <a:lnSpc>
                <a:spcPct val="100000"/>
              </a:lnSpc>
              <a:buNone/>
            </a:pPr>
            <a:r>
              <a:rPr lang="en-GB"/>
              <a:t>Integrate the goals from your accessibility policy within other organisational procedures and policies. </a:t>
            </a:r>
          </a:p>
        </p:txBody>
      </p:sp>
      <p:sp>
        <p:nvSpPr>
          <p:cNvPr id="7" name="Content Placeholder 6">
            <a:extLst>
              <a:ext uri="{FF2B5EF4-FFF2-40B4-BE49-F238E27FC236}">
                <a16:creationId xmlns:a16="http://schemas.microsoft.com/office/drawing/2014/main" id="{D2542CE8-21F5-4F63-BEB9-058E7EA3DAE6}"/>
              </a:ext>
            </a:extLst>
          </p:cNvPr>
          <p:cNvSpPr>
            <a:spLocks noGrp="1"/>
          </p:cNvSpPr>
          <p:nvPr>
            <p:ph sz="half" idx="2"/>
          </p:nvPr>
        </p:nvSpPr>
        <p:spPr/>
        <p:txBody>
          <a:bodyPr anchor="ctr"/>
          <a:lstStyle/>
          <a:p>
            <a:pPr marL="0" indent="0">
              <a:buNone/>
            </a:pPr>
            <a:r>
              <a:rPr lang="en-GB"/>
              <a:t>This will help spread the responsibility but also ensure that accessibility is considered as an integral part of day-to-day activities.</a:t>
            </a:r>
          </a:p>
        </p:txBody>
      </p:sp>
      <p:sp>
        <p:nvSpPr>
          <p:cNvPr id="4" name="Slide Number Placeholder 3">
            <a:extLst>
              <a:ext uri="{FF2B5EF4-FFF2-40B4-BE49-F238E27FC236}">
                <a16:creationId xmlns:a16="http://schemas.microsoft.com/office/drawing/2014/main" id="{093A39A2-1072-4B9F-9F8C-FA2D4278F17A}"/>
              </a:ext>
            </a:extLst>
          </p:cNvPr>
          <p:cNvSpPr>
            <a:spLocks noGrp="1"/>
          </p:cNvSpPr>
          <p:nvPr>
            <p:ph type="sldNum" sz="quarter" idx="4"/>
          </p:nvPr>
        </p:nvSpPr>
        <p:spPr/>
        <p:txBody>
          <a:bodyPr/>
          <a:lstStyle/>
          <a:p>
            <a:fld id="{51AC9CB8-E4A1-4C80-A0FE-41AB03406E23}" type="slidenum">
              <a:rPr lang="en-GB" smtClean="0"/>
              <a:pPr/>
              <a:t>192</a:t>
            </a:fld>
            <a:endParaRPr lang="en-GB"/>
          </a:p>
        </p:txBody>
      </p:sp>
      <p:sp>
        <p:nvSpPr>
          <p:cNvPr id="2" name="Footer Placeholder 1">
            <a:extLst>
              <a:ext uri="{FF2B5EF4-FFF2-40B4-BE49-F238E27FC236}">
                <a16:creationId xmlns:a16="http://schemas.microsoft.com/office/drawing/2014/main" id="{A01A87D1-D201-4E7C-BD19-03527946A564}"/>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47163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tx1"/>
                </a:solidFill>
              </a:rPr>
              <a:t>accessibility</a:t>
            </a:r>
            <a:r>
              <a:rPr lang="en-GB">
                <a:solidFill>
                  <a:schemeClr val="bg1"/>
                </a:solidFill>
              </a:rPr>
              <a:t> bugs </a:t>
            </a:r>
            <a:r>
              <a:rPr lang="en-GB">
                <a:solidFill>
                  <a:schemeClr val="tx1"/>
                </a:solidFill>
              </a:rPr>
              <a:t>1</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29" name="TextBox 28">
            <a:extLst>
              <a:ext uri="{FF2B5EF4-FFF2-40B4-BE49-F238E27FC236}">
                <a16:creationId xmlns:a16="http://schemas.microsoft.com/office/drawing/2014/main" id="{D1E6C4E4-D007-47BC-9A52-6675EFB634C2}"/>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193</a:t>
            </a:fld>
            <a:endParaRPr lang="en-GB"/>
          </a:p>
        </p:txBody>
      </p:sp>
      <p:sp>
        <p:nvSpPr>
          <p:cNvPr id="3" name="Footer Placeholder 2">
            <a:extLst>
              <a:ext uri="{FF2B5EF4-FFF2-40B4-BE49-F238E27FC236}">
                <a16:creationId xmlns:a16="http://schemas.microsoft.com/office/drawing/2014/main" id="{CDDDA7A7-140A-4B28-9750-56D3253654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2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accent1"/>
                </a:solidFill>
              </a:rPr>
              <a:t>accessibility</a:t>
            </a:r>
            <a:r>
              <a:rPr lang="en-GB">
                <a:solidFill>
                  <a:schemeClr val="bg1"/>
                </a:solidFill>
              </a:rPr>
              <a:t> bugs </a:t>
            </a:r>
            <a:r>
              <a:rPr lang="en-GB">
                <a:solidFill>
                  <a:schemeClr val="tx1"/>
                </a:solidFill>
              </a:rPr>
              <a:t>2</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194</a:t>
            </a:fld>
            <a:endParaRPr lang="en-GB"/>
          </a:p>
        </p:txBody>
      </p:sp>
      <p:sp>
        <p:nvSpPr>
          <p:cNvPr id="13" name="TextBox 12">
            <a:extLst>
              <a:ext uri="{FF2B5EF4-FFF2-40B4-BE49-F238E27FC236}">
                <a16:creationId xmlns:a16="http://schemas.microsoft.com/office/drawing/2014/main" id="{FA068F34-842E-4577-8C7D-6EA82C82A8AD}"/>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E1277EE8-C9CE-450E-80FE-D5B9CE9B67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70982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accessibility bugs </a:t>
            </a:r>
            <a:r>
              <a:rPr lang="en-GB">
                <a:solidFill>
                  <a:schemeClr val="tx1"/>
                </a:solidFill>
              </a:rPr>
              <a:t>3</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cxnSp>
        <p:nvCxnSpPr>
          <p:cNvPr id="13" name="Straight Arrow Connector 12">
            <a:extLst>
              <a:ext uri="{FF2B5EF4-FFF2-40B4-BE49-F238E27FC236}">
                <a16:creationId xmlns:a16="http://schemas.microsoft.com/office/drawing/2014/main" id="{050E2462-EB9C-405A-8323-8218E158B93A}"/>
              </a:ext>
              <a:ext uri="{C183D7F6-B498-43B3-948B-1728B52AA6E4}">
                <adec:decorative xmlns:adec="http://schemas.microsoft.com/office/drawing/2017/decorative" val="1"/>
              </a:ext>
            </a:extLst>
          </p:cNvPr>
          <p:cNvCxnSpPr/>
          <p:nvPr/>
        </p:nvCxnSpPr>
        <p:spPr>
          <a:xfrm flipH="1">
            <a:off x="1392865" y="1563463"/>
            <a:ext cx="8697433" cy="28915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27809-CCD7-4455-A43C-4B43FD0748B9}"/>
              </a:ext>
            </a:extLst>
          </p:cNvPr>
          <p:cNvSpPr/>
          <p:nvPr/>
        </p:nvSpPr>
        <p:spPr>
          <a:xfrm>
            <a:off x="1150134" y="1743740"/>
            <a:ext cx="3482763" cy="176316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earlier we consider accessibility the better!</a:t>
            </a:r>
          </a:p>
        </p:txBody>
      </p:sp>
      <p:sp>
        <p:nvSpPr>
          <p:cNvPr id="4" name="Slide Number Placeholder 3">
            <a:extLst>
              <a:ext uri="{FF2B5EF4-FFF2-40B4-BE49-F238E27FC236}">
                <a16:creationId xmlns:a16="http://schemas.microsoft.com/office/drawing/2014/main" id="{069B95D9-260F-483A-9CCF-C4EF559B7B9E}"/>
              </a:ext>
            </a:extLst>
          </p:cNvPr>
          <p:cNvSpPr>
            <a:spLocks noGrp="1"/>
          </p:cNvSpPr>
          <p:nvPr>
            <p:ph type="sldNum" sz="quarter" idx="4"/>
          </p:nvPr>
        </p:nvSpPr>
        <p:spPr/>
        <p:txBody>
          <a:bodyPr/>
          <a:lstStyle/>
          <a:p>
            <a:fld id="{51AC9CB8-E4A1-4C80-A0FE-41AB03406E23}" type="slidenum">
              <a:rPr lang="en-GB" smtClean="0"/>
              <a:pPr/>
              <a:t>195</a:t>
            </a:fld>
            <a:endParaRPr lang="en-GB"/>
          </a:p>
        </p:txBody>
      </p:sp>
      <p:sp>
        <p:nvSpPr>
          <p:cNvPr id="16" name="TextBox 15">
            <a:extLst>
              <a:ext uri="{FF2B5EF4-FFF2-40B4-BE49-F238E27FC236}">
                <a16:creationId xmlns:a16="http://schemas.microsoft.com/office/drawing/2014/main" id="{0BA0B0BB-6B64-43D4-917E-854F2989CE7E}"/>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26512F60-1EFF-487C-A20D-BEFD0E81F4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8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Left 12">
            <a:extLst>
              <a:ext uri="{FF2B5EF4-FFF2-40B4-BE49-F238E27FC236}">
                <a16:creationId xmlns:a16="http://schemas.microsoft.com/office/drawing/2014/main" id="{F56CACFA-D1CC-4880-A69F-E99A0AADA8D0}"/>
              </a:ext>
            </a:extLst>
          </p:cNvPr>
          <p:cNvSpPr/>
          <p:nvPr/>
        </p:nvSpPr>
        <p:spPr>
          <a:xfrm>
            <a:off x="253162" y="2374227"/>
            <a:ext cx="11180846" cy="2109546"/>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solidFill>
                  <a:schemeClr val="accent5"/>
                </a:solidFill>
              </a:rPr>
              <a:t>Shift left</a:t>
            </a:r>
          </a:p>
        </p:txBody>
      </p:sp>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(6)</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1" name="Rectangle 10">
            <a:extLst>
              <a:ext uri="{FF2B5EF4-FFF2-40B4-BE49-F238E27FC236}">
                <a16:creationId xmlns:a16="http://schemas.microsoft.com/office/drawing/2014/main" id="{585E4892-9FF5-42D9-90C3-C6358FE089FA}"/>
              </a:ext>
            </a:extLst>
          </p:cNvPr>
          <p:cNvSpPr/>
          <p:nvPr/>
        </p:nvSpPr>
        <p:spPr>
          <a:xfrm>
            <a:off x="7309682" y="1426003"/>
            <a:ext cx="2155656" cy="4476936"/>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Browser based test tools.</a:t>
            </a:r>
            <a:br>
              <a:rPr lang="en-GB">
                <a:solidFill>
                  <a:schemeClr val="accent5"/>
                </a:solidFill>
              </a:rPr>
            </a:br>
            <a:endParaRPr lang="en-GB">
              <a:solidFill>
                <a:schemeClr val="accent5"/>
              </a:solidFill>
            </a:endParaRPr>
          </a:p>
          <a:p>
            <a:pPr marL="285750" indent="-285750">
              <a:buFont typeface="Arial" panose="020B0604020202020204" pitchFamily="34" charset="0"/>
              <a:buChar char="•"/>
            </a:pPr>
            <a:r>
              <a:rPr lang="en-GB">
                <a:solidFill>
                  <a:schemeClr val="accent5"/>
                </a:solidFill>
              </a:rPr>
              <a:t>Checklists / checking sheet.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Command line / CI tools.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Automated tests with Selenium etc.</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Gherkin tests.</a:t>
            </a:r>
          </a:p>
        </p:txBody>
      </p:sp>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196</a:t>
            </a:fld>
            <a:endParaRPr lang="en-GB"/>
          </a:p>
        </p:txBody>
      </p:sp>
      <p:sp>
        <p:nvSpPr>
          <p:cNvPr id="4" name="Footer Placeholder 3">
            <a:extLst>
              <a:ext uri="{FF2B5EF4-FFF2-40B4-BE49-F238E27FC236}">
                <a16:creationId xmlns:a16="http://schemas.microsoft.com/office/drawing/2014/main" id="{21301A30-5ADB-49B4-8ADB-381E81D191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221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grpId="1"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animBg="1"/>
      <p:bldP spid="9" grpId="0" animBg="1"/>
      <p:bldP spid="10" grpId="0" animBg="1"/>
      <p:bldP spid="11" grpId="0" animBg="1"/>
      <p:bldP spid="12" grpId="0" animBg="1"/>
      <p:bldP spid="1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67AB-52E4-4F10-A3D0-F7A80C57E77E}"/>
              </a:ext>
            </a:extLst>
          </p:cNvPr>
          <p:cNvSpPr>
            <a:spLocks noGrp="1"/>
          </p:cNvSpPr>
          <p:nvPr>
            <p:ph type="title"/>
          </p:nvPr>
        </p:nvSpPr>
        <p:spPr/>
        <p:txBody>
          <a:bodyPr/>
          <a:lstStyle/>
          <a:p>
            <a:r>
              <a:rPr lang="en-GB">
                <a:solidFill>
                  <a:schemeClr val="bg1"/>
                </a:solidFill>
              </a:rPr>
              <a:t>Using examples from</a:t>
            </a:r>
          </a:p>
        </p:txBody>
      </p:sp>
      <p:sp>
        <p:nvSpPr>
          <p:cNvPr id="4" name="Slide Number Placeholder 3">
            <a:extLst>
              <a:ext uri="{FF2B5EF4-FFF2-40B4-BE49-F238E27FC236}">
                <a16:creationId xmlns:a16="http://schemas.microsoft.com/office/drawing/2014/main" id="{367E1BB2-1488-4485-94AE-C9C1E3CC29F9}"/>
              </a:ext>
            </a:extLst>
          </p:cNvPr>
          <p:cNvSpPr>
            <a:spLocks noGrp="1"/>
          </p:cNvSpPr>
          <p:nvPr>
            <p:ph type="sldNum" sz="quarter" idx="4"/>
          </p:nvPr>
        </p:nvSpPr>
        <p:spPr/>
        <p:txBody>
          <a:bodyPr/>
          <a:lstStyle/>
          <a:p>
            <a:fld id="{51AC9CB8-E4A1-4C80-A0FE-41AB03406E23}" type="slidenum">
              <a:rPr lang="en-GB" smtClean="0"/>
              <a:pPr/>
              <a:t>197</a:t>
            </a:fld>
            <a:endParaRPr lang="en-GB"/>
          </a:p>
        </p:txBody>
      </p:sp>
      <p:pic>
        <p:nvPicPr>
          <p:cNvPr id="5" name="Picture 4" descr="Verizon logo">
            <a:extLst>
              <a:ext uri="{FF2B5EF4-FFF2-40B4-BE49-F238E27FC236}">
                <a16:creationId xmlns:a16="http://schemas.microsoft.com/office/drawing/2014/main" id="{73474516-FC2B-49E3-AC76-8067A1A45013}"/>
              </a:ext>
            </a:extLst>
          </p:cNvPr>
          <p:cNvPicPr>
            <a:picLocks noChangeAspect="1"/>
          </p:cNvPicPr>
          <p:nvPr/>
        </p:nvPicPr>
        <p:blipFill rotWithShape="1">
          <a:blip r:embed="rId2">
            <a:extLst>
              <a:ext uri="{28A0092B-C50C-407E-A947-70E740481C1C}">
                <a14:useLocalDpi xmlns:a14="http://schemas.microsoft.com/office/drawing/2010/main" val="0"/>
              </a:ext>
            </a:extLst>
          </a:blip>
          <a:srcRect t="29515" b="34535"/>
          <a:stretch/>
        </p:blipFill>
        <p:spPr>
          <a:xfrm>
            <a:off x="6746175" y="3190843"/>
            <a:ext cx="5194581" cy="1244975"/>
          </a:xfrm>
          <a:prstGeom prst="rect">
            <a:avLst/>
          </a:prstGeom>
          <a:ln w="38100">
            <a:solidFill>
              <a:schemeClr val="accent5"/>
            </a:solidFill>
          </a:ln>
        </p:spPr>
      </p:pic>
      <p:pic>
        <p:nvPicPr>
          <p:cNvPr id="6" name="Picture 5" descr="Fiat Chrysler Automobiles logo">
            <a:extLst>
              <a:ext uri="{FF2B5EF4-FFF2-40B4-BE49-F238E27FC236}">
                <a16:creationId xmlns:a16="http://schemas.microsoft.com/office/drawing/2014/main" id="{7AD1F489-2FB6-4E18-B0AA-C185FB32952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9945" y="1491157"/>
            <a:ext cx="3320047" cy="1225651"/>
          </a:xfrm>
          <a:prstGeom prst="rect">
            <a:avLst/>
          </a:prstGeom>
          <a:ln w="38100">
            <a:noFill/>
          </a:ln>
        </p:spPr>
      </p:pic>
      <p:pic>
        <p:nvPicPr>
          <p:cNvPr id="7" name="Picture 6" descr="Deque Logo">
            <a:extLst>
              <a:ext uri="{FF2B5EF4-FFF2-40B4-BE49-F238E27FC236}">
                <a16:creationId xmlns:a16="http://schemas.microsoft.com/office/drawing/2014/main" id="{75D5C8E7-DF17-45A4-854C-4BF1A6111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87" y="4724148"/>
            <a:ext cx="3203560" cy="1308028"/>
          </a:xfrm>
          <a:prstGeom prst="rect">
            <a:avLst/>
          </a:prstGeom>
          <a:ln w="38100">
            <a:solidFill>
              <a:schemeClr val="accent5"/>
            </a:solidFill>
          </a:ln>
        </p:spPr>
      </p:pic>
      <p:pic>
        <p:nvPicPr>
          <p:cNvPr id="8" name="Picture 7" descr="Paravel logo">
            <a:extLst>
              <a:ext uri="{FF2B5EF4-FFF2-40B4-BE49-F238E27FC236}">
                <a16:creationId xmlns:a16="http://schemas.microsoft.com/office/drawing/2014/main" id="{A440BD02-D455-4A46-9D31-6125A4E07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3261" y="4755622"/>
            <a:ext cx="4300137" cy="1245080"/>
          </a:xfrm>
          <a:prstGeom prst="rect">
            <a:avLst/>
          </a:prstGeom>
          <a:ln w="38100">
            <a:solidFill>
              <a:schemeClr val="accent5"/>
            </a:solidFill>
          </a:ln>
        </p:spPr>
      </p:pic>
      <p:pic>
        <p:nvPicPr>
          <p:cNvPr id="9" name="Picture 8" descr="Splunk logo">
            <a:extLst>
              <a:ext uri="{FF2B5EF4-FFF2-40B4-BE49-F238E27FC236}">
                <a16:creationId xmlns:a16="http://schemas.microsoft.com/office/drawing/2014/main" id="{4C8A7F0B-A6EF-4CA2-92B2-D0B667C700C0}"/>
              </a:ext>
            </a:extLst>
          </p:cNvPr>
          <p:cNvPicPr>
            <a:picLocks noChangeAspect="1"/>
          </p:cNvPicPr>
          <p:nvPr/>
        </p:nvPicPr>
        <p:blipFill rotWithShape="1">
          <a:blip r:embed="rId6">
            <a:extLst>
              <a:ext uri="{28A0092B-C50C-407E-A947-70E740481C1C}">
                <a14:useLocalDpi xmlns:a14="http://schemas.microsoft.com/office/drawing/2010/main" val="0"/>
              </a:ext>
            </a:extLst>
          </a:blip>
          <a:srcRect t="20511" b="21290"/>
          <a:stretch/>
        </p:blipFill>
        <p:spPr>
          <a:xfrm>
            <a:off x="8448111" y="1568984"/>
            <a:ext cx="3515287" cy="1147824"/>
          </a:xfrm>
          <a:prstGeom prst="rect">
            <a:avLst/>
          </a:prstGeom>
          <a:ln w="38100">
            <a:solidFill>
              <a:schemeClr val="accent5"/>
            </a:solidFill>
          </a:ln>
        </p:spPr>
      </p:pic>
      <p:pic>
        <p:nvPicPr>
          <p:cNvPr id="10" name="Graphic 9" descr="PNC logo">
            <a:extLst>
              <a:ext uri="{FF2B5EF4-FFF2-40B4-BE49-F238E27FC236}">
                <a16:creationId xmlns:a16="http://schemas.microsoft.com/office/drawing/2014/main" id="{75FDF868-8BDE-4E5C-A8C0-1E20641E03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9992" y="4909853"/>
            <a:ext cx="3993269" cy="1246679"/>
          </a:xfrm>
          <a:prstGeom prst="rect">
            <a:avLst/>
          </a:prstGeom>
        </p:spPr>
      </p:pic>
      <p:pic>
        <p:nvPicPr>
          <p:cNvPr id="11" name="Picture 10" descr="Recurly logo">
            <a:extLst>
              <a:ext uri="{FF2B5EF4-FFF2-40B4-BE49-F238E27FC236}">
                <a16:creationId xmlns:a16="http://schemas.microsoft.com/office/drawing/2014/main" id="{5562DA2C-8C1A-4392-9CF7-28AD389B02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8119" y="1515921"/>
            <a:ext cx="2896907" cy="1226032"/>
          </a:xfrm>
          <a:prstGeom prst="rect">
            <a:avLst/>
          </a:prstGeom>
          <a:ln w="38100">
            <a:solidFill>
              <a:schemeClr val="accent5"/>
            </a:solidFill>
          </a:ln>
        </p:spPr>
      </p:pic>
      <p:pic>
        <p:nvPicPr>
          <p:cNvPr id="1028" name="Picture 4" descr="Intopia logo">
            <a:extLst>
              <a:ext uri="{FF2B5EF4-FFF2-40B4-BE49-F238E27FC236}">
                <a16:creationId xmlns:a16="http://schemas.microsoft.com/office/drawing/2014/main" id="{7AF02D7D-8CCB-4863-8BC9-C008D4F2A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4232" y="3134690"/>
            <a:ext cx="3905250" cy="117157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ED6E6AB-54E2-483D-87B7-9A3E69A6FFD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231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3738347" y="5743132"/>
            <a:ext cx="5196931" cy="369332"/>
          </a:xfrm>
          <a:prstGeom prst="rect">
            <a:avLst/>
          </a:prstGeom>
          <a:noFill/>
        </p:spPr>
        <p:txBody>
          <a:bodyPr wrap="square" rtlCol="0">
            <a:spAutoFit/>
          </a:bodyPr>
          <a:lstStyle/>
          <a:p>
            <a:r>
              <a:rPr lang="en-GB">
                <a:hlinkClick r:id="rId3"/>
              </a:rPr>
              <a:t>https://www.amazon.co.uk/dp/164543477X/</a:t>
            </a:r>
            <a:endParaRPr lang="en-GB"/>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198</a:t>
            </a:fld>
            <a:endParaRPr lang="en-GB"/>
          </a:p>
        </p:txBody>
      </p:sp>
      <p:sp>
        <p:nvSpPr>
          <p:cNvPr id="3" name="Footer Placeholder 2">
            <a:extLst>
              <a:ext uri="{FF2B5EF4-FFF2-40B4-BE49-F238E27FC236}">
                <a16:creationId xmlns:a16="http://schemas.microsoft.com/office/drawing/2014/main" id="{382FE849-BB62-4072-B662-70A4A4CC62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195937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336F-EB7F-4907-98FD-86E5379752BC}"/>
              </a:ext>
            </a:extLst>
          </p:cNvPr>
          <p:cNvSpPr>
            <a:spLocks noGrp="1"/>
          </p:cNvSpPr>
          <p:nvPr>
            <p:ph type="title"/>
          </p:nvPr>
        </p:nvSpPr>
        <p:spPr/>
        <p:txBody>
          <a:bodyPr/>
          <a:lstStyle/>
          <a:p>
            <a:r>
              <a:rPr lang="en-GB">
                <a:solidFill>
                  <a:schemeClr val="tx1"/>
                </a:solidFill>
              </a:rPr>
              <a:t>Shifting left</a:t>
            </a:r>
          </a:p>
        </p:txBody>
      </p:sp>
      <p:graphicFrame>
        <p:nvGraphicFramePr>
          <p:cNvPr id="6" name="Content Placeholder 6" descr="Process timeline: requirements, design, code, test, release.">
            <a:extLst>
              <a:ext uri="{FF2B5EF4-FFF2-40B4-BE49-F238E27FC236}">
                <a16:creationId xmlns:a16="http://schemas.microsoft.com/office/drawing/2014/main" id="{502A28EF-D39E-415E-A7CA-F37A20557980}"/>
              </a:ext>
            </a:extLst>
          </p:cNvPr>
          <p:cNvGraphicFramePr>
            <a:graphicFrameLocks/>
          </p:cNvGraphicFramePr>
          <p:nvPr/>
        </p:nvGraphicFramePr>
        <p:xfrm>
          <a:off x="839704" y="-1424710"/>
          <a:ext cx="10594304" cy="42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95133D2B-14B4-472A-B511-A1300ADF7F94}"/>
              </a:ext>
            </a:extLst>
          </p:cNvPr>
          <p:cNvSpPr/>
          <p:nvPr/>
        </p:nvSpPr>
        <p:spPr>
          <a:xfrm>
            <a:off x="9448797" y="1558703"/>
            <a:ext cx="1985211" cy="351750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7" name="Rectangle 6">
            <a:extLst>
              <a:ext uri="{FF2B5EF4-FFF2-40B4-BE49-F238E27FC236}">
                <a16:creationId xmlns:a16="http://schemas.microsoft.com/office/drawing/2014/main" id="{EFDC4A7D-9EB6-4CB1-86E7-E685A05537FE}"/>
              </a:ext>
            </a:extLst>
          </p:cNvPr>
          <p:cNvSpPr/>
          <p:nvPr/>
        </p:nvSpPr>
        <p:spPr>
          <a:xfrm>
            <a:off x="894845" y="1582644"/>
            <a:ext cx="1985211" cy="3517505"/>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1" name="Rectangle 10">
            <a:extLst>
              <a:ext uri="{FF2B5EF4-FFF2-40B4-BE49-F238E27FC236}">
                <a16:creationId xmlns:a16="http://schemas.microsoft.com/office/drawing/2014/main" id="{77E4BF4B-1BC7-41C3-A7BA-D309BAF51E39}"/>
              </a:ext>
            </a:extLst>
          </p:cNvPr>
          <p:cNvSpPr/>
          <p:nvPr/>
        </p:nvSpPr>
        <p:spPr>
          <a:xfrm>
            <a:off x="7309682" y="1573480"/>
            <a:ext cx="1985211" cy="3517505"/>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test that it’s accessible.”</a:t>
            </a:r>
          </a:p>
        </p:txBody>
      </p:sp>
      <p:sp>
        <p:nvSpPr>
          <p:cNvPr id="8" name="Rectangle 7">
            <a:extLst>
              <a:ext uri="{FF2B5EF4-FFF2-40B4-BE49-F238E27FC236}">
                <a16:creationId xmlns:a16="http://schemas.microsoft.com/office/drawing/2014/main" id="{35DB8AE3-F014-4D20-AC9F-AC59183B7670}"/>
              </a:ext>
            </a:extLst>
          </p:cNvPr>
          <p:cNvSpPr/>
          <p:nvPr/>
        </p:nvSpPr>
        <p:spPr>
          <a:xfrm>
            <a:off x="4038600" y="1585512"/>
            <a:ext cx="2623457" cy="3517505"/>
          </a:xfrm>
          <a:prstGeom prst="rect">
            <a:avLst/>
          </a:prstGeom>
          <a:solidFill>
            <a:schemeClr val="bg1">
              <a:lumMod val="10000"/>
            </a:schemeClr>
          </a:solid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make it accessible”.</a:t>
            </a:r>
          </a:p>
        </p:txBody>
      </p:sp>
      <p:sp>
        <p:nvSpPr>
          <p:cNvPr id="12" name="Rectangle 11">
            <a:extLst>
              <a:ext uri="{FF2B5EF4-FFF2-40B4-BE49-F238E27FC236}">
                <a16:creationId xmlns:a16="http://schemas.microsoft.com/office/drawing/2014/main" id="{E2135722-6E45-4648-B638-54EDB58637C0}"/>
              </a:ext>
              <a:ext uri="{C183D7F6-B498-43B3-948B-1728B52AA6E4}">
                <adec:decorative xmlns:adec="http://schemas.microsoft.com/office/drawing/2017/decorative" val="1"/>
              </a:ext>
            </a:extLst>
          </p:cNvPr>
          <p:cNvSpPr/>
          <p:nvPr/>
        </p:nvSpPr>
        <p:spPr>
          <a:xfrm>
            <a:off x="4093218" y="1537848"/>
            <a:ext cx="2623457" cy="351750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p:txBody>
      </p:sp>
      <p:sp>
        <p:nvSpPr>
          <p:cNvPr id="5" name="Slide Number Placeholder 4">
            <a:extLst>
              <a:ext uri="{FF2B5EF4-FFF2-40B4-BE49-F238E27FC236}">
                <a16:creationId xmlns:a16="http://schemas.microsoft.com/office/drawing/2014/main" id="{68E8498D-41A4-480E-8095-0C1663E61B2C}"/>
              </a:ext>
            </a:extLst>
          </p:cNvPr>
          <p:cNvSpPr>
            <a:spLocks noGrp="1"/>
          </p:cNvSpPr>
          <p:nvPr>
            <p:ph type="sldNum" sz="quarter" idx="4"/>
          </p:nvPr>
        </p:nvSpPr>
        <p:spPr/>
        <p:txBody>
          <a:bodyPr/>
          <a:lstStyle/>
          <a:p>
            <a:fld id="{51AC9CB8-E4A1-4C80-A0FE-41AB03406E23}" type="slidenum">
              <a:rPr lang="en-GB" smtClean="0"/>
              <a:pPr/>
              <a:t>199</a:t>
            </a:fld>
            <a:endParaRPr lang="en-GB"/>
          </a:p>
        </p:txBody>
      </p:sp>
      <p:sp>
        <p:nvSpPr>
          <p:cNvPr id="10" name="Arrow: Left 9">
            <a:extLst>
              <a:ext uri="{FF2B5EF4-FFF2-40B4-BE49-F238E27FC236}">
                <a16:creationId xmlns:a16="http://schemas.microsoft.com/office/drawing/2014/main" id="{290CC12A-52F6-4E65-B069-57882882D8D5}"/>
              </a:ext>
            </a:extLst>
          </p:cNvPr>
          <p:cNvSpPr/>
          <p:nvPr/>
        </p:nvSpPr>
        <p:spPr>
          <a:xfrm>
            <a:off x="253162" y="5197658"/>
            <a:ext cx="11180846" cy="1091930"/>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D4A6E32A-3CBC-47A7-9C10-42563A905CE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898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P spid="8"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1" name="Picture 2">
            <a:extLst>
              <a:ext uri="{FF2B5EF4-FFF2-40B4-BE49-F238E27FC236}">
                <a16:creationId xmlns:a16="http://schemas.microsoft.com/office/drawing/2014/main" id="{874B8459-7C93-45F1-A9E0-D7457EB5B2C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917" y="1544463"/>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3A238-114D-4042-B641-6341CF7BCB18}"/>
              </a:ext>
            </a:extLst>
          </p:cNvPr>
          <p:cNvSpPr txBox="1"/>
          <p:nvPr/>
        </p:nvSpPr>
        <p:spPr>
          <a:xfrm>
            <a:off x="8263921" y="5282360"/>
            <a:ext cx="3639923" cy="923330"/>
          </a:xfrm>
          <a:prstGeom prst="rect">
            <a:avLst/>
          </a:prstGeom>
          <a:noFill/>
        </p:spPr>
        <p:txBody>
          <a:bodyPr wrap="square" rtlCol="0">
            <a:spAutoFit/>
          </a:bodyPr>
          <a:lstStyle/>
          <a:p>
            <a:r>
              <a:rPr lang="en-GB">
                <a:solidFill>
                  <a:schemeClr val="bg1"/>
                </a:solidFill>
              </a:rPr>
              <a:t>Dr Fiona Strawbridge</a:t>
            </a:r>
          </a:p>
          <a:p>
            <a:r>
              <a:rPr lang="en-GB">
                <a:solidFill>
                  <a:schemeClr val="bg1"/>
                </a:solidFill>
              </a:rPr>
              <a:t>Director of Digital Education</a:t>
            </a:r>
          </a:p>
          <a:p>
            <a:r>
              <a:rPr lang="en-GB">
                <a:solidFill>
                  <a:schemeClr val="bg1"/>
                </a:solidFill>
              </a:rPr>
              <a:t>University College London</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093"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428093" y="5320146"/>
            <a:ext cx="3639923" cy="923330"/>
          </a:xfrm>
          <a:prstGeom prst="rect">
            <a:avLst/>
          </a:prstGeom>
          <a:noFill/>
        </p:spPr>
        <p:txBody>
          <a:bodyPr wrap="square" rtlCol="0">
            <a:spAutoFit/>
          </a:bodyPr>
          <a:lstStyle/>
          <a:p>
            <a:r>
              <a:rPr lang="en-GB">
                <a:solidFill>
                  <a:schemeClr val="bg1"/>
                </a:solidFill>
              </a:rPr>
              <a:t>Matthew Deeprose</a:t>
            </a:r>
          </a:p>
          <a:p>
            <a:r>
              <a:rPr lang="en-GB">
                <a:solidFill>
                  <a:schemeClr val="bg1"/>
                </a:solidFill>
              </a:rPr>
              <a:t>Senior Learning Designer</a:t>
            </a:r>
          </a:p>
          <a:p>
            <a:r>
              <a:rPr lang="en-GB">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330848"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Lst>
          </p:cNvPr>
          <p:cNvSpPr txBox="1"/>
          <p:nvPr/>
        </p:nvSpPr>
        <p:spPr>
          <a:xfrm>
            <a:off x="4261810" y="5320145"/>
            <a:ext cx="4066487" cy="1200329"/>
          </a:xfrm>
          <a:prstGeom prst="rect">
            <a:avLst/>
          </a:prstGeom>
          <a:noFill/>
        </p:spPr>
        <p:txBody>
          <a:bodyPr wrap="square" rtlCol="0">
            <a:spAutoFit/>
          </a:bodyPr>
          <a:lstStyle/>
          <a:p>
            <a:r>
              <a:rPr lang="en-GB">
                <a:solidFill>
                  <a:schemeClr val="bg1"/>
                </a:solidFill>
              </a:rPr>
              <a:t>Tamsyn Smith</a:t>
            </a:r>
          </a:p>
          <a:p>
            <a:r>
              <a:rPr lang="en-GB">
                <a:solidFill>
                  <a:schemeClr val="bg1"/>
                </a:solidFill>
              </a:rPr>
              <a:t>Senior Learning Designer Team Lead</a:t>
            </a:r>
          </a:p>
          <a:p>
            <a:r>
              <a:rPr lang="en-GB">
                <a:solidFill>
                  <a:schemeClr val="bg1"/>
                </a:solidFill>
              </a:rPr>
              <a:t>University of Southampton</a:t>
            </a:r>
          </a:p>
          <a:p>
            <a:endParaRPr lang="en-GB">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1"/>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3" name="Footer Placeholder 2">
            <a:extLst>
              <a:ext uri="{FF2B5EF4-FFF2-40B4-BE49-F238E27FC236}">
                <a16:creationId xmlns:a16="http://schemas.microsoft.com/office/drawing/2014/main" id="{4DF6BCF7-FFA3-481F-B20D-9C8314B57F9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3064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t>Poor readability: 18%</a:t>
            </a:r>
          </a:p>
          <a:p>
            <a:r>
              <a:rPr lang="en-GB" sz="3600">
                <a:solidFill>
                  <a:schemeClr val="accent1"/>
                </a:solidFill>
              </a:rPr>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a:bodyPr>
          <a:lstStyle/>
          <a:p>
            <a:pPr marL="0" indent="0">
              <a:buNone/>
            </a:pPr>
            <a:r>
              <a:rPr lang="en-GB" sz="3600"/>
              <a:t>Form usability:</a:t>
            </a:r>
          </a:p>
          <a:p>
            <a:r>
              <a:rPr lang="en-GB" sz="3600" u="sng">
                <a:hlinkClick r:id="rId3"/>
              </a:rPr>
              <a:t>3.3.1 Error Identification</a:t>
            </a:r>
            <a:endParaRPr lang="en-GB" sz="3600"/>
          </a:p>
          <a:p>
            <a:r>
              <a:rPr lang="en-GB" sz="3600" u="sng">
                <a:hlinkClick r:id="rId4"/>
              </a:rPr>
              <a:t>3.3.2 Labels or Instructions</a:t>
            </a:r>
            <a:endParaRPr lang="en-GB" sz="3600"/>
          </a:p>
          <a:p>
            <a:r>
              <a:rPr lang="en-GB" sz="3600" u="sng">
                <a:hlinkClick r:id="rId5"/>
              </a:rPr>
              <a:t>3.3.3 Error Suggestion</a:t>
            </a:r>
            <a:endParaRPr lang="en-GB" sz="3600"/>
          </a:p>
          <a:p>
            <a:r>
              <a:rPr lang="en-GB" sz="3600" u="sng">
                <a:hlinkClick r:id="rId6"/>
              </a:rPr>
              <a:t>3.3.4 Error Prevention (Legal, Financial, Data)</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4</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20</a:t>
            </a:fld>
            <a:endParaRPr lang="en-GB"/>
          </a:p>
        </p:txBody>
      </p:sp>
      <p:sp>
        <p:nvSpPr>
          <p:cNvPr id="3" name="Footer Placeholder 2">
            <a:extLst>
              <a:ext uri="{FF2B5EF4-FFF2-40B4-BE49-F238E27FC236}">
                <a16:creationId xmlns:a16="http://schemas.microsoft.com/office/drawing/2014/main" id="{062C65C7-D532-4F94-B4F8-08E4517457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5456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200</a:t>
            </a:fld>
            <a:endParaRPr lang="en-GB"/>
          </a:p>
        </p:txBody>
      </p:sp>
      <p:sp>
        <p:nvSpPr>
          <p:cNvPr id="3" name="Footer Placeholder 2">
            <a:extLst>
              <a:ext uri="{FF2B5EF4-FFF2-40B4-BE49-F238E27FC236}">
                <a16:creationId xmlns:a16="http://schemas.microsoft.com/office/drawing/2014/main" id="{339A0A92-BF26-43E4-BB21-7B07E923923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521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F4FB-8732-4673-8D12-42D19512538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Integrated development environment plugins</a:t>
            </a:r>
          </a:p>
        </p:txBody>
      </p:sp>
      <p:sp>
        <p:nvSpPr>
          <p:cNvPr id="16" name="Content Placeholder 2">
            <a:extLst>
              <a:ext uri="{FF2B5EF4-FFF2-40B4-BE49-F238E27FC236}">
                <a16:creationId xmlns:a16="http://schemas.microsoft.com/office/drawing/2014/main" id="{752F9379-2F90-4DD2-9EFE-E2F2A5A2BD21}"/>
              </a:ext>
              <a:ext uri="{C183D7F6-B498-43B3-948B-1728B52AA6E4}">
                <adec:decorative xmlns:adec="http://schemas.microsoft.com/office/drawing/2017/decorative" val="1"/>
              </a:ext>
            </a:extLst>
          </p:cNvPr>
          <p:cNvSpPr>
            <a:spLocks noGrp="1"/>
          </p:cNvSpPr>
          <p:nvPr>
            <p:ph idx="1"/>
          </p:nvPr>
        </p:nvSpPr>
        <p:spPr/>
        <p:txBody>
          <a:bodyPr/>
          <a:lstStyle/>
          <a:p>
            <a:pPr>
              <a:buFont typeface="Wingdings" panose="05000000000000000000" pitchFamily="2" charset="2"/>
              <a:buChar char="ü"/>
            </a:pPr>
            <a:r>
              <a:rPr lang="en-US"/>
              <a:t> Identify possible accessibility issues whilst coding.</a:t>
            </a:r>
          </a:p>
        </p:txBody>
      </p:sp>
      <p:pic>
        <p:nvPicPr>
          <p:cNvPr id="8" name="Content Placeholder 7">
            <a:extLst>
              <a:ext uri="{FF2B5EF4-FFF2-40B4-BE49-F238E27FC236}">
                <a16:creationId xmlns:a16="http://schemas.microsoft.com/office/drawing/2014/main" id="{E898EE2C-C145-4B0C-8A4D-10E9F81C37EB}"/>
              </a:ext>
              <a:ext uri="{C183D7F6-B498-43B3-948B-1728B52AA6E4}">
                <adec:decorative xmlns:adec="http://schemas.microsoft.com/office/drawing/2017/decorative" val="1"/>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12869" r="1352"/>
          <a:stretch/>
        </p:blipFill>
        <p:spPr>
          <a:xfrm>
            <a:off x="228601" y="3066402"/>
            <a:ext cx="11537950" cy="2117725"/>
          </a:xfrm>
          <a:noFill/>
          <a:ln w="38100">
            <a:solidFill>
              <a:schemeClr val="accent5"/>
            </a:solidFill>
          </a:ln>
        </p:spPr>
      </p:pic>
      <p:sp>
        <p:nvSpPr>
          <p:cNvPr id="10" name="Lightning Bolt 9">
            <a:extLst>
              <a:ext uri="{FF2B5EF4-FFF2-40B4-BE49-F238E27FC236}">
                <a16:creationId xmlns:a16="http://schemas.microsoft.com/office/drawing/2014/main" id="{50104A37-49A6-47E8-998D-821B479F59F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F8E2E871-E4EE-4F6E-9F25-B25B2AF73A2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A21C175-7BF8-4E97-B9CD-412BA4372ED0}"/>
              </a:ext>
            </a:extLst>
          </p:cNvPr>
          <p:cNvSpPr>
            <a:spLocks noGrp="1"/>
          </p:cNvSpPr>
          <p:nvPr>
            <p:ph type="sldNum" sz="quarter" idx="4"/>
          </p:nvPr>
        </p:nvSpPr>
        <p:spPr/>
        <p:txBody>
          <a:bodyPr/>
          <a:lstStyle/>
          <a:p>
            <a:fld id="{51AC9CB8-E4A1-4C80-A0FE-41AB03406E23}" type="slidenum">
              <a:rPr lang="en-GB" smtClean="0"/>
              <a:pPr/>
              <a:t>201</a:t>
            </a:fld>
            <a:endParaRPr lang="en-GB"/>
          </a:p>
        </p:txBody>
      </p:sp>
      <p:sp>
        <p:nvSpPr>
          <p:cNvPr id="4" name="Footer Placeholder 3">
            <a:extLst>
              <a:ext uri="{FF2B5EF4-FFF2-40B4-BE49-F238E27FC236}">
                <a16:creationId xmlns:a16="http://schemas.microsoft.com/office/drawing/2014/main" id="{040E621C-1FE9-49A9-AD98-3CDB18CDDC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776597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ghtning Bolt 9">
            <a:extLst>
              <a:ext uri="{FF2B5EF4-FFF2-40B4-BE49-F238E27FC236}">
                <a16:creationId xmlns:a16="http://schemas.microsoft.com/office/drawing/2014/main" id="{AED995E8-3E36-4B40-9755-5FF9B4CB264A}"/>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DE1F121A-E0CE-4BBB-9C1A-C4320F7A33B5}"/>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ghtning Bolt 18">
            <a:extLst>
              <a:ext uri="{FF2B5EF4-FFF2-40B4-BE49-F238E27FC236}">
                <a16:creationId xmlns:a16="http://schemas.microsoft.com/office/drawing/2014/main" id="{44EC039E-4D27-4F3C-8B04-DCF72793BA6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ghtning Bolt 19">
            <a:extLst>
              <a:ext uri="{FF2B5EF4-FFF2-40B4-BE49-F238E27FC236}">
                <a16:creationId xmlns:a16="http://schemas.microsoft.com/office/drawing/2014/main" id="{8C539582-21EA-445C-9F01-F8B44D27552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ghtning Bolt 29">
            <a:extLst>
              <a:ext uri="{FF2B5EF4-FFF2-40B4-BE49-F238E27FC236}">
                <a16:creationId xmlns:a16="http://schemas.microsoft.com/office/drawing/2014/main" id="{FE58E526-F37E-4825-B297-E7867C40505C}"/>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Lightning Bolt 30">
            <a:extLst>
              <a:ext uri="{FF2B5EF4-FFF2-40B4-BE49-F238E27FC236}">
                <a16:creationId xmlns:a16="http://schemas.microsoft.com/office/drawing/2014/main" id="{AE05EC4D-8F2A-4AEE-96EB-451436200B3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9E921267-C998-4BA8-8BCE-567684BBCD4A}"/>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Visual Studio Code</a:t>
            </a:r>
          </a:p>
        </p:txBody>
      </p:sp>
      <p:sp>
        <p:nvSpPr>
          <p:cNvPr id="41" name="Content Placeholder 40">
            <a:extLst>
              <a:ext uri="{FF2B5EF4-FFF2-40B4-BE49-F238E27FC236}">
                <a16:creationId xmlns:a16="http://schemas.microsoft.com/office/drawing/2014/main" id="{DFC26C9A-2303-4722-949E-741DB8866886}"/>
              </a:ext>
              <a:ext uri="{C183D7F6-B498-43B3-948B-1728B52AA6E4}">
                <adec:decorative xmlns:adec="http://schemas.microsoft.com/office/drawing/2017/decorative" val="1"/>
              </a:ext>
            </a:extLst>
          </p:cNvPr>
          <p:cNvSpPr>
            <a:spLocks noGrp="1"/>
          </p:cNvSpPr>
          <p:nvPr>
            <p:ph idx="1"/>
          </p:nvPr>
        </p:nvSpPr>
        <p:spPr/>
        <p:txBody>
          <a:bodyPr>
            <a:normAutofit fontScale="92500" lnSpcReduction="10000"/>
          </a:bodyPr>
          <a:lstStyle/>
          <a:p>
            <a:pPr>
              <a:lnSpc>
                <a:spcPct val="110000"/>
              </a:lnSpc>
            </a:pPr>
            <a:r>
              <a:rPr lang="en-GB">
                <a:hlinkClick r:id="rId2"/>
              </a:rPr>
              <a:t>Web Accessibility Linter for VS Code</a:t>
            </a:r>
            <a:endParaRPr lang="en-GB"/>
          </a:p>
          <a:p>
            <a:pPr>
              <a:lnSpc>
                <a:spcPct val="110000"/>
              </a:lnSpc>
            </a:pPr>
            <a:r>
              <a:rPr lang="en-GB">
                <a:hlinkClick r:id="rId3"/>
              </a:rPr>
              <a:t>Axe Core Linter for VS Code</a:t>
            </a:r>
            <a:endParaRPr lang="en-GB"/>
          </a:p>
          <a:p>
            <a:pPr>
              <a:lnSpc>
                <a:spcPct val="110000"/>
              </a:lnSpc>
            </a:pPr>
            <a:r>
              <a:rPr lang="en-GB">
                <a:hlinkClick r:id="rId4"/>
              </a:rPr>
              <a:t>Bri11iant: a </a:t>
            </a:r>
            <a:r>
              <a:rPr lang="en-GB" err="1">
                <a:hlinkClick r:id="rId4"/>
              </a:rPr>
              <a:t>VSCode</a:t>
            </a:r>
            <a:r>
              <a:rPr lang="en-GB">
                <a:hlinkClick r:id="rId4"/>
              </a:rPr>
              <a:t> language extension for supporting web developers improve the accessibility of their websites</a:t>
            </a:r>
            <a:r>
              <a:rPr lang="en-GB"/>
              <a:t>.</a:t>
            </a:r>
          </a:p>
          <a:p>
            <a:pPr>
              <a:lnSpc>
                <a:spcPct val="110000"/>
              </a:lnSpc>
            </a:pPr>
            <a:r>
              <a:rPr lang="en-GB">
                <a:hlinkClick r:id="rId5"/>
              </a:rPr>
              <a:t>Using Tenon Accessibility Checker in VS Code </a:t>
            </a:r>
            <a:endParaRPr lang="en-GB"/>
          </a:p>
          <a:p>
            <a:pPr>
              <a:lnSpc>
                <a:spcPct val="110000"/>
              </a:lnSpc>
            </a:pPr>
            <a:r>
              <a:rPr lang="en-GB" err="1">
                <a:hlinkClick r:id="rId6"/>
              </a:rPr>
              <a:t>WebHint</a:t>
            </a:r>
            <a:r>
              <a:rPr lang="en-GB">
                <a:hlinkClick r:id="rId6"/>
              </a:rPr>
              <a:t> – Accessibility testing + plugin for Visual Studio Code</a:t>
            </a:r>
            <a:endParaRPr lang="en-GB"/>
          </a:p>
        </p:txBody>
      </p:sp>
      <p:pic>
        <p:nvPicPr>
          <p:cNvPr id="42" name="Content Placeholder 8">
            <a:extLst>
              <a:ext uri="{FF2B5EF4-FFF2-40B4-BE49-F238E27FC236}">
                <a16:creationId xmlns:a16="http://schemas.microsoft.com/office/drawing/2014/main" id="{6CB316C6-EF9D-4D41-98F6-3FF453BA232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83344" y="1380375"/>
            <a:ext cx="1644428" cy="1638128"/>
          </a:xfrm>
          <a:prstGeom prst="rect">
            <a:avLst/>
          </a:prstGeom>
        </p:spPr>
      </p:pic>
      <p:sp>
        <p:nvSpPr>
          <p:cNvPr id="2" name="Slide Number Placeholder 1">
            <a:extLst>
              <a:ext uri="{FF2B5EF4-FFF2-40B4-BE49-F238E27FC236}">
                <a16:creationId xmlns:a16="http://schemas.microsoft.com/office/drawing/2014/main" id="{45EFD6F2-0754-4032-8D53-5BDA562D8D80}"/>
              </a:ext>
            </a:extLst>
          </p:cNvPr>
          <p:cNvSpPr>
            <a:spLocks noGrp="1"/>
          </p:cNvSpPr>
          <p:nvPr>
            <p:ph type="sldNum" sz="quarter" idx="4"/>
          </p:nvPr>
        </p:nvSpPr>
        <p:spPr/>
        <p:txBody>
          <a:bodyPr/>
          <a:lstStyle/>
          <a:p>
            <a:fld id="{51AC9CB8-E4A1-4C80-A0FE-41AB03406E23}" type="slidenum">
              <a:rPr lang="en-GB" smtClean="0"/>
              <a:pPr/>
              <a:t>202</a:t>
            </a:fld>
            <a:endParaRPr lang="en-GB"/>
          </a:p>
        </p:txBody>
      </p:sp>
      <p:sp>
        <p:nvSpPr>
          <p:cNvPr id="3" name="Footer Placeholder 2">
            <a:extLst>
              <a:ext uri="{FF2B5EF4-FFF2-40B4-BE49-F238E27FC236}">
                <a16:creationId xmlns:a16="http://schemas.microsoft.com/office/drawing/2014/main" id="{C090B1D9-A85C-4E6F-B9DB-CED14E6EEB4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9835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8EEA-3280-436A-8D55-0004A7140D30}"/>
              </a:ext>
            </a:extLst>
          </p:cNvPr>
          <p:cNvSpPr>
            <a:spLocks noGrp="1"/>
          </p:cNvSpPr>
          <p:nvPr>
            <p:ph type="title"/>
          </p:nvPr>
        </p:nvSpPr>
        <p:spPr/>
        <p:txBody>
          <a:bodyPr/>
          <a:lstStyle/>
          <a:p>
            <a:r>
              <a:rPr lang="en-GB"/>
              <a:t>Atom</a:t>
            </a:r>
          </a:p>
        </p:txBody>
      </p:sp>
      <p:sp>
        <p:nvSpPr>
          <p:cNvPr id="11" name="Content Placeholder 10">
            <a:extLst>
              <a:ext uri="{FF2B5EF4-FFF2-40B4-BE49-F238E27FC236}">
                <a16:creationId xmlns:a16="http://schemas.microsoft.com/office/drawing/2014/main" id="{BD0A1CF3-F257-4ACF-BDB6-B0E299FCBEB3}"/>
              </a:ext>
            </a:extLst>
          </p:cNvPr>
          <p:cNvSpPr>
            <a:spLocks noGrp="1"/>
          </p:cNvSpPr>
          <p:nvPr>
            <p:ph idx="1"/>
          </p:nvPr>
        </p:nvSpPr>
        <p:spPr/>
        <p:txBody>
          <a:bodyPr/>
          <a:lstStyle/>
          <a:p>
            <a:pPr>
              <a:lnSpc>
                <a:spcPct val="150000"/>
              </a:lnSpc>
            </a:pPr>
            <a:r>
              <a:rPr lang="en-GB">
                <a:hlinkClick r:id="rId2"/>
              </a:rPr>
              <a:t>Atom accessibility plugin</a:t>
            </a:r>
            <a:endParaRPr lang="en-GB"/>
          </a:p>
          <a:p>
            <a:pPr>
              <a:lnSpc>
                <a:spcPct val="150000"/>
              </a:lnSpc>
            </a:pPr>
            <a:r>
              <a:rPr lang="en-GB">
                <a:hlinkClick r:id="rId3"/>
              </a:rPr>
              <a:t>Atom accessibility snippets</a:t>
            </a:r>
            <a:endParaRPr lang="en-GB"/>
          </a:p>
          <a:p>
            <a:pPr marL="0" indent="0">
              <a:lnSpc>
                <a:spcPct val="150000"/>
              </a:lnSpc>
              <a:buNone/>
            </a:pPr>
            <a:endParaRPr lang="en-GB"/>
          </a:p>
        </p:txBody>
      </p:sp>
      <p:pic>
        <p:nvPicPr>
          <p:cNvPr id="13" name="Graphic 12" descr="Atom logo">
            <a:extLst>
              <a:ext uri="{FF2B5EF4-FFF2-40B4-BE49-F238E27FC236}">
                <a16:creationId xmlns:a16="http://schemas.microsoft.com/office/drawing/2014/main" id="{A9ACA3FD-B6A0-458C-8EE7-B4249BA406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7698" y="1733492"/>
            <a:ext cx="1848310" cy="1693108"/>
          </a:xfrm>
          <a:prstGeom prst="rect">
            <a:avLst/>
          </a:prstGeom>
        </p:spPr>
      </p:pic>
      <p:sp>
        <p:nvSpPr>
          <p:cNvPr id="3" name="Slide Number Placeholder 2">
            <a:extLst>
              <a:ext uri="{FF2B5EF4-FFF2-40B4-BE49-F238E27FC236}">
                <a16:creationId xmlns:a16="http://schemas.microsoft.com/office/drawing/2014/main" id="{4F3837AA-7A2F-47EB-A1F8-128E78AD30F0}"/>
              </a:ext>
            </a:extLst>
          </p:cNvPr>
          <p:cNvSpPr>
            <a:spLocks noGrp="1"/>
          </p:cNvSpPr>
          <p:nvPr>
            <p:ph type="sldNum" sz="quarter" idx="4"/>
          </p:nvPr>
        </p:nvSpPr>
        <p:spPr/>
        <p:txBody>
          <a:bodyPr/>
          <a:lstStyle/>
          <a:p>
            <a:fld id="{51AC9CB8-E4A1-4C80-A0FE-41AB03406E23}" type="slidenum">
              <a:rPr lang="en-GB" smtClean="0"/>
              <a:pPr/>
              <a:t>203</a:t>
            </a:fld>
            <a:endParaRPr lang="en-GB"/>
          </a:p>
        </p:txBody>
      </p:sp>
      <p:sp>
        <p:nvSpPr>
          <p:cNvPr id="4" name="Footer Placeholder 3">
            <a:extLst>
              <a:ext uri="{FF2B5EF4-FFF2-40B4-BE49-F238E27FC236}">
                <a16:creationId xmlns:a16="http://schemas.microsoft.com/office/drawing/2014/main" id="{3E766C01-2F54-4C06-9505-19586D5FDF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338050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576E87-DFF0-4366-A677-C96914C70B63}"/>
              </a:ext>
              <a:ext uri="{C183D7F6-B498-43B3-948B-1728B52AA6E4}">
                <adec:decorative xmlns:adec="http://schemas.microsoft.com/office/drawing/2017/decorative" val="1"/>
              </a:ext>
            </a:extLst>
          </p:cNvPr>
          <p:cNvSpPr>
            <a:spLocks noGrp="1"/>
          </p:cNvSpPr>
          <p:nvPr>
            <p:ph sz="half" idx="1"/>
          </p:nvPr>
        </p:nvSpPr>
        <p:spPr/>
        <p:txBody>
          <a:bodyPr>
            <a:normAutofit fontScale="85000" lnSpcReduction="20000"/>
          </a:bodyPr>
          <a:lstStyle/>
          <a:p>
            <a:r>
              <a:rPr lang="en-GB"/>
              <a:t>React</a:t>
            </a:r>
          </a:p>
          <a:p>
            <a:pPr lvl="1"/>
            <a:r>
              <a:rPr lang="en-GB">
                <a:hlinkClick r:id="rId2"/>
              </a:rPr>
              <a:t>React-a11y</a:t>
            </a:r>
            <a:r>
              <a:rPr lang="en-GB"/>
              <a:t>.</a:t>
            </a:r>
          </a:p>
          <a:p>
            <a:pPr lvl="1"/>
            <a:r>
              <a:rPr lang="en-GB">
                <a:hlinkClick r:id="rId3"/>
              </a:rPr>
              <a:t>Static AST checker for accessibility rules on JSX elements</a:t>
            </a:r>
            <a:r>
              <a:rPr lang="en-GB"/>
              <a:t>.</a:t>
            </a:r>
          </a:p>
          <a:p>
            <a:pPr lvl="1"/>
            <a:r>
              <a:rPr lang="en-GB">
                <a:hlinkClick r:id="rId4"/>
              </a:rPr>
              <a:t>Accessibility with React</a:t>
            </a:r>
            <a:endParaRPr lang="en-GB"/>
          </a:p>
          <a:p>
            <a:pPr lvl="1"/>
            <a:r>
              <a:rPr lang="en-GB">
                <a:hlinkClick r:id="rId5"/>
              </a:rPr>
              <a:t>Accessibility-Flavoured React Components</a:t>
            </a:r>
            <a:endParaRPr lang="en-GB"/>
          </a:p>
          <a:p>
            <a:pPr lvl="1"/>
            <a:r>
              <a:rPr lang="en-GB">
                <a:hlinkClick r:id="rId6"/>
              </a:rPr>
              <a:t>Storybook Accessibility Addon</a:t>
            </a:r>
            <a:endParaRPr lang="en-GB"/>
          </a:p>
          <a:p>
            <a:r>
              <a:rPr lang="en-GB"/>
              <a:t>Vue</a:t>
            </a:r>
          </a:p>
          <a:p>
            <a:pPr lvl="1"/>
            <a:r>
              <a:rPr lang="en-GB">
                <a:hlinkClick r:id="rId7"/>
              </a:rPr>
              <a:t>Accessibility auditing for Vue.js </a:t>
            </a:r>
            <a:endParaRPr lang="en-GB"/>
          </a:p>
        </p:txBody>
      </p:sp>
      <p:sp>
        <p:nvSpPr>
          <p:cNvPr id="9" name="Content Placeholder 8">
            <a:extLst>
              <a:ext uri="{FF2B5EF4-FFF2-40B4-BE49-F238E27FC236}">
                <a16:creationId xmlns:a16="http://schemas.microsoft.com/office/drawing/2014/main" id="{9E68CD51-A587-4954-86CD-7C482BAA829E}"/>
              </a:ext>
              <a:ext uri="{C183D7F6-B498-43B3-948B-1728B52AA6E4}">
                <adec:decorative xmlns:adec="http://schemas.microsoft.com/office/drawing/2017/decorative" val="1"/>
              </a:ext>
            </a:extLst>
          </p:cNvPr>
          <p:cNvSpPr>
            <a:spLocks noGrp="1"/>
          </p:cNvSpPr>
          <p:nvPr>
            <p:ph sz="half" idx="2"/>
          </p:nvPr>
        </p:nvSpPr>
        <p:spPr/>
        <p:txBody>
          <a:bodyPr>
            <a:normAutofit fontScale="92500" lnSpcReduction="10000"/>
          </a:bodyPr>
          <a:lstStyle/>
          <a:p>
            <a:r>
              <a:rPr lang="en-GB"/>
              <a:t>Angular</a:t>
            </a:r>
          </a:p>
          <a:p>
            <a:pPr lvl="1"/>
            <a:r>
              <a:rPr lang="en-GB" err="1">
                <a:hlinkClick r:id="rId8"/>
              </a:rPr>
              <a:t>Proctractor</a:t>
            </a:r>
            <a:r>
              <a:rPr lang="en-GB">
                <a:hlinkClick r:id="rId8"/>
              </a:rPr>
              <a:t> / Angular Accessibility testing </a:t>
            </a:r>
            <a:endParaRPr lang="en-GB"/>
          </a:p>
          <a:p>
            <a:r>
              <a:rPr lang="en-GB"/>
              <a:t>Bootstrap</a:t>
            </a:r>
          </a:p>
          <a:p>
            <a:pPr lvl="1"/>
            <a:r>
              <a:rPr lang="en-GB">
                <a:hlinkClick r:id="rId9"/>
              </a:rPr>
              <a:t>Bootstrap accessibility plugin</a:t>
            </a:r>
            <a:endParaRPr lang="en-GB"/>
          </a:p>
          <a:p>
            <a:pPr lvl="1"/>
            <a:r>
              <a:rPr lang="en-GB">
                <a:hlinkClick r:id="rId10"/>
              </a:rPr>
              <a:t>Accessible bootstrap frameworks</a:t>
            </a:r>
            <a:endParaRPr lang="en-GB"/>
          </a:p>
          <a:p>
            <a:r>
              <a:rPr lang="en-GB"/>
              <a:t>Ember</a:t>
            </a:r>
          </a:p>
          <a:p>
            <a:pPr lvl="1"/>
            <a:r>
              <a:rPr lang="en-GB">
                <a:hlinkClick r:id="rId11"/>
              </a:rPr>
              <a:t>ember-a11y-testing</a:t>
            </a:r>
            <a:endParaRPr lang="en-GB"/>
          </a:p>
        </p:txBody>
      </p:sp>
      <p:sp>
        <p:nvSpPr>
          <p:cNvPr id="7" name="Title 6">
            <a:extLst>
              <a:ext uri="{FF2B5EF4-FFF2-40B4-BE49-F238E27FC236}">
                <a16:creationId xmlns:a16="http://schemas.microsoft.com/office/drawing/2014/main" id="{9B86F09F-C5BF-4FAB-944A-9771C2DA94D3}"/>
              </a:ext>
              <a:ext uri="{C183D7F6-B498-43B3-948B-1728B52AA6E4}">
                <adec:decorative xmlns:adec="http://schemas.microsoft.com/office/drawing/2017/decorative" val="1"/>
              </a:ext>
            </a:extLst>
          </p:cNvPr>
          <p:cNvSpPr>
            <a:spLocks noGrp="1"/>
          </p:cNvSpPr>
          <p:nvPr>
            <p:ph type="title"/>
          </p:nvPr>
        </p:nvSpPr>
        <p:spPr/>
        <p:txBody>
          <a:bodyPr/>
          <a:lstStyle/>
          <a:p>
            <a:r>
              <a:rPr lang="en-GB"/>
              <a:t>For Frameworks</a:t>
            </a:r>
          </a:p>
        </p:txBody>
      </p:sp>
      <p:sp>
        <p:nvSpPr>
          <p:cNvPr id="10" name="Lightning Bolt 9">
            <a:extLst>
              <a:ext uri="{FF2B5EF4-FFF2-40B4-BE49-F238E27FC236}">
                <a16:creationId xmlns:a16="http://schemas.microsoft.com/office/drawing/2014/main" id="{F064CC1F-6704-44D5-843E-A30C968D2C9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0B17A577-F958-43E2-AC51-CAD196226B6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8843A3F-80DB-4510-9854-B36DC063C8CA}"/>
              </a:ext>
            </a:extLst>
          </p:cNvPr>
          <p:cNvSpPr>
            <a:spLocks noGrp="1"/>
          </p:cNvSpPr>
          <p:nvPr>
            <p:ph type="sldNum" sz="quarter" idx="4"/>
          </p:nvPr>
        </p:nvSpPr>
        <p:spPr/>
        <p:txBody>
          <a:bodyPr/>
          <a:lstStyle/>
          <a:p>
            <a:fld id="{51AC9CB8-E4A1-4C80-A0FE-41AB03406E23}" type="slidenum">
              <a:rPr lang="en-GB" smtClean="0"/>
              <a:pPr/>
              <a:t>204</a:t>
            </a:fld>
            <a:endParaRPr lang="en-GB"/>
          </a:p>
        </p:txBody>
      </p:sp>
      <p:sp>
        <p:nvSpPr>
          <p:cNvPr id="3" name="Footer Placeholder 2">
            <a:extLst>
              <a:ext uri="{FF2B5EF4-FFF2-40B4-BE49-F238E27FC236}">
                <a16:creationId xmlns:a16="http://schemas.microsoft.com/office/drawing/2014/main" id="{02C4CFD0-806B-4BE0-A804-01EC0103F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64355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D5DBF6-94FC-430B-9014-8634D3ABE6DE}"/>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965261" y="1388629"/>
            <a:ext cx="5535935" cy="4681537"/>
          </a:xfrm>
          <a:ln w="38100">
            <a:solidFill>
              <a:schemeClr val="accent5"/>
            </a:solidFill>
          </a:ln>
        </p:spPr>
      </p:pic>
      <p:sp>
        <p:nvSpPr>
          <p:cNvPr id="2" name="Title 1">
            <a:extLst>
              <a:ext uri="{FF2B5EF4-FFF2-40B4-BE49-F238E27FC236}">
                <a16:creationId xmlns:a16="http://schemas.microsoft.com/office/drawing/2014/main" id="{67246FC6-B91A-4A37-9C52-0CB2CFE8C3AF}"/>
              </a:ext>
            </a:extLst>
          </p:cNvPr>
          <p:cNvSpPr>
            <a:spLocks noGrp="1"/>
          </p:cNvSpPr>
          <p:nvPr>
            <p:ph type="title"/>
          </p:nvPr>
        </p:nvSpPr>
        <p:spPr/>
        <p:txBody>
          <a:bodyPr/>
          <a:lstStyle/>
          <a:p>
            <a:r>
              <a:rPr lang="en-GB"/>
              <a:t>Bootstrap</a:t>
            </a:r>
          </a:p>
        </p:txBody>
      </p:sp>
      <p:sp>
        <p:nvSpPr>
          <p:cNvPr id="10" name="Callout: Line 9">
            <a:extLst>
              <a:ext uri="{FF2B5EF4-FFF2-40B4-BE49-F238E27FC236}">
                <a16:creationId xmlns:a16="http://schemas.microsoft.com/office/drawing/2014/main" id="{A7FA396E-3176-4B2E-91CA-3C22E61FB337}"/>
              </a:ext>
              <a:ext uri="{C183D7F6-B498-43B3-948B-1728B52AA6E4}">
                <adec:decorative xmlns:adec="http://schemas.microsoft.com/office/drawing/2017/decorative" val="1"/>
              </a:ext>
            </a:extLst>
          </p:cNvPr>
          <p:cNvSpPr/>
          <p:nvPr/>
        </p:nvSpPr>
        <p:spPr>
          <a:xfrm>
            <a:off x="3026152" y="109639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3.98:1</a:t>
            </a:r>
          </a:p>
          <a:p>
            <a:r>
              <a:rPr lang="en-GB" b="1">
                <a:solidFill>
                  <a:schemeClr val="accent5"/>
                </a:solidFill>
              </a:rPr>
              <a:t>FAIL</a:t>
            </a:r>
          </a:p>
        </p:txBody>
      </p:sp>
      <p:sp>
        <p:nvSpPr>
          <p:cNvPr id="11" name="Callout: Line 10">
            <a:extLst>
              <a:ext uri="{FF2B5EF4-FFF2-40B4-BE49-F238E27FC236}">
                <a16:creationId xmlns:a16="http://schemas.microsoft.com/office/drawing/2014/main" id="{034260E0-410E-4C72-B998-E598A048736D}"/>
              </a:ext>
              <a:ext uri="{C183D7F6-B498-43B3-948B-1728B52AA6E4}">
                <adec:decorative xmlns:adec="http://schemas.microsoft.com/office/drawing/2017/decorative" val="1"/>
              </a:ext>
            </a:extLst>
          </p:cNvPr>
          <p:cNvSpPr/>
          <p:nvPr/>
        </p:nvSpPr>
        <p:spPr>
          <a:xfrm>
            <a:off x="3026152" y="2097172"/>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3.13:1FAIL</a:t>
            </a:r>
          </a:p>
        </p:txBody>
      </p:sp>
      <p:sp>
        <p:nvSpPr>
          <p:cNvPr id="12" name="Callout: Line 11">
            <a:extLst>
              <a:ext uri="{FF2B5EF4-FFF2-40B4-BE49-F238E27FC236}">
                <a16:creationId xmlns:a16="http://schemas.microsoft.com/office/drawing/2014/main" id="{B0910A4D-7E3B-414E-95BD-EFD266710EC9}"/>
              </a:ext>
              <a:ext uri="{C183D7F6-B498-43B3-948B-1728B52AA6E4}">
                <adec:decorative xmlns:adec="http://schemas.microsoft.com/office/drawing/2017/decorative" val="1"/>
              </a:ext>
            </a:extLst>
          </p:cNvPr>
          <p:cNvSpPr/>
          <p:nvPr/>
        </p:nvSpPr>
        <p:spPr>
          <a:xfrm>
            <a:off x="3057832"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12.9:1 PASS</a:t>
            </a:r>
          </a:p>
        </p:txBody>
      </p:sp>
      <p:sp>
        <p:nvSpPr>
          <p:cNvPr id="13" name="Callout: Line 12">
            <a:extLst>
              <a:ext uri="{FF2B5EF4-FFF2-40B4-BE49-F238E27FC236}">
                <a16:creationId xmlns:a16="http://schemas.microsoft.com/office/drawing/2014/main" id="{1B967B06-C5CE-4AB5-BA21-4E952382F307}"/>
              </a:ext>
              <a:ext uri="{C183D7F6-B498-43B3-948B-1728B52AA6E4}">
                <adec:decorative xmlns:adec="http://schemas.microsoft.com/office/drawing/2017/decorative" val="1"/>
              </a:ext>
            </a:extLst>
          </p:cNvPr>
          <p:cNvSpPr/>
          <p:nvPr/>
        </p:nvSpPr>
        <p:spPr>
          <a:xfrm>
            <a:off x="3026152" y="425802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16.9:1 PASS</a:t>
            </a:r>
          </a:p>
        </p:txBody>
      </p:sp>
      <p:sp>
        <p:nvSpPr>
          <p:cNvPr id="14" name="Callout: Line 13">
            <a:extLst>
              <a:ext uri="{FF2B5EF4-FFF2-40B4-BE49-F238E27FC236}">
                <a16:creationId xmlns:a16="http://schemas.microsoft.com/office/drawing/2014/main" id="{93F15F48-3D2D-4892-80A2-B3D8BBABD321}"/>
              </a:ext>
              <a:ext uri="{C183D7F6-B498-43B3-948B-1728B52AA6E4}">
                <adec:decorative xmlns:adec="http://schemas.microsoft.com/office/drawing/2017/decorative" val="1"/>
              </a:ext>
            </a:extLst>
          </p:cNvPr>
          <p:cNvSpPr/>
          <p:nvPr/>
        </p:nvSpPr>
        <p:spPr>
          <a:xfrm>
            <a:off x="5135164" y="1036760"/>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4.69:1</a:t>
            </a:r>
            <a:br>
              <a:rPr lang="en-GB" b="1">
                <a:solidFill>
                  <a:schemeClr val="accent5"/>
                </a:solidFill>
              </a:rPr>
            </a:br>
            <a:r>
              <a:rPr lang="en-GB" b="1">
                <a:solidFill>
                  <a:schemeClr val="accent5"/>
                </a:solidFill>
              </a:rPr>
              <a:t>PASS</a:t>
            </a:r>
          </a:p>
        </p:txBody>
      </p:sp>
      <p:sp>
        <p:nvSpPr>
          <p:cNvPr id="15" name="Callout: Line 14">
            <a:extLst>
              <a:ext uri="{FF2B5EF4-FFF2-40B4-BE49-F238E27FC236}">
                <a16:creationId xmlns:a16="http://schemas.microsoft.com/office/drawing/2014/main" id="{6A3BDFF3-11B0-49ED-81E6-5CD97F2B454B}"/>
              </a:ext>
              <a:ext uri="{C183D7F6-B498-43B3-948B-1728B52AA6E4}">
                <adec:decorative xmlns:adec="http://schemas.microsoft.com/office/drawing/2017/decorative" val="1"/>
              </a:ext>
            </a:extLst>
          </p:cNvPr>
          <p:cNvSpPr/>
          <p:nvPr/>
        </p:nvSpPr>
        <p:spPr>
          <a:xfrm>
            <a:off x="5135164" y="2097171"/>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4.53:1</a:t>
            </a:r>
          </a:p>
          <a:p>
            <a:r>
              <a:rPr lang="en-GB" b="1">
                <a:solidFill>
                  <a:schemeClr val="accent5"/>
                </a:solidFill>
              </a:rPr>
              <a:t>FAIL</a:t>
            </a:r>
          </a:p>
        </p:txBody>
      </p:sp>
      <p:sp>
        <p:nvSpPr>
          <p:cNvPr id="16" name="Callout: Line 15">
            <a:extLst>
              <a:ext uri="{FF2B5EF4-FFF2-40B4-BE49-F238E27FC236}">
                <a16:creationId xmlns:a16="http://schemas.microsoft.com/office/drawing/2014/main" id="{D07A7132-8715-426A-9E7B-179BECF817DD}"/>
              </a:ext>
              <a:ext uri="{C183D7F6-B498-43B3-948B-1728B52AA6E4}">
                <adec:decorative xmlns:adec="http://schemas.microsoft.com/office/drawing/2017/decorative" val="1"/>
              </a:ext>
            </a:extLst>
          </p:cNvPr>
          <p:cNvSpPr/>
          <p:nvPr/>
        </p:nvSpPr>
        <p:spPr>
          <a:xfrm>
            <a:off x="5135164"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3.04:1</a:t>
            </a:r>
            <a:br>
              <a:rPr lang="en-GB" b="1">
                <a:solidFill>
                  <a:schemeClr val="accent5"/>
                </a:solidFill>
              </a:rPr>
            </a:br>
            <a:r>
              <a:rPr lang="en-GB" b="1">
                <a:solidFill>
                  <a:schemeClr val="accent5"/>
                </a:solidFill>
              </a:rPr>
              <a:t>FAIL</a:t>
            </a:r>
          </a:p>
        </p:txBody>
      </p:sp>
      <p:sp>
        <p:nvSpPr>
          <p:cNvPr id="17" name="Callout: Line 16">
            <a:extLst>
              <a:ext uri="{FF2B5EF4-FFF2-40B4-BE49-F238E27FC236}">
                <a16:creationId xmlns:a16="http://schemas.microsoft.com/office/drawing/2014/main" id="{3274FDAF-ACF3-429F-9653-BCFDA6D0FA6D}"/>
              </a:ext>
              <a:ext uri="{C183D7F6-B498-43B3-948B-1728B52AA6E4}">
                <adec:decorative xmlns:adec="http://schemas.microsoft.com/office/drawing/2017/decorative" val="1"/>
              </a:ext>
            </a:extLst>
          </p:cNvPr>
          <p:cNvSpPr/>
          <p:nvPr/>
        </p:nvSpPr>
        <p:spPr>
          <a:xfrm>
            <a:off x="5135164" y="425980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11.5:1 PASS</a:t>
            </a:r>
          </a:p>
        </p:txBody>
      </p:sp>
      <p:sp>
        <p:nvSpPr>
          <p:cNvPr id="18" name="Callout: Line 17">
            <a:extLst>
              <a:ext uri="{FF2B5EF4-FFF2-40B4-BE49-F238E27FC236}">
                <a16:creationId xmlns:a16="http://schemas.microsoft.com/office/drawing/2014/main" id="{A93E10A2-7630-44D5-82D8-5666E36162EF}"/>
              </a:ext>
              <a:ext uri="{C183D7F6-B498-43B3-948B-1728B52AA6E4}">
                <adec:decorative xmlns:adec="http://schemas.microsoft.com/office/drawing/2017/decorative" val="1"/>
              </a:ext>
            </a:extLst>
          </p:cNvPr>
          <p:cNvSpPr/>
          <p:nvPr/>
        </p:nvSpPr>
        <p:spPr>
          <a:xfrm>
            <a:off x="6733229" y="4260135"/>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4.02:1</a:t>
            </a:r>
          </a:p>
          <a:p>
            <a:r>
              <a:rPr lang="en-GB" b="1">
                <a:solidFill>
                  <a:schemeClr val="accent5"/>
                </a:solidFill>
              </a:rPr>
              <a:t>FAIL</a:t>
            </a:r>
          </a:p>
        </p:txBody>
      </p:sp>
      <p:sp>
        <p:nvSpPr>
          <p:cNvPr id="3" name="Slide Number Placeholder 2">
            <a:extLst>
              <a:ext uri="{FF2B5EF4-FFF2-40B4-BE49-F238E27FC236}">
                <a16:creationId xmlns:a16="http://schemas.microsoft.com/office/drawing/2014/main" id="{B626BEF0-D57A-489D-A8C7-F27D65D9ED9A}"/>
              </a:ext>
            </a:extLst>
          </p:cNvPr>
          <p:cNvSpPr>
            <a:spLocks noGrp="1"/>
          </p:cNvSpPr>
          <p:nvPr>
            <p:ph type="sldNum" sz="quarter" idx="4"/>
          </p:nvPr>
        </p:nvSpPr>
        <p:spPr/>
        <p:txBody>
          <a:bodyPr/>
          <a:lstStyle/>
          <a:p>
            <a:fld id="{51AC9CB8-E4A1-4C80-A0FE-41AB03406E23}" type="slidenum">
              <a:rPr lang="en-GB" smtClean="0"/>
              <a:pPr/>
              <a:t>205</a:t>
            </a:fld>
            <a:endParaRPr lang="en-GB"/>
          </a:p>
        </p:txBody>
      </p:sp>
      <p:sp>
        <p:nvSpPr>
          <p:cNvPr id="4" name="Footer Placeholder 3">
            <a:extLst>
              <a:ext uri="{FF2B5EF4-FFF2-40B4-BE49-F238E27FC236}">
                <a16:creationId xmlns:a16="http://schemas.microsoft.com/office/drawing/2014/main" id="{471B1548-06E1-4DA5-BB66-5DF0874BA3E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6723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1454F-E8D6-42E0-98B5-5CE0B8059238}"/>
              </a:ext>
            </a:extLst>
          </p:cNvPr>
          <p:cNvSpPr>
            <a:spLocks noGrp="1"/>
          </p:cNvSpPr>
          <p:nvPr>
            <p:ph type="title"/>
          </p:nvPr>
        </p:nvSpPr>
        <p:spPr/>
        <p:txBody>
          <a:bodyPr>
            <a:normAutofit/>
          </a:bodyPr>
          <a:lstStyle/>
          <a:p>
            <a:r>
              <a:rPr lang="en-GB"/>
              <a:t>Source Control</a:t>
            </a:r>
          </a:p>
        </p:txBody>
      </p:sp>
      <p:pic>
        <p:nvPicPr>
          <p:cNvPr id="9" name="Content Placeholder 8" descr="Axe Linter leverages Github’s suggestion functionality, suggesting fixes where it can instead of just raising issues.">
            <a:extLst>
              <a:ext uri="{FF2B5EF4-FFF2-40B4-BE49-F238E27FC236}">
                <a16:creationId xmlns:a16="http://schemas.microsoft.com/office/drawing/2014/main" id="{19A2F120-1528-4766-9BE8-3DAE2A1955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39661" y="1556570"/>
            <a:ext cx="8929209" cy="4425950"/>
          </a:xfrm>
          <a:ln w="38100">
            <a:solidFill>
              <a:schemeClr val="accent5"/>
            </a:solidFill>
          </a:ln>
        </p:spPr>
      </p:pic>
      <p:sp>
        <p:nvSpPr>
          <p:cNvPr id="4" name="Content Placeholder 3">
            <a:extLst>
              <a:ext uri="{FF2B5EF4-FFF2-40B4-BE49-F238E27FC236}">
                <a16:creationId xmlns:a16="http://schemas.microsoft.com/office/drawing/2014/main" id="{E2F3AEB9-D858-4FCC-BBA1-77C97D895EFC}"/>
              </a:ext>
            </a:extLst>
          </p:cNvPr>
          <p:cNvSpPr>
            <a:spLocks noGrp="1"/>
          </p:cNvSpPr>
          <p:nvPr>
            <p:ph sz="half" idx="4294967295"/>
          </p:nvPr>
        </p:nvSpPr>
        <p:spPr>
          <a:xfrm>
            <a:off x="9582202" y="1556570"/>
            <a:ext cx="2370137" cy="4638675"/>
          </a:xfrm>
        </p:spPr>
        <p:txBody>
          <a:bodyPr>
            <a:normAutofit/>
          </a:bodyPr>
          <a:lstStyle/>
          <a:p>
            <a:pPr marL="0" indent="0">
              <a:buNone/>
            </a:pPr>
            <a:r>
              <a:rPr lang="en-GB">
                <a:hlinkClick r:id="rId4"/>
              </a:rPr>
              <a:t>Axe Linter </a:t>
            </a:r>
            <a:r>
              <a:rPr lang="en-GB"/>
              <a:t>analyses changed or added code of pull requests, reports issues</a:t>
            </a:r>
          </a:p>
        </p:txBody>
      </p:sp>
      <p:sp>
        <p:nvSpPr>
          <p:cNvPr id="3" name="Slide Number Placeholder 2">
            <a:extLst>
              <a:ext uri="{FF2B5EF4-FFF2-40B4-BE49-F238E27FC236}">
                <a16:creationId xmlns:a16="http://schemas.microsoft.com/office/drawing/2014/main" id="{E2BB1877-6CFD-4F75-8723-B2ABDDBD36DB}"/>
              </a:ext>
            </a:extLst>
          </p:cNvPr>
          <p:cNvSpPr>
            <a:spLocks noGrp="1"/>
          </p:cNvSpPr>
          <p:nvPr>
            <p:ph type="sldNum" sz="quarter" idx="4"/>
          </p:nvPr>
        </p:nvSpPr>
        <p:spPr/>
        <p:txBody>
          <a:bodyPr/>
          <a:lstStyle/>
          <a:p>
            <a:fld id="{51AC9CB8-E4A1-4C80-A0FE-41AB03406E23}" type="slidenum">
              <a:rPr lang="en-GB" smtClean="0"/>
              <a:pPr/>
              <a:t>206</a:t>
            </a:fld>
            <a:endParaRPr lang="en-GB"/>
          </a:p>
        </p:txBody>
      </p:sp>
      <p:sp>
        <p:nvSpPr>
          <p:cNvPr id="5" name="Footer Placeholder 4">
            <a:extLst>
              <a:ext uri="{FF2B5EF4-FFF2-40B4-BE49-F238E27FC236}">
                <a16:creationId xmlns:a16="http://schemas.microsoft.com/office/drawing/2014/main" id="{1307B4E6-8840-4887-87D9-EA0A51588E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076396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FBB5749F-ADC9-4B20-9732-90F788009C15}"/>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1440" y="1500188"/>
            <a:ext cx="4699201" cy="4757758"/>
          </a:xfrm>
          <a:ln w="38100">
            <a:solidFill>
              <a:schemeClr val="accent5"/>
            </a:solidFill>
          </a:ln>
        </p:spPr>
      </p:pic>
      <p:sp>
        <p:nvSpPr>
          <p:cNvPr id="8" name="Content Placeholder 7">
            <a:extLst>
              <a:ext uri="{FF2B5EF4-FFF2-40B4-BE49-F238E27FC236}">
                <a16:creationId xmlns:a16="http://schemas.microsoft.com/office/drawing/2014/main" id="{16877556-2FF5-451E-9E8D-AD407E0BD955}"/>
              </a:ext>
              <a:ext uri="{C183D7F6-B498-43B3-948B-1728B52AA6E4}">
                <adec:decorative xmlns:adec="http://schemas.microsoft.com/office/drawing/2017/decorative" val="1"/>
              </a:ext>
            </a:extLst>
          </p:cNvPr>
          <p:cNvSpPr>
            <a:spLocks noGrp="1"/>
          </p:cNvSpPr>
          <p:nvPr>
            <p:ph sz="half" idx="2"/>
          </p:nvPr>
        </p:nvSpPr>
        <p:spPr/>
        <p:txBody>
          <a:bodyPr/>
          <a:lstStyle/>
          <a:p>
            <a:pPr marL="0" indent="0">
              <a:buNone/>
            </a:pPr>
            <a:r>
              <a:rPr lang="en-GB"/>
              <a:t>Automatically requests changes to resolve common issues.</a:t>
            </a:r>
          </a:p>
        </p:txBody>
      </p:sp>
      <p:sp>
        <p:nvSpPr>
          <p:cNvPr id="2" name="Title 1">
            <a:extLst>
              <a:ext uri="{FF2B5EF4-FFF2-40B4-BE49-F238E27FC236}">
                <a16:creationId xmlns:a16="http://schemas.microsoft.com/office/drawing/2014/main" id="{27D94D04-5E47-4B10-91A8-985D0093C6CD}"/>
              </a:ext>
              <a:ext uri="{C183D7F6-B498-43B3-948B-1728B52AA6E4}">
                <adec:decorative xmlns:adec="http://schemas.microsoft.com/office/drawing/2017/decorative" val="1"/>
              </a:ext>
            </a:extLst>
          </p:cNvPr>
          <p:cNvSpPr>
            <a:spLocks noGrp="1"/>
          </p:cNvSpPr>
          <p:nvPr>
            <p:ph type="title"/>
          </p:nvPr>
        </p:nvSpPr>
        <p:spPr/>
        <p:txBody>
          <a:bodyPr/>
          <a:lstStyle/>
          <a:p>
            <a:r>
              <a:rPr lang="en-GB"/>
              <a:t>Source Control </a:t>
            </a:r>
            <a:r>
              <a:rPr lang="en-GB">
                <a:solidFill>
                  <a:schemeClr val="tx1"/>
                </a:solidFill>
              </a:rPr>
              <a:t>(2)</a:t>
            </a:r>
          </a:p>
        </p:txBody>
      </p:sp>
      <p:sp>
        <p:nvSpPr>
          <p:cNvPr id="9" name="Lightning Bolt 8">
            <a:extLst>
              <a:ext uri="{FF2B5EF4-FFF2-40B4-BE49-F238E27FC236}">
                <a16:creationId xmlns:a16="http://schemas.microsoft.com/office/drawing/2014/main" id="{8A58749D-D8F5-44AD-AD13-67E727D937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73974E7-E17D-4953-9C9B-76C111A0D5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721DE71-AB39-4214-A1AB-284E43E4758C}"/>
              </a:ext>
            </a:extLst>
          </p:cNvPr>
          <p:cNvSpPr>
            <a:spLocks noGrp="1"/>
          </p:cNvSpPr>
          <p:nvPr>
            <p:ph type="sldNum" sz="quarter" idx="4"/>
          </p:nvPr>
        </p:nvSpPr>
        <p:spPr/>
        <p:txBody>
          <a:bodyPr/>
          <a:lstStyle/>
          <a:p>
            <a:fld id="{51AC9CB8-E4A1-4C80-A0FE-41AB03406E23}" type="slidenum">
              <a:rPr lang="en-GB" smtClean="0"/>
              <a:pPr/>
              <a:t>207</a:t>
            </a:fld>
            <a:endParaRPr lang="en-GB"/>
          </a:p>
        </p:txBody>
      </p:sp>
      <p:sp>
        <p:nvSpPr>
          <p:cNvPr id="4" name="Footer Placeholder 3">
            <a:extLst>
              <a:ext uri="{FF2B5EF4-FFF2-40B4-BE49-F238E27FC236}">
                <a16:creationId xmlns:a16="http://schemas.microsoft.com/office/drawing/2014/main" id="{927FBB04-FF0B-4943-81A2-BB02C0E3A9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752848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208</a:t>
            </a:fld>
            <a:endParaRPr lang="en-GB"/>
          </a:p>
        </p:txBody>
      </p:sp>
      <p:sp>
        <p:nvSpPr>
          <p:cNvPr id="3" name="Footer Placeholder 2">
            <a:extLst>
              <a:ext uri="{FF2B5EF4-FFF2-40B4-BE49-F238E27FC236}">
                <a16:creationId xmlns:a16="http://schemas.microsoft.com/office/drawing/2014/main" id="{AC69DA7B-4A6E-4AE6-A892-4FD2248D41C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9229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C309-AC7B-41BC-A85F-28C9A045DE38}"/>
              </a:ext>
            </a:extLst>
          </p:cNvPr>
          <p:cNvSpPr>
            <a:spLocks noGrp="1"/>
          </p:cNvSpPr>
          <p:nvPr>
            <p:ph type="title"/>
          </p:nvPr>
        </p:nvSpPr>
        <p:spPr>
          <a:xfrm>
            <a:off x="190500" y="147952"/>
            <a:ext cx="11772899" cy="1153360"/>
          </a:xfrm>
        </p:spPr>
        <p:txBody>
          <a:bodyPr anchor="ctr">
            <a:normAutofit/>
          </a:bodyPr>
          <a:lstStyle/>
          <a:p>
            <a:r>
              <a:rPr lang="en-GB"/>
              <a:t>Co-design</a:t>
            </a:r>
          </a:p>
        </p:txBody>
      </p:sp>
      <p:pic>
        <p:nvPicPr>
          <p:cNvPr id="7" name="Picture 6" descr="A woman sits at a computer whilst using a wheelchair. She is wearing headphones.">
            <a:extLst>
              <a:ext uri="{FF2B5EF4-FFF2-40B4-BE49-F238E27FC236}">
                <a16:creationId xmlns:a16="http://schemas.microsoft.com/office/drawing/2014/main" id="{5BCF61B4-E20E-4BAB-9D7A-30719D3F2F5C}"/>
              </a:ext>
            </a:extLst>
          </p:cNvPr>
          <p:cNvPicPr>
            <a:picLocks noChangeAspect="1"/>
          </p:cNvPicPr>
          <p:nvPr/>
        </p:nvPicPr>
        <p:blipFill rotWithShape="1">
          <a:blip r:embed="rId3">
            <a:extLst>
              <a:ext uri="{28A0092B-C50C-407E-A947-70E740481C1C}">
                <a14:useLocalDpi xmlns:a14="http://schemas.microsoft.com/office/drawing/2010/main" val="0"/>
              </a:ext>
            </a:extLst>
          </a:blip>
          <a:srcRect t="5253" r="20507" b="-187"/>
          <a:stretch/>
        </p:blipFill>
        <p:spPr>
          <a:xfrm>
            <a:off x="228600" y="1500810"/>
            <a:ext cx="5689600" cy="4535550"/>
          </a:xfrm>
          <a:prstGeom prst="rect">
            <a:avLst/>
          </a:prstGeom>
          <a:noFill/>
          <a:ln w="38100">
            <a:solidFill>
              <a:schemeClr val="accent1"/>
            </a:solidFill>
          </a:ln>
        </p:spPr>
      </p:pic>
      <p:sp>
        <p:nvSpPr>
          <p:cNvPr id="4" name="Content Placeholder 3">
            <a:extLst>
              <a:ext uri="{FF2B5EF4-FFF2-40B4-BE49-F238E27FC236}">
                <a16:creationId xmlns:a16="http://schemas.microsoft.com/office/drawing/2014/main" id="{92E5B8B4-3262-405F-A420-C20DD555D92B}"/>
              </a:ext>
            </a:extLst>
          </p:cNvPr>
          <p:cNvSpPr>
            <a:spLocks noGrp="1"/>
          </p:cNvSpPr>
          <p:nvPr>
            <p:ph sz="half" idx="2"/>
          </p:nvPr>
        </p:nvSpPr>
        <p:spPr>
          <a:xfrm>
            <a:off x="6273799" y="1500809"/>
            <a:ext cx="5689600" cy="4535551"/>
          </a:xfrm>
        </p:spPr>
        <p:txBody>
          <a:bodyPr anchor="ctr">
            <a:normAutofit/>
          </a:bodyPr>
          <a:lstStyle/>
          <a:p>
            <a:pPr marL="0" indent="0">
              <a:lnSpc>
                <a:spcPct val="90000"/>
              </a:lnSpc>
              <a:buNone/>
            </a:pPr>
            <a:r>
              <a:rPr lang="en-GB" sz="3200"/>
              <a:t>“Our perspective is that the best way to assess accessibility is to include the end users and hear their perspectives”</a:t>
            </a:r>
          </a:p>
          <a:p>
            <a:pPr marL="0" indent="0">
              <a:lnSpc>
                <a:spcPct val="90000"/>
              </a:lnSpc>
              <a:buNone/>
            </a:pPr>
            <a:endParaRPr lang="en-GB" sz="3200"/>
          </a:p>
          <a:p>
            <a:pPr marL="0" indent="0">
              <a:lnSpc>
                <a:spcPct val="90000"/>
              </a:lnSpc>
              <a:buNone/>
            </a:pPr>
            <a:r>
              <a:rPr lang="en-GB" sz="3200">
                <a:hlinkClick r:id="rId4"/>
              </a:rPr>
              <a:t>Fable </a:t>
            </a:r>
            <a:r>
              <a:rPr lang="en-GB" sz="3200" err="1">
                <a:hlinkClick r:id="rId4"/>
              </a:rPr>
              <a:t>TechLabs</a:t>
            </a:r>
            <a:endParaRPr lang="en-GB" sz="3200"/>
          </a:p>
        </p:txBody>
      </p:sp>
      <p:sp>
        <p:nvSpPr>
          <p:cNvPr id="5" name="Slide Number Placeholder 4">
            <a:extLst>
              <a:ext uri="{FF2B5EF4-FFF2-40B4-BE49-F238E27FC236}">
                <a16:creationId xmlns:a16="http://schemas.microsoft.com/office/drawing/2014/main" id="{7538C24D-937A-4B23-AC34-5D70B405C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209</a:t>
            </a:fld>
            <a:endParaRPr lang="en-GB"/>
          </a:p>
        </p:txBody>
      </p:sp>
      <p:sp>
        <p:nvSpPr>
          <p:cNvPr id="3" name="Footer Placeholder 2">
            <a:extLst>
              <a:ext uri="{FF2B5EF4-FFF2-40B4-BE49-F238E27FC236}">
                <a16:creationId xmlns:a16="http://schemas.microsoft.com/office/drawing/2014/main" id="{55A304CA-EECF-4C92-9D0A-6BF9AEC5B8B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3601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3312-0E59-40BD-9AD1-2333CE95DF5F}"/>
              </a:ext>
            </a:extLst>
          </p:cNvPr>
          <p:cNvSpPr>
            <a:spLocks noGrp="1"/>
          </p:cNvSpPr>
          <p:nvPr>
            <p:ph type="title"/>
          </p:nvPr>
        </p:nvSpPr>
        <p:spPr>
          <a:xfrm>
            <a:off x="190500" y="147952"/>
            <a:ext cx="11772899" cy="1153360"/>
          </a:xfrm>
        </p:spPr>
        <p:txBody>
          <a:bodyPr anchor="ctr">
            <a:normAutofit/>
          </a:bodyPr>
          <a:lstStyle/>
          <a:p>
            <a:r>
              <a:rPr lang="en-GB"/>
              <a:t>Changing perspectives</a:t>
            </a:r>
          </a:p>
        </p:txBody>
      </p:sp>
      <p:pic>
        <p:nvPicPr>
          <p:cNvPr id="6" name="Content Placeholder 5">
            <a:extLst>
              <a:ext uri="{FF2B5EF4-FFF2-40B4-BE49-F238E27FC236}">
                <a16:creationId xmlns:a16="http://schemas.microsoft.com/office/drawing/2014/main" id="{F44246AD-0374-40E5-B369-AC7BE5963CB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2401" r="161" b="14949"/>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90FB609E-471A-490A-A125-F584E63EAAB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a:t>
            </a:fld>
            <a:endParaRPr lang="en-GB"/>
          </a:p>
        </p:txBody>
      </p:sp>
      <p:sp>
        <p:nvSpPr>
          <p:cNvPr id="3" name="Footer Placeholder 2">
            <a:extLst>
              <a:ext uri="{FF2B5EF4-FFF2-40B4-BE49-F238E27FC236}">
                <a16:creationId xmlns:a16="http://schemas.microsoft.com/office/drawing/2014/main" id="{97031C81-3B50-476A-BBFC-7228D6532D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785118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572C1-B04F-4C1F-8DA8-6F815A7862F6}"/>
              </a:ext>
            </a:extLst>
          </p:cNvPr>
          <p:cNvSpPr>
            <a:spLocks noGrp="1"/>
          </p:cNvSpPr>
          <p:nvPr>
            <p:ph type="title"/>
          </p:nvPr>
        </p:nvSpPr>
        <p:spPr>
          <a:xfrm>
            <a:off x="190500" y="147952"/>
            <a:ext cx="11772899" cy="1153360"/>
          </a:xfrm>
        </p:spPr>
        <p:txBody>
          <a:bodyPr anchor="ctr">
            <a:normAutofit/>
          </a:bodyPr>
          <a:lstStyle/>
          <a:p>
            <a:r>
              <a:rPr lang="en-GB"/>
              <a:t>Co-design within a University environment</a:t>
            </a:r>
          </a:p>
        </p:txBody>
      </p:sp>
      <p:sp>
        <p:nvSpPr>
          <p:cNvPr id="2" name="Content Placeholder 1">
            <a:extLst>
              <a:ext uri="{FF2B5EF4-FFF2-40B4-BE49-F238E27FC236}">
                <a16:creationId xmlns:a16="http://schemas.microsoft.com/office/drawing/2014/main" id="{8F3E0BF7-5CAA-4AB9-9E48-7B2357D758F2}"/>
              </a:ext>
            </a:extLst>
          </p:cNvPr>
          <p:cNvSpPr>
            <a:spLocks noGrp="1"/>
          </p:cNvSpPr>
          <p:nvPr>
            <p:ph sz="half" idx="11"/>
          </p:nvPr>
        </p:nvSpPr>
        <p:spPr>
          <a:xfrm>
            <a:off x="177799" y="4606723"/>
            <a:ext cx="5689600" cy="1429637"/>
          </a:xfrm>
        </p:spPr>
        <p:txBody>
          <a:bodyPr anchor="ctr">
            <a:normAutofit/>
          </a:bodyPr>
          <a:lstStyle/>
          <a:p>
            <a:pPr marL="0" indent="0">
              <a:buNone/>
            </a:pPr>
            <a:r>
              <a:rPr lang="en-GB"/>
              <a:t>Groups and networks may be willing to help and happy to be asked.</a:t>
            </a:r>
          </a:p>
        </p:txBody>
      </p:sp>
      <p:sp>
        <p:nvSpPr>
          <p:cNvPr id="3" name="Content Placeholder 2">
            <a:extLst>
              <a:ext uri="{FF2B5EF4-FFF2-40B4-BE49-F238E27FC236}">
                <a16:creationId xmlns:a16="http://schemas.microsoft.com/office/drawing/2014/main" id="{39E48FF2-7141-4003-8AD4-09A6072410B9}"/>
              </a:ext>
            </a:extLst>
          </p:cNvPr>
          <p:cNvSpPr>
            <a:spLocks noGrp="1"/>
          </p:cNvSpPr>
          <p:nvPr>
            <p:ph sz="half" idx="10"/>
          </p:nvPr>
        </p:nvSpPr>
        <p:spPr>
          <a:xfrm>
            <a:off x="6273799" y="4606723"/>
            <a:ext cx="5689600" cy="1429637"/>
          </a:xfrm>
        </p:spPr>
        <p:txBody>
          <a:bodyPr anchor="ctr">
            <a:normAutofit/>
          </a:bodyPr>
          <a:lstStyle/>
          <a:p>
            <a:pPr marL="0" indent="0">
              <a:buNone/>
            </a:pPr>
            <a:r>
              <a:rPr lang="en-GB"/>
              <a:t>Recognise people for their help.</a:t>
            </a:r>
          </a:p>
        </p:txBody>
      </p:sp>
      <p:sp>
        <p:nvSpPr>
          <p:cNvPr id="5" name="Slide Number Placeholder 4">
            <a:extLst>
              <a:ext uri="{FF2B5EF4-FFF2-40B4-BE49-F238E27FC236}">
                <a16:creationId xmlns:a16="http://schemas.microsoft.com/office/drawing/2014/main" id="{825BA19A-FDCC-494E-916F-C8EDCC32DFB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210</a:t>
            </a:fld>
            <a:endParaRPr lang="en-GB"/>
          </a:p>
        </p:txBody>
      </p:sp>
      <p:pic>
        <p:nvPicPr>
          <p:cNvPr id="9" name="Content Placeholder 8">
            <a:extLst>
              <a:ext uri="{FF2B5EF4-FFF2-40B4-BE49-F238E27FC236}">
                <a16:creationId xmlns:a16="http://schemas.microsoft.com/office/drawing/2014/main" id="{6AB0A953-32C0-41BB-BE70-5D11A8AF4FC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561" b="8690"/>
          <a:stretch/>
        </p:blipFill>
        <p:spPr>
          <a:xfrm>
            <a:off x="177799" y="1457325"/>
            <a:ext cx="5689600" cy="2990850"/>
          </a:xfrm>
          <a:noFill/>
        </p:spPr>
      </p:pic>
      <p:pic>
        <p:nvPicPr>
          <p:cNvPr id="11" name="Content Placeholder 10">
            <a:extLst>
              <a:ext uri="{FF2B5EF4-FFF2-40B4-BE49-F238E27FC236}">
                <a16:creationId xmlns:a16="http://schemas.microsoft.com/office/drawing/2014/main" id="{1D398743-1721-4CB2-BD9C-9968D96DBECB}"/>
              </a:ext>
              <a:ext uri="{C183D7F6-B498-43B3-948B-1728B52AA6E4}">
                <adec:decorative xmlns:adec="http://schemas.microsoft.com/office/drawing/2017/decorative" val="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27998" b="20092"/>
          <a:stretch/>
        </p:blipFill>
        <p:spPr>
          <a:xfrm>
            <a:off x="6273799" y="1457324"/>
            <a:ext cx="5689600" cy="2990849"/>
          </a:xfrm>
          <a:noFill/>
        </p:spPr>
      </p:pic>
      <p:sp>
        <p:nvSpPr>
          <p:cNvPr id="6" name="Footer Placeholder 5">
            <a:extLst>
              <a:ext uri="{FF2B5EF4-FFF2-40B4-BE49-F238E27FC236}">
                <a16:creationId xmlns:a16="http://schemas.microsoft.com/office/drawing/2014/main" id="{626412FB-C4FE-470F-A948-DE64BDE5B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39078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8E62226-320B-46D7-9247-490DC251C7BB}"/>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988355"/>
            <a:ext cx="5689600" cy="3705202"/>
          </a:xfrm>
          <a:ln w="38100">
            <a:solidFill>
              <a:schemeClr val="accent5"/>
            </a:solidFill>
          </a:ln>
        </p:spPr>
      </p:pic>
      <p:sp>
        <p:nvSpPr>
          <p:cNvPr id="4" name="Content Placeholder 3">
            <a:extLst>
              <a:ext uri="{FF2B5EF4-FFF2-40B4-BE49-F238E27FC236}">
                <a16:creationId xmlns:a16="http://schemas.microsoft.com/office/drawing/2014/main" id="{35A3649F-BAB2-4E3E-89FA-F167199995BF}"/>
              </a:ext>
              <a:ext uri="{C183D7F6-B498-43B3-948B-1728B52AA6E4}">
                <adec:decorative xmlns:adec="http://schemas.microsoft.com/office/drawing/2017/decorative" val="1"/>
              </a:ext>
            </a:extLst>
          </p:cNvPr>
          <p:cNvSpPr>
            <a:spLocks noGrp="1"/>
          </p:cNvSpPr>
          <p:nvPr>
            <p:ph sz="half" idx="2"/>
          </p:nvPr>
        </p:nvSpPr>
        <p:spPr/>
        <p:txBody>
          <a:bodyPr/>
          <a:lstStyle/>
          <a:p>
            <a:pPr marL="0" indent="0" fontAlgn="ctr">
              <a:buNone/>
            </a:pPr>
            <a:r>
              <a:rPr lang="en-GB" b="1"/>
              <a:t>Anna Cook, </a:t>
            </a:r>
            <a:r>
              <a:rPr lang="en-GB"/>
              <a:t>Senior Product Designer at </a:t>
            </a:r>
            <a:r>
              <a:rPr lang="en-GB" err="1">
                <a:hlinkClick r:id="rId3"/>
              </a:rPr>
              <a:t>Recurly</a:t>
            </a:r>
            <a:endParaRPr lang="en-GB"/>
          </a:p>
          <a:p>
            <a:pPr fontAlgn="ctr"/>
            <a:r>
              <a:rPr lang="en-GB"/>
              <a:t>creating design systems with baked-in accessibility compliance</a:t>
            </a:r>
          </a:p>
          <a:p>
            <a:endParaRPr lang="en-GB"/>
          </a:p>
        </p:txBody>
      </p:sp>
      <p:sp>
        <p:nvSpPr>
          <p:cNvPr id="2" name="Title 1">
            <a:extLst>
              <a:ext uri="{FF2B5EF4-FFF2-40B4-BE49-F238E27FC236}">
                <a16:creationId xmlns:a16="http://schemas.microsoft.com/office/drawing/2014/main" id="{36D5060A-2564-4E40-BB1E-FA7AB7385B83}"/>
              </a:ext>
              <a:ext uri="{C183D7F6-B498-43B3-948B-1728B52AA6E4}">
                <adec:decorative xmlns:adec="http://schemas.microsoft.com/office/drawing/2017/decorative" val="1"/>
              </a:ext>
            </a:extLst>
          </p:cNvPr>
          <p:cNvSpPr>
            <a:spLocks noGrp="1"/>
          </p:cNvSpPr>
          <p:nvPr>
            <p:ph type="title"/>
          </p:nvPr>
        </p:nvSpPr>
        <p:spPr/>
        <p:txBody>
          <a:bodyPr/>
          <a:lstStyle/>
          <a:p>
            <a:r>
              <a:rPr lang="en-GB"/>
              <a:t>Auditing design systems for accessibility</a:t>
            </a:r>
          </a:p>
        </p:txBody>
      </p:sp>
      <p:sp>
        <p:nvSpPr>
          <p:cNvPr id="10" name="TextBox 9">
            <a:extLst>
              <a:ext uri="{FF2B5EF4-FFF2-40B4-BE49-F238E27FC236}">
                <a16:creationId xmlns:a16="http://schemas.microsoft.com/office/drawing/2014/main" id="{666F5CF7-2221-4D1E-AF32-51A31146ABCD}"/>
              </a:ext>
              <a:ext uri="{C183D7F6-B498-43B3-948B-1728B52AA6E4}">
                <adec:decorative xmlns:adec="http://schemas.microsoft.com/office/drawing/2017/decorative" val="1"/>
              </a:ext>
            </a:extLst>
          </p:cNvPr>
          <p:cNvSpPr txBox="1"/>
          <p:nvPr/>
        </p:nvSpPr>
        <p:spPr>
          <a:xfrm>
            <a:off x="228600" y="5858973"/>
            <a:ext cx="5524500" cy="646331"/>
          </a:xfrm>
          <a:prstGeom prst="rect">
            <a:avLst/>
          </a:prstGeom>
          <a:noFill/>
        </p:spPr>
        <p:txBody>
          <a:bodyPr wrap="square" rtlCol="0">
            <a:spAutoFit/>
          </a:bodyPr>
          <a:lstStyle/>
          <a:p>
            <a:r>
              <a:rPr lang="en-GB">
                <a:hlinkClick r:id="rId4"/>
              </a:rPr>
              <a:t>https://www.youtube.com/watch?v=6PHTGHgCQig</a:t>
            </a:r>
            <a:endParaRPr lang="en-GB"/>
          </a:p>
          <a:p>
            <a:endParaRPr lang="en-GB"/>
          </a:p>
        </p:txBody>
      </p:sp>
      <p:sp>
        <p:nvSpPr>
          <p:cNvPr id="3" name="Slide Number Placeholder 2">
            <a:extLst>
              <a:ext uri="{FF2B5EF4-FFF2-40B4-BE49-F238E27FC236}">
                <a16:creationId xmlns:a16="http://schemas.microsoft.com/office/drawing/2014/main" id="{5F3E8380-64F6-407E-A850-E597E918A8CE}"/>
              </a:ext>
            </a:extLst>
          </p:cNvPr>
          <p:cNvSpPr>
            <a:spLocks noGrp="1"/>
          </p:cNvSpPr>
          <p:nvPr>
            <p:ph type="sldNum" sz="quarter" idx="4"/>
          </p:nvPr>
        </p:nvSpPr>
        <p:spPr/>
        <p:txBody>
          <a:bodyPr/>
          <a:lstStyle/>
          <a:p>
            <a:fld id="{51AC9CB8-E4A1-4C80-A0FE-41AB03406E23}" type="slidenum">
              <a:rPr lang="en-GB" smtClean="0"/>
              <a:pPr/>
              <a:t>211</a:t>
            </a:fld>
            <a:endParaRPr lang="en-GB"/>
          </a:p>
        </p:txBody>
      </p:sp>
      <p:sp>
        <p:nvSpPr>
          <p:cNvPr id="5" name="Footer Placeholder 4">
            <a:extLst>
              <a:ext uri="{FF2B5EF4-FFF2-40B4-BE49-F238E27FC236}">
                <a16:creationId xmlns:a16="http://schemas.microsoft.com/office/drawing/2014/main" id="{D9FA331E-6F3C-42B2-A22A-55408544BF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03000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05BF-1577-4FCD-8CEB-7A149AA1D3DD}"/>
              </a:ext>
            </a:extLst>
          </p:cNvPr>
          <p:cNvSpPr>
            <a:spLocks noGrp="1"/>
          </p:cNvSpPr>
          <p:nvPr>
            <p:ph type="title"/>
          </p:nvPr>
        </p:nvSpPr>
        <p:spPr/>
        <p:txBody>
          <a:bodyPr>
            <a:normAutofit fontScale="90000"/>
          </a:bodyPr>
          <a:lstStyle/>
          <a:p>
            <a:r>
              <a:rPr lang="en-GB"/>
              <a:t>Using concepts from “Atomic Design” by Brad Frost</a:t>
            </a:r>
          </a:p>
        </p:txBody>
      </p:sp>
      <p:pic>
        <p:nvPicPr>
          <p:cNvPr id="8" name="Content Placeholder 7">
            <a:extLst>
              <a:ext uri="{FF2B5EF4-FFF2-40B4-BE49-F238E27FC236}">
                <a16:creationId xmlns:a16="http://schemas.microsoft.com/office/drawing/2014/main" id="{3335FAE0-3C0E-4E72-8E9F-162E1E896388}"/>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4604" y="1733550"/>
            <a:ext cx="2864692" cy="4425950"/>
          </a:xfrm>
        </p:spPr>
      </p:pic>
      <p:sp>
        <p:nvSpPr>
          <p:cNvPr id="3" name="Slide Number Placeholder 2">
            <a:extLst>
              <a:ext uri="{FF2B5EF4-FFF2-40B4-BE49-F238E27FC236}">
                <a16:creationId xmlns:a16="http://schemas.microsoft.com/office/drawing/2014/main" id="{979FA342-8CFF-4A2D-8360-5A412ADE1505}"/>
              </a:ext>
            </a:extLst>
          </p:cNvPr>
          <p:cNvSpPr>
            <a:spLocks noGrp="1"/>
          </p:cNvSpPr>
          <p:nvPr>
            <p:ph type="sldNum" sz="quarter" idx="4"/>
          </p:nvPr>
        </p:nvSpPr>
        <p:spPr/>
        <p:txBody>
          <a:bodyPr/>
          <a:lstStyle/>
          <a:p>
            <a:fld id="{51AC9CB8-E4A1-4C80-A0FE-41AB03406E23}" type="slidenum">
              <a:rPr lang="en-GB" smtClean="0"/>
              <a:pPr/>
              <a:t>212</a:t>
            </a:fld>
            <a:endParaRPr lang="en-GB"/>
          </a:p>
        </p:txBody>
      </p:sp>
      <p:sp>
        <p:nvSpPr>
          <p:cNvPr id="4" name="Footer Placeholder 3">
            <a:extLst>
              <a:ext uri="{FF2B5EF4-FFF2-40B4-BE49-F238E27FC236}">
                <a16:creationId xmlns:a16="http://schemas.microsoft.com/office/drawing/2014/main" id="{DCA649C4-AFF5-4B6B-890E-73077ADC9A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6373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DF80-75AD-4B7E-B3E1-472BDDEBBE3A}"/>
              </a:ext>
            </a:extLst>
          </p:cNvPr>
          <p:cNvSpPr>
            <a:spLocks noGrp="1"/>
          </p:cNvSpPr>
          <p:nvPr>
            <p:ph type="title"/>
          </p:nvPr>
        </p:nvSpPr>
        <p:spPr/>
        <p:txBody>
          <a:bodyPr/>
          <a:lstStyle/>
          <a:p>
            <a:r>
              <a:rPr lang="en-GB"/>
              <a:t>Design Tokens</a:t>
            </a:r>
          </a:p>
        </p:txBody>
      </p:sp>
      <p:pic>
        <p:nvPicPr>
          <p:cNvPr id="13" name="Picture 12" descr="Type examples, these are taken from Anna E. Cook's slide deck.">
            <a:extLst>
              <a:ext uri="{FF2B5EF4-FFF2-40B4-BE49-F238E27FC236}">
                <a16:creationId xmlns:a16="http://schemas.microsoft.com/office/drawing/2014/main" id="{04234287-42B4-421D-87C3-09615C133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949" y="1428800"/>
            <a:ext cx="1607501" cy="4822502"/>
          </a:xfrm>
          <a:prstGeom prst="rect">
            <a:avLst/>
          </a:prstGeom>
          <a:ln w="57150">
            <a:solidFill>
              <a:schemeClr val="accent5"/>
            </a:solidFill>
          </a:ln>
        </p:spPr>
      </p:pic>
      <p:pic>
        <p:nvPicPr>
          <p:cNvPr id="9" name="Picture 8" descr="University logos">
            <a:extLst>
              <a:ext uri="{FF2B5EF4-FFF2-40B4-BE49-F238E27FC236}">
                <a16:creationId xmlns:a16="http://schemas.microsoft.com/office/drawing/2014/main" id="{B4286FD8-8275-48E9-BF3C-560225A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995" y="1422121"/>
            <a:ext cx="2029798" cy="1520260"/>
          </a:xfrm>
          <a:prstGeom prst="rect">
            <a:avLst/>
          </a:prstGeom>
          <a:ln w="38100">
            <a:solidFill>
              <a:schemeClr val="accent5"/>
            </a:solidFill>
          </a:ln>
        </p:spPr>
      </p:pic>
      <p:pic>
        <p:nvPicPr>
          <p:cNvPr id="11" name="Picture 10" descr="Roboto fonts">
            <a:extLst>
              <a:ext uri="{FF2B5EF4-FFF2-40B4-BE49-F238E27FC236}">
                <a16:creationId xmlns:a16="http://schemas.microsoft.com/office/drawing/2014/main" id="{71233965-F14B-41D1-9988-8BDB14878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995" y="3043525"/>
            <a:ext cx="2029797" cy="3219483"/>
          </a:xfrm>
          <a:prstGeom prst="rect">
            <a:avLst/>
          </a:prstGeom>
          <a:ln w="38100">
            <a:solidFill>
              <a:schemeClr val="accent5"/>
            </a:solidFill>
          </a:ln>
        </p:spPr>
      </p:pic>
      <p:pic>
        <p:nvPicPr>
          <p:cNvPr id="7" name="Content Placeholder 13" descr="UoS brand palette&#10;">
            <a:extLst>
              <a:ext uri="{FF2B5EF4-FFF2-40B4-BE49-F238E27FC236}">
                <a16:creationId xmlns:a16="http://schemas.microsoft.com/office/drawing/2014/main" id="{A70662D6-8BBD-49B4-89FF-9FC525EC4FE9}"/>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304" y="1445341"/>
            <a:ext cx="3904483" cy="4817667"/>
          </a:xfrm>
          <a:prstGeom prst="rect">
            <a:avLst/>
          </a:prstGeom>
          <a:ln w="38100">
            <a:solidFill>
              <a:schemeClr val="accent5"/>
            </a:solid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5B137FD3-A206-4637-B74A-BFFE296B8EDA}"/>
              </a:ext>
            </a:extLst>
          </p:cNvPr>
          <p:cNvSpPr>
            <a:spLocks noGrp="1"/>
          </p:cNvSpPr>
          <p:nvPr>
            <p:ph type="sldNum" sz="quarter" idx="4"/>
          </p:nvPr>
        </p:nvSpPr>
        <p:spPr/>
        <p:txBody>
          <a:bodyPr/>
          <a:lstStyle/>
          <a:p>
            <a:fld id="{51AC9CB8-E4A1-4C80-A0FE-41AB03406E23}" type="slidenum">
              <a:rPr lang="en-GB" smtClean="0"/>
              <a:pPr/>
              <a:t>213</a:t>
            </a:fld>
            <a:endParaRPr lang="en-GB"/>
          </a:p>
        </p:txBody>
      </p:sp>
      <p:sp>
        <p:nvSpPr>
          <p:cNvPr id="4" name="Footer Placeholder 3">
            <a:extLst>
              <a:ext uri="{FF2B5EF4-FFF2-40B4-BE49-F238E27FC236}">
                <a16:creationId xmlns:a16="http://schemas.microsoft.com/office/drawing/2014/main" id="{5BE7CC34-AB6A-493A-A428-F0BA4B4FC5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861034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9775-9F60-46DC-AA4F-520D1528A033}"/>
              </a:ext>
            </a:extLst>
          </p:cNvPr>
          <p:cNvSpPr>
            <a:spLocks noGrp="1"/>
          </p:cNvSpPr>
          <p:nvPr>
            <p:ph type="title"/>
          </p:nvPr>
        </p:nvSpPr>
        <p:spPr>
          <a:xfrm>
            <a:off x="190500" y="147952"/>
            <a:ext cx="11772899" cy="1153360"/>
          </a:xfrm>
        </p:spPr>
        <p:txBody>
          <a:bodyPr anchor="ctr">
            <a:normAutofit/>
          </a:bodyPr>
          <a:lstStyle/>
          <a:p>
            <a:r>
              <a:rPr lang="en-GB"/>
              <a:t>Example Atoms</a:t>
            </a:r>
          </a:p>
        </p:txBody>
      </p:sp>
      <p:pic>
        <p:nvPicPr>
          <p:cNvPr id="14" name="Picture 13" descr="Heading">
            <a:extLst>
              <a:ext uri="{FF2B5EF4-FFF2-40B4-BE49-F238E27FC236}">
                <a16:creationId xmlns:a16="http://schemas.microsoft.com/office/drawing/2014/main" id="{F937A11B-5265-4439-B8AA-6E3D8460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3" y="1471613"/>
            <a:ext cx="4918075" cy="1273175"/>
          </a:xfrm>
          <a:prstGeom prst="rect">
            <a:avLst/>
          </a:prstGeom>
          <a:ln w="38100">
            <a:solidFill>
              <a:schemeClr val="bg1"/>
            </a:solidFill>
          </a:ln>
        </p:spPr>
      </p:pic>
      <p:pic>
        <p:nvPicPr>
          <p:cNvPr id="12" name="Picture 11" descr="&#10;Dropdown menu">
            <a:extLst>
              <a:ext uri="{FF2B5EF4-FFF2-40B4-BE49-F238E27FC236}">
                <a16:creationId xmlns:a16="http://schemas.microsoft.com/office/drawing/2014/main" id="{746CF673-069D-4FD2-B41E-84FFAA70E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63" y="2817813"/>
            <a:ext cx="4918075" cy="1046163"/>
          </a:xfrm>
          <a:prstGeom prst="rect">
            <a:avLst/>
          </a:prstGeom>
          <a:ln w="38100">
            <a:solidFill>
              <a:schemeClr val="bg1"/>
            </a:solidFill>
          </a:ln>
        </p:spPr>
      </p:pic>
      <p:pic>
        <p:nvPicPr>
          <p:cNvPr id="8" name="Content Placeholder 7" descr="Label">
            <a:extLst>
              <a:ext uri="{FF2B5EF4-FFF2-40B4-BE49-F238E27FC236}">
                <a16:creationId xmlns:a16="http://schemas.microsoft.com/office/drawing/2014/main" id="{D8AF347A-4DD3-4D8E-A518-1EDD129AFFB7}"/>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5681663" y="1471613"/>
            <a:ext cx="5781675" cy="2392363"/>
          </a:xfrm>
          <a:ln w="38100">
            <a:solidFill>
              <a:schemeClr val="bg1"/>
            </a:solidFill>
          </a:ln>
        </p:spPr>
      </p:pic>
      <p:pic>
        <p:nvPicPr>
          <p:cNvPr id="10" name="Picture 9" descr="Button 1 and Button 2">
            <a:extLst>
              <a:ext uri="{FF2B5EF4-FFF2-40B4-BE49-F238E27FC236}">
                <a16:creationId xmlns:a16="http://schemas.microsoft.com/office/drawing/2014/main" id="{F7DC28C7-FA13-4CF2-A6CC-E90CE6B9C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63" y="3937000"/>
            <a:ext cx="10772775" cy="2243138"/>
          </a:xfrm>
          <a:prstGeom prst="rect">
            <a:avLst/>
          </a:prstGeom>
          <a:ln w="38100">
            <a:solidFill>
              <a:schemeClr val="bg1"/>
            </a:solidFill>
          </a:ln>
        </p:spPr>
      </p:pic>
      <p:sp>
        <p:nvSpPr>
          <p:cNvPr id="3" name="Slide Number Placeholder 2">
            <a:extLst>
              <a:ext uri="{FF2B5EF4-FFF2-40B4-BE49-F238E27FC236}">
                <a16:creationId xmlns:a16="http://schemas.microsoft.com/office/drawing/2014/main" id="{46A0EF5B-47E1-4661-AB58-B0174DEEAAEC}"/>
              </a:ext>
            </a:extLst>
          </p:cNvPr>
          <p:cNvSpPr>
            <a:spLocks noGrp="1"/>
          </p:cNvSpPr>
          <p:nvPr>
            <p:ph type="sldNum" sz="quarter" idx="4"/>
          </p:nvPr>
        </p:nvSpPr>
        <p:spPr/>
        <p:txBody>
          <a:bodyPr/>
          <a:lstStyle/>
          <a:p>
            <a:fld id="{51AC9CB8-E4A1-4C80-A0FE-41AB03406E23}" type="slidenum">
              <a:rPr lang="en-GB" smtClean="0"/>
              <a:pPr/>
              <a:t>214</a:t>
            </a:fld>
            <a:endParaRPr lang="en-GB"/>
          </a:p>
        </p:txBody>
      </p:sp>
      <p:sp>
        <p:nvSpPr>
          <p:cNvPr id="4" name="Footer Placeholder 3">
            <a:extLst>
              <a:ext uri="{FF2B5EF4-FFF2-40B4-BE49-F238E27FC236}">
                <a16:creationId xmlns:a16="http://schemas.microsoft.com/office/drawing/2014/main" id="{D41CA284-8249-4A26-8815-6B348B4D5F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871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ECB6-C1C5-4C33-AB9B-21B54462BE25}"/>
              </a:ext>
            </a:extLst>
          </p:cNvPr>
          <p:cNvSpPr>
            <a:spLocks noGrp="1"/>
          </p:cNvSpPr>
          <p:nvPr>
            <p:ph type="title"/>
          </p:nvPr>
        </p:nvSpPr>
        <p:spPr/>
        <p:txBody>
          <a:bodyPr/>
          <a:lstStyle/>
          <a:p>
            <a:r>
              <a:rPr lang="en-GB"/>
              <a:t>Example Molecule</a:t>
            </a:r>
          </a:p>
        </p:txBody>
      </p:sp>
      <p:pic>
        <p:nvPicPr>
          <p:cNvPr id="8" name="Content Placeholder 7">
            <a:extLst>
              <a:ext uri="{FF2B5EF4-FFF2-40B4-BE49-F238E27FC236}">
                <a16:creationId xmlns:a16="http://schemas.microsoft.com/office/drawing/2014/main" id="{3EFC6057-4BA4-4B3A-A654-E9D1573B02BA}"/>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837" y="1394466"/>
            <a:ext cx="6254007" cy="4843718"/>
          </a:xfrm>
          <a:ln w="38100">
            <a:solidFill>
              <a:schemeClr val="accent5"/>
            </a:solidFill>
          </a:ln>
        </p:spPr>
      </p:pic>
      <p:sp>
        <p:nvSpPr>
          <p:cNvPr id="3" name="Slide Number Placeholder 2">
            <a:extLst>
              <a:ext uri="{FF2B5EF4-FFF2-40B4-BE49-F238E27FC236}">
                <a16:creationId xmlns:a16="http://schemas.microsoft.com/office/drawing/2014/main" id="{6C125088-AE43-47CE-BEF9-3C7215213668}"/>
              </a:ext>
            </a:extLst>
          </p:cNvPr>
          <p:cNvSpPr>
            <a:spLocks noGrp="1"/>
          </p:cNvSpPr>
          <p:nvPr>
            <p:ph type="sldNum" sz="quarter" idx="4"/>
          </p:nvPr>
        </p:nvSpPr>
        <p:spPr/>
        <p:txBody>
          <a:bodyPr/>
          <a:lstStyle/>
          <a:p>
            <a:fld id="{51AC9CB8-E4A1-4C80-A0FE-41AB03406E23}" type="slidenum">
              <a:rPr lang="en-GB" smtClean="0"/>
              <a:pPr/>
              <a:t>215</a:t>
            </a:fld>
            <a:endParaRPr lang="en-GB"/>
          </a:p>
        </p:txBody>
      </p:sp>
      <p:sp>
        <p:nvSpPr>
          <p:cNvPr id="4" name="Footer Placeholder 3">
            <a:extLst>
              <a:ext uri="{FF2B5EF4-FFF2-40B4-BE49-F238E27FC236}">
                <a16:creationId xmlns:a16="http://schemas.microsoft.com/office/drawing/2014/main" id="{F17F6A43-06B5-4761-BB14-4692555F2B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17809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4359-FDDA-4959-B8A6-00925B9193F7}"/>
              </a:ext>
            </a:extLst>
          </p:cNvPr>
          <p:cNvSpPr>
            <a:spLocks noGrp="1"/>
          </p:cNvSpPr>
          <p:nvPr>
            <p:ph type="title"/>
          </p:nvPr>
        </p:nvSpPr>
        <p:spPr/>
        <p:txBody>
          <a:bodyPr/>
          <a:lstStyle/>
          <a:p>
            <a:r>
              <a:rPr lang="en-GB"/>
              <a:t>Example Organism</a:t>
            </a:r>
          </a:p>
        </p:txBody>
      </p:sp>
      <p:pic>
        <p:nvPicPr>
          <p:cNvPr id="8" name="Content Placeholder 7">
            <a:extLst>
              <a:ext uri="{FF2B5EF4-FFF2-40B4-BE49-F238E27FC236}">
                <a16:creationId xmlns:a16="http://schemas.microsoft.com/office/drawing/2014/main" id="{11FAC9A4-1D19-49FF-BC66-E92D0559953B}"/>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478" y="1437812"/>
            <a:ext cx="5218286" cy="4800346"/>
          </a:xfrm>
          <a:ln w="38100">
            <a:solidFill>
              <a:schemeClr val="accent5"/>
            </a:solidFill>
          </a:ln>
        </p:spPr>
      </p:pic>
      <p:sp>
        <p:nvSpPr>
          <p:cNvPr id="3" name="Slide Number Placeholder 2">
            <a:extLst>
              <a:ext uri="{FF2B5EF4-FFF2-40B4-BE49-F238E27FC236}">
                <a16:creationId xmlns:a16="http://schemas.microsoft.com/office/drawing/2014/main" id="{DF743B04-8390-4796-AA77-A93F0A7D212F}"/>
              </a:ext>
            </a:extLst>
          </p:cNvPr>
          <p:cNvSpPr>
            <a:spLocks noGrp="1"/>
          </p:cNvSpPr>
          <p:nvPr>
            <p:ph type="sldNum" sz="quarter" idx="4"/>
          </p:nvPr>
        </p:nvSpPr>
        <p:spPr/>
        <p:txBody>
          <a:bodyPr/>
          <a:lstStyle/>
          <a:p>
            <a:fld id="{51AC9CB8-E4A1-4C80-A0FE-41AB03406E23}" type="slidenum">
              <a:rPr lang="en-GB" smtClean="0"/>
              <a:pPr/>
              <a:t>216</a:t>
            </a:fld>
            <a:endParaRPr lang="en-GB"/>
          </a:p>
        </p:txBody>
      </p:sp>
      <p:sp>
        <p:nvSpPr>
          <p:cNvPr id="4" name="Footer Placeholder 3">
            <a:extLst>
              <a:ext uri="{FF2B5EF4-FFF2-40B4-BE49-F238E27FC236}">
                <a16:creationId xmlns:a16="http://schemas.microsoft.com/office/drawing/2014/main" id="{52A666DB-E7CB-4C23-8466-339882637D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51731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47F6C0C-8E05-4881-A117-47C350647585}"/>
              </a:ext>
            </a:extLst>
          </p:cNvPr>
          <p:cNvSpPr>
            <a:spLocks noGrp="1"/>
          </p:cNvSpPr>
          <p:nvPr>
            <p:ph type="title"/>
          </p:nvPr>
        </p:nvSpPr>
        <p:spPr>
          <a:xfrm>
            <a:off x="190500" y="147952"/>
            <a:ext cx="11772899" cy="1153360"/>
          </a:xfrm>
        </p:spPr>
        <p:txBody>
          <a:bodyPr/>
          <a:lstStyle/>
          <a:p>
            <a:r>
              <a:rPr lang="en-GB"/>
              <a:t>Templates and pages</a:t>
            </a:r>
          </a:p>
        </p:txBody>
      </p:sp>
      <p:sp>
        <p:nvSpPr>
          <p:cNvPr id="24" name="Rectangle 23" descr="Web page empty of content except for a header and footer.  The header has the University logo.">
            <a:extLst>
              <a:ext uri="{FF2B5EF4-FFF2-40B4-BE49-F238E27FC236}">
                <a16:creationId xmlns:a16="http://schemas.microsoft.com/office/drawing/2014/main" id="{BCD40461-8220-4F1A-8DB4-DB41CF40A314}"/>
              </a:ext>
              <a:ext uri="{C183D7F6-B498-43B3-948B-1728B52AA6E4}">
                <adec:decorative xmlns:adec="http://schemas.microsoft.com/office/drawing/2017/decorative" val="0"/>
              </a:ext>
            </a:extLst>
          </p:cNvPr>
          <p:cNvSpPr/>
          <p:nvPr/>
        </p:nvSpPr>
        <p:spPr>
          <a:xfrm>
            <a:off x="851931" y="1362763"/>
            <a:ext cx="5202013" cy="4390516"/>
          </a:xfrm>
          <a:prstGeom prst="rect">
            <a:avLst/>
          </a:prstGeom>
          <a:solidFill>
            <a:srgbClr val="FFFFE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8" descr="Web page with an organism within it showing heading, label, dropdown menu etc. The page also has a header and footer.  The header has the University logo.">
            <a:extLst>
              <a:ext uri="{FF2B5EF4-FFF2-40B4-BE49-F238E27FC236}">
                <a16:creationId xmlns:a16="http://schemas.microsoft.com/office/drawing/2014/main" id="{4287B35A-2F44-4582-A30D-117A24C2C380}"/>
              </a:ext>
              <a:ext uri="{C183D7F6-B498-43B3-948B-1728B52AA6E4}">
                <adec:decorative xmlns:adec="http://schemas.microsoft.com/office/drawing/2017/decorative" val="0"/>
              </a:ext>
            </a:extLst>
          </p:cNvPr>
          <p:cNvSpPr>
            <a:spLocks noGrp="1"/>
          </p:cNvSpPr>
          <p:nvPr>
            <p:ph sz="half" idx="2"/>
          </p:nvPr>
        </p:nvSpPr>
        <p:spPr>
          <a:xfrm>
            <a:off x="6170023" y="1402018"/>
            <a:ext cx="5181600" cy="4351338"/>
          </a:xfrm>
          <a:solidFill>
            <a:srgbClr val="FFFFEE"/>
          </a:solidFill>
        </p:spPr>
        <p:txBody>
          <a:bodyPr/>
          <a:lstStyle/>
          <a:p>
            <a:pPr marL="0" indent="0">
              <a:buNone/>
            </a:pPr>
            <a:endParaRPr lang="en-GB"/>
          </a:p>
        </p:txBody>
      </p:sp>
      <p:sp>
        <p:nvSpPr>
          <p:cNvPr id="10" name="Rectangle 9">
            <a:extLst>
              <a:ext uri="{FF2B5EF4-FFF2-40B4-BE49-F238E27FC236}">
                <a16:creationId xmlns:a16="http://schemas.microsoft.com/office/drawing/2014/main" id="{9AF719D8-E270-4DD9-9184-83F3624655CA}"/>
              </a:ext>
              <a:ext uri="{C183D7F6-B498-43B3-948B-1728B52AA6E4}">
                <adec:decorative xmlns:adec="http://schemas.microsoft.com/office/drawing/2017/decorative" val="1"/>
              </a:ext>
            </a:extLst>
          </p:cNvPr>
          <p:cNvSpPr/>
          <p:nvPr/>
        </p:nvSpPr>
        <p:spPr>
          <a:xfrm>
            <a:off x="6170023" y="1402018"/>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Content Placeholder 11">
            <a:extLst>
              <a:ext uri="{FF2B5EF4-FFF2-40B4-BE49-F238E27FC236}">
                <a16:creationId xmlns:a16="http://schemas.microsoft.com/office/drawing/2014/main" id="{E16E76BC-9917-4073-AC66-32C48177D60D}"/>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72348" y="1481322"/>
            <a:ext cx="3381103" cy="761597"/>
          </a:xfrm>
        </p:spPr>
      </p:pic>
      <p:sp>
        <p:nvSpPr>
          <p:cNvPr id="13" name="Rectangle 12">
            <a:extLst>
              <a:ext uri="{FF2B5EF4-FFF2-40B4-BE49-F238E27FC236}">
                <a16:creationId xmlns:a16="http://schemas.microsoft.com/office/drawing/2014/main" id="{07BE7CA3-0AC7-49AD-925C-2959C7690AA8}"/>
              </a:ext>
              <a:ext uri="{C183D7F6-B498-43B3-948B-1728B52AA6E4}">
                <adec:decorative xmlns:adec="http://schemas.microsoft.com/office/drawing/2017/decorative" val="1"/>
              </a:ext>
            </a:extLst>
          </p:cNvPr>
          <p:cNvSpPr/>
          <p:nvPr/>
        </p:nvSpPr>
        <p:spPr>
          <a:xfrm>
            <a:off x="6167846" y="5435664"/>
            <a:ext cx="5181600" cy="317692"/>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EBD1259-31C3-44E6-A107-19C024317671}"/>
              </a:ext>
              <a:ext uri="{C183D7F6-B498-43B3-948B-1728B52AA6E4}">
                <adec:decorative xmlns:adec="http://schemas.microsoft.com/office/drawing/2017/decorative" val="1"/>
              </a:ext>
            </a:extLst>
          </p:cNvPr>
          <p:cNvSpPr/>
          <p:nvPr/>
        </p:nvSpPr>
        <p:spPr>
          <a:xfrm>
            <a:off x="866493" y="1386209"/>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Content Placeholder 11">
            <a:extLst>
              <a:ext uri="{FF2B5EF4-FFF2-40B4-BE49-F238E27FC236}">
                <a16:creationId xmlns:a16="http://schemas.microsoft.com/office/drawing/2014/main" id="{70B967E8-35D2-4177-858D-D1CD60AEADC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53" y="1491177"/>
            <a:ext cx="3381103" cy="761597"/>
          </a:xfrm>
          <a:prstGeom prst="rect">
            <a:avLst/>
          </a:prstGeom>
        </p:spPr>
      </p:pic>
      <p:sp>
        <p:nvSpPr>
          <p:cNvPr id="23" name="Rectangle 22">
            <a:extLst>
              <a:ext uri="{FF2B5EF4-FFF2-40B4-BE49-F238E27FC236}">
                <a16:creationId xmlns:a16="http://schemas.microsoft.com/office/drawing/2014/main" id="{0C16BCC7-9FC9-4D02-AAD5-9CEAAD5D5A6E}"/>
              </a:ext>
              <a:ext uri="{C183D7F6-B498-43B3-948B-1728B52AA6E4}">
                <adec:decorative xmlns:adec="http://schemas.microsoft.com/office/drawing/2017/decorative" val="1"/>
              </a:ext>
            </a:extLst>
          </p:cNvPr>
          <p:cNvSpPr/>
          <p:nvPr/>
        </p:nvSpPr>
        <p:spPr>
          <a:xfrm>
            <a:off x="864315" y="5451748"/>
            <a:ext cx="5181600" cy="278810"/>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Content Placeholder 7">
            <a:extLst>
              <a:ext uri="{FF2B5EF4-FFF2-40B4-BE49-F238E27FC236}">
                <a16:creationId xmlns:a16="http://schemas.microsoft.com/office/drawing/2014/main" id="{E71EF35D-B28C-4741-8BB2-A159814A17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94" y="2512741"/>
            <a:ext cx="3001499" cy="2761105"/>
          </a:xfrm>
          <a:prstGeom prst="rect">
            <a:avLst/>
          </a:prstGeom>
          <a:ln w="38100">
            <a:noFill/>
          </a:ln>
        </p:spPr>
      </p:pic>
      <p:sp>
        <p:nvSpPr>
          <p:cNvPr id="28" name="Rectangle 27">
            <a:extLst>
              <a:ext uri="{FF2B5EF4-FFF2-40B4-BE49-F238E27FC236}">
                <a16:creationId xmlns:a16="http://schemas.microsoft.com/office/drawing/2014/main" id="{8D01A274-0C64-4C71-A626-6C9F25B5B913}"/>
              </a:ext>
              <a:ext uri="{C183D7F6-B498-43B3-948B-1728B52AA6E4}">
                <adec:decorative xmlns:adec="http://schemas.microsoft.com/office/drawing/2017/decorative" val="1"/>
              </a:ext>
            </a:extLst>
          </p:cNvPr>
          <p:cNvSpPr/>
          <p:nvPr/>
        </p:nvSpPr>
        <p:spPr>
          <a:xfrm>
            <a:off x="856286" y="1374864"/>
            <a:ext cx="5181600" cy="4355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1A8F7035-13BE-4585-AE79-EE71F6D7DA77}"/>
              </a:ext>
              <a:ext uri="{C183D7F6-B498-43B3-948B-1728B52AA6E4}">
                <adec:decorative xmlns:adec="http://schemas.microsoft.com/office/drawing/2017/decorative" val="1"/>
              </a:ext>
            </a:extLst>
          </p:cNvPr>
          <p:cNvSpPr/>
          <p:nvPr/>
        </p:nvSpPr>
        <p:spPr>
          <a:xfrm>
            <a:off x="6173289" y="1381501"/>
            <a:ext cx="5182689" cy="437177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B0A819F2-352B-45FF-B8F9-23F8AF635D60}"/>
              </a:ext>
            </a:extLst>
          </p:cNvPr>
          <p:cNvSpPr/>
          <p:nvPr/>
        </p:nvSpPr>
        <p:spPr>
          <a:xfrm>
            <a:off x="2297706" y="5529259"/>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Template</a:t>
            </a:r>
          </a:p>
        </p:txBody>
      </p:sp>
      <p:sp>
        <p:nvSpPr>
          <p:cNvPr id="27" name="Rectangle: Rounded Corners 26">
            <a:extLst>
              <a:ext uri="{FF2B5EF4-FFF2-40B4-BE49-F238E27FC236}">
                <a16:creationId xmlns:a16="http://schemas.microsoft.com/office/drawing/2014/main" id="{D0EC3DCC-D2FA-498D-BD94-E913040B47CF}"/>
              </a:ext>
            </a:extLst>
          </p:cNvPr>
          <p:cNvSpPr/>
          <p:nvPr/>
        </p:nvSpPr>
        <p:spPr>
          <a:xfrm>
            <a:off x="7603414" y="5526440"/>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Page</a:t>
            </a:r>
          </a:p>
        </p:txBody>
      </p:sp>
      <p:sp>
        <p:nvSpPr>
          <p:cNvPr id="2" name="Footer Placeholder 1">
            <a:extLst>
              <a:ext uri="{FF2B5EF4-FFF2-40B4-BE49-F238E27FC236}">
                <a16:creationId xmlns:a16="http://schemas.microsoft.com/office/drawing/2014/main" id="{AC732142-4CEC-40D4-904C-3FDDDB69CB7D}"/>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15645641-249C-4C2A-A82A-E3A2D84E3073}"/>
              </a:ext>
            </a:extLst>
          </p:cNvPr>
          <p:cNvSpPr>
            <a:spLocks noGrp="1"/>
          </p:cNvSpPr>
          <p:nvPr>
            <p:ph type="sldNum" sz="quarter" idx="12"/>
          </p:nvPr>
        </p:nvSpPr>
        <p:spPr/>
        <p:txBody>
          <a:bodyPr/>
          <a:lstStyle/>
          <a:p>
            <a:fld id="{51AC9CB8-E4A1-4C80-A0FE-41AB03406E23}" type="slidenum">
              <a:rPr lang="en-GB" smtClean="0"/>
              <a:t>217</a:t>
            </a:fld>
            <a:endParaRPr lang="en-GB"/>
          </a:p>
        </p:txBody>
      </p:sp>
    </p:spTree>
    <p:extLst>
      <p:ext uri="{BB962C8B-B14F-4D97-AF65-F5344CB8AC3E}">
        <p14:creationId xmlns:p14="http://schemas.microsoft.com/office/powerpoint/2010/main" val="26645314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0DAA-F46B-4CC3-9DD9-4D355B8B3F41}"/>
              </a:ext>
            </a:extLst>
          </p:cNvPr>
          <p:cNvSpPr>
            <a:spLocks noGrp="1"/>
          </p:cNvSpPr>
          <p:nvPr>
            <p:ph type="title"/>
          </p:nvPr>
        </p:nvSpPr>
        <p:spPr/>
        <p:txBody>
          <a:bodyPr/>
          <a:lstStyle/>
          <a:p>
            <a:r>
              <a:rPr lang="en-GB"/>
              <a:t>Component Guides</a:t>
            </a:r>
          </a:p>
        </p:txBody>
      </p:sp>
      <p:pic>
        <p:nvPicPr>
          <p:cNvPr id="9" name="Content Placeholder 8" descr="Breadcrumb&#10;A breadcrumb trail consists of a list of links to the parent pages of the current page in hierarchical order. It helps users find their place within a website or web application. Breadcrumbs are often placed horizontally before a page's main content.&#10;&#10;Example&#10;Breadcrumb design pattern example&#10;&#10;Keyboard Interaction&#10;Not applicable.&#10;&#10;WAI-ARIA Roles, States, and Properties&#10;Breadcrumb trail is contained within a navigation landmark region.&#10;The landmark region is labelled via aria-label or aria-labelledby.&#10;The link to the current page has aria-current set to page. If the element representing the current page is not a link, aria-current is optional.&#10;3.5 Button">
            <a:extLst>
              <a:ext uri="{FF2B5EF4-FFF2-40B4-BE49-F238E27FC236}">
                <a16:creationId xmlns:a16="http://schemas.microsoft.com/office/drawing/2014/main" id="{706CA45D-8082-48A7-B020-1D234DFFB5E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9362" y="1500188"/>
            <a:ext cx="4888075" cy="4681537"/>
          </a:xfrm>
          <a:ln w="38100">
            <a:solidFill>
              <a:schemeClr val="accent5"/>
            </a:solidFill>
          </a:ln>
        </p:spPr>
      </p:pic>
      <p:pic>
        <p:nvPicPr>
          <p:cNvPr id="14" name="Content Placeholder 10" descr="1.Introduction&#10;2.Read Me First&#10;2.1No ARIA is better than Bad ARIA&#10;2.2Browser and Assistive Technology Support&#10;2.3Mobile and Touch Support&#10;3.Design Patterns and Widgets&#10;3.1Accordion (Sections With Show/Hide Functionality)&#10;3.2Alert&#10;3.3Alert and Message Dialogs&#10;3.4Breadcrumb&#10;3.5Button&#10;3.6Carousel (Slide Show or Image Rotator)&#10;3.7Checkbox&#10;3.8Combobox&#10;3.9Dialog (Modal)&#10;3.10Disclosure (Show/Hide)&#10;3.11Feed&#10;3.12Grids : Interactive Tabular Data and Layout Containers">
            <a:extLst>
              <a:ext uri="{FF2B5EF4-FFF2-40B4-BE49-F238E27FC236}">
                <a16:creationId xmlns:a16="http://schemas.microsoft.com/office/drawing/2014/main" id="{55CB4718-4B90-4EC7-A15E-BBAE3DDFB47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5818698" y="2320413"/>
            <a:ext cx="6144702" cy="2831382"/>
          </a:xfrm>
          <a:ln w="38100">
            <a:solidFill>
              <a:schemeClr val="accent5"/>
            </a:solidFill>
          </a:ln>
        </p:spPr>
      </p:pic>
      <p:sp>
        <p:nvSpPr>
          <p:cNvPr id="15" name="TextBox 14">
            <a:extLst>
              <a:ext uri="{FF2B5EF4-FFF2-40B4-BE49-F238E27FC236}">
                <a16:creationId xmlns:a16="http://schemas.microsoft.com/office/drawing/2014/main" id="{DE746CA1-1787-4F0A-8675-136D6119111B}"/>
              </a:ext>
            </a:extLst>
          </p:cNvPr>
          <p:cNvSpPr txBox="1"/>
          <p:nvPr/>
        </p:nvSpPr>
        <p:spPr>
          <a:xfrm>
            <a:off x="5712542" y="5322887"/>
            <a:ext cx="7156475" cy="369332"/>
          </a:xfrm>
          <a:prstGeom prst="rect">
            <a:avLst/>
          </a:prstGeom>
          <a:noFill/>
        </p:spPr>
        <p:txBody>
          <a:bodyPr wrap="square" rtlCol="0">
            <a:spAutoFit/>
          </a:bodyPr>
          <a:lstStyle/>
          <a:p>
            <a:r>
              <a:rPr lang="en-GB">
                <a:hlinkClick r:id="rId4"/>
              </a:rPr>
              <a:t>https://www.w3.org/TR/wai-aria-practices-1.2</a:t>
            </a:r>
            <a:r>
              <a:rPr lang="en-GB"/>
              <a:t> </a:t>
            </a:r>
          </a:p>
        </p:txBody>
      </p:sp>
      <p:sp>
        <p:nvSpPr>
          <p:cNvPr id="3" name="Slide Number Placeholder 2">
            <a:extLst>
              <a:ext uri="{FF2B5EF4-FFF2-40B4-BE49-F238E27FC236}">
                <a16:creationId xmlns:a16="http://schemas.microsoft.com/office/drawing/2014/main" id="{838CC7C2-D3F8-4C19-A847-AA704789B188}"/>
              </a:ext>
            </a:extLst>
          </p:cNvPr>
          <p:cNvSpPr>
            <a:spLocks noGrp="1"/>
          </p:cNvSpPr>
          <p:nvPr>
            <p:ph type="sldNum" sz="quarter" idx="4"/>
          </p:nvPr>
        </p:nvSpPr>
        <p:spPr/>
        <p:txBody>
          <a:bodyPr/>
          <a:lstStyle/>
          <a:p>
            <a:fld id="{51AC9CB8-E4A1-4C80-A0FE-41AB03406E23}" type="slidenum">
              <a:rPr lang="en-GB" smtClean="0"/>
              <a:pPr/>
              <a:t>218</a:t>
            </a:fld>
            <a:endParaRPr lang="en-GB"/>
          </a:p>
        </p:txBody>
      </p:sp>
      <p:sp>
        <p:nvSpPr>
          <p:cNvPr id="4" name="Footer Placeholder 3">
            <a:extLst>
              <a:ext uri="{FF2B5EF4-FFF2-40B4-BE49-F238E27FC236}">
                <a16:creationId xmlns:a16="http://schemas.microsoft.com/office/drawing/2014/main" id="{31DB63BE-8D16-4850-90BE-231B095750C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00586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8BEE-FFE5-4737-802D-454BC1B92643}"/>
              </a:ext>
            </a:extLst>
          </p:cNvPr>
          <p:cNvSpPr>
            <a:spLocks noGrp="1"/>
          </p:cNvSpPr>
          <p:nvPr>
            <p:ph type="title"/>
          </p:nvPr>
        </p:nvSpPr>
        <p:spPr/>
        <p:txBody>
          <a:bodyPr/>
          <a:lstStyle/>
          <a:p>
            <a:r>
              <a:rPr lang="en-GB"/>
              <a:t>Component Libraries</a:t>
            </a:r>
          </a:p>
        </p:txBody>
      </p:sp>
      <p:pic>
        <p:nvPicPr>
          <p:cNvPr id="9" name="Content Placeholder 8" descr="Inclusive Components&#10;A blog trying to be a pattern library. All about designing inclusive web interfaces, piece by piece.">
            <a:extLst>
              <a:ext uri="{FF2B5EF4-FFF2-40B4-BE49-F238E27FC236}">
                <a16:creationId xmlns:a16="http://schemas.microsoft.com/office/drawing/2014/main" id="{196A3DBD-47FB-48D6-BBCB-6D4D3222141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285303"/>
            <a:ext cx="5689600" cy="3111306"/>
          </a:xfrm>
          <a:ln w="38100">
            <a:solidFill>
              <a:schemeClr val="accent5"/>
            </a:solidFill>
          </a:ln>
        </p:spPr>
      </p:pic>
      <p:sp>
        <p:nvSpPr>
          <p:cNvPr id="12" name="TextBox 11">
            <a:extLst>
              <a:ext uri="{FF2B5EF4-FFF2-40B4-BE49-F238E27FC236}">
                <a16:creationId xmlns:a16="http://schemas.microsoft.com/office/drawing/2014/main" id="{6EB44C10-8BB7-46DB-AA05-EF0AD0A3BE0A}"/>
              </a:ext>
            </a:extLst>
          </p:cNvPr>
          <p:cNvSpPr txBox="1"/>
          <p:nvPr/>
        </p:nvSpPr>
        <p:spPr>
          <a:xfrm>
            <a:off x="77859" y="5559255"/>
            <a:ext cx="5151263" cy="369332"/>
          </a:xfrm>
          <a:prstGeom prst="rect">
            <a:avLst/>
          </a:prstGeom>
          <a:noFill/>
        </p:spPr>
        <p:txBody>
          <a:bodyPr wrap="square" rtlCol="0">
            <a:spAutoFit/>
          </a:bodyPr>
          <a:lstStyle/>
          <a:p>
            <a:r>
              <a:rPr lang="en-GB">
                <a:hlinkClick r:id="rId3"/>
              </a:rPr>
              <a:t>https://inclusive-components.design/</a:t>
            </a:r>
            <a:r>
              <a:rPr lang="en-GB"/>
              <a:t> </a:t>
            </a:r>
          </a:p>
        </p:txBody>
      </p:sp>
      <p:pic>
        <p:nvPicPr>
          <p:cNvPr id="11" name="Content Placeholder 10" descr="Accessible UI Component Libraries Roundup&#10;Last Modified: March 22, 2021 by Raghavendra Satish Peri 6 Comments&#10;&#10;Here is a list of accessible UI components that you can use for your next project. Please do let me know if there are any resources that are missing &amp; they will be added to list accordingly.&#10;&#10;adobe-react-spectrum A collection of libraries and tools that help you build adaptive, accessible, and robust user experiences.&#10;Vuetensils&#10;A “naked” component library for building accessible, lightweight, on-brand applications.&#10;SAPUI5 SDK&#10;UI5 applications benefit from a consistent design language and predefined UX patterns across all frontend features. Use a predefined theme or try our online theming tool to create a custom theme.">
            <a:extLst>
              <a:ext uri="{FF2B5EF4-FFF2-40B4-BE49-F238E27FC236}">
                <a16:creationId xmlns:a16="http://schemas.microsoft.com/office/drawing/2014/main" id="{26D919E5-DF4F-45ED-842D-C2E4A2DBAF9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58807" y="1853767"/>
            <a:ext cx="5151263" cy="4377119"/>
          </a:xfrm>
          <a:ln w="38100">
            <a:solidFill>
              <a:schemeClr val="accent5"/>
            </a:solidFill>
          </a:ln>
        </p:spPr>
      </p:pic>
      <p:sp>
        <p:nvSpPr>
          <p:cNvPr id="13" name="TextBox 12">
            <a:extLst>
              <a:ext uri="{FF2B5EF4-FFF2-40B4-BE49-F238E27FC236}">
                <a16:creationId xmlns:a16="http://schemas.microsoft.com/office/drawing/2014/main" id="{D147F2F8-F6FE-4A0D-B8AA-4BAD5F226C5D}"/>
              </a:ext>
            </a:extLst>
          </p:cNvPr>
          <p:cNvSpPr txBox="1"/>
          <p:nvPr/>
        </p:nvSpPr>
        <p:spPr>
          <a:xfrm>
            <a:off x="9145553" y="1343015"/>
            <a:ext cx="7234988" cy="369332"/>
          </a:xfrm>
          <a:prstGeom prst="rect">
            <a:avLst/>
          </a:prstGeom>
          <a:noFill/>
        </p:spPr>
        <p:txBody>
          <a:bodyPr wrap="square" rtlCol="0">
            <a:spAutoFit/>
          </a:bodyPr>
          <a:lstStyle/>
          <a:p>
            <a:r>
              <a:rPr lang="en-GB" u="sng">
                <a:hlinkClick r:id="rId5"/>
              </a:rPr>
              <a:t>https://bit.ly/3CwFqhd</a:t>
            </a:r>
            <a:r>
              <a:rPr lang="en-GB" u="sng"/>
              <a:t> </a:t>
            </a:r>
            <a:endParaRPr lang="en-GB"/>
          </a:p>
        </p:txBody>
      </p:sp>
      <p:sp>
        <p:nvSpPr>
          <p:cNvPr id="3" name="Slide Number Placeholder 2">
            <a:extLst>
              <a:ext uri="{FF2B5EF4-FFF2-40B4-BE49-F238E27FC236}">
                <a16:creationId xmlns:a16="http://schemas.microsoft.com/office/drawing/2014/main" id="{4610FE4B-029F-4044-A8E3-2507C4186A10}"/>
              </a:ext>
            </a:extLst>
          </p:cNvPr>
          <p:cNvSpPr>
            <a:spLocks noGrp="1"/>
          </p:cNvSpPr>
          <p:nvPr>
            <p:ph type="sldNum" sz="quarter" idx="4"/>
          </p:nvPr>
        </p:nvSpPr>
        <p:spPr/>
        <p:txBody>
          <a:bodyPr/>
          <a:lstStyle/>
          <a:p>
            <a:fld id="{51AC9CB8-E4A1-4C80-A0FE-41AB03406E23}" type="slidenum">
              <a:rPr lang="en-GB" smtClean="0"/>
              <a:pPr/>
              <a:t>219</a:t>
            </a:fld>
            <a:endParaRPr lang="en-GB"/>
          </a:p>
        </p:txBody>
      </p:sp>
      <p:sp>
        <p:nvSpPr>
          <p:cNvPr id="4" name="Footer Placeholder 3">
            <a:extLst>
              <a:ext uri="{FF2B5EF4-FFF2-40B4-BE49-F238E27FC236}">
                <a16:creationId xmlns:a16="http://schemas.microsoft.com/office/drawing/2014/main" id="{8E0B764F-01DA-47F0-B931-6D327492F4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8499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4E6A-C126-4324-A73D-0B6D1A2D399C}"/>
              </a:ext>
            </a:extLst>
          </p:cNvPr>
          <p:cNvSpPr>
            <a:spLocks noGrp="1"/>
          </p:cNvSpPr>
          <p:nvPr>
            <p:ph type="title"/>
          </p:nvPr>
        </p:nvSpPr>
        <p:spPr/>
        <p:txBody>
          <a:bodyPr/>
          <a:lstStyle/>
          <a:p>
            <a:r>
              <a:rPr lang="en-GB"/>
              <a:t>Nicola Yap, Google</a:t>
            </a:r>
          </a:p>
        </p:txBody>
      </p:sp>
      <p:sp>
        <p:nvSpPr>
          <p:cNvPr id="3" name="Content Placeholder 2">
            <a:extLst>
              <a:ext uri="{FF2B5EF4-FFF2-40B4-BE49-F238E27FC236}">
                <a16:creationId xmlns:a16="http://schemas.microsoft.com/office/drawing/2014/main" id="{F8102B79-0479-4298-8C08-A10F6C18FE09}"/>
              </a:ext>
            </a:extLst>
          </p:cNvPr>
          <p:cNvSpPr>
            <a:spLocks noGrp="1"/>
          </p:cNvSpPr>
          <p:nvPr>
            <p:ph sz="half" idx="1"/>
          </p:nvPr>
        </p:nvSpPr>
        <p:spPr/>
        <p:txBody>
          <a:bodyPr anchor="ctr">
            <a:normAutofit fontScale="77500" lnSpcReduction="20000"/>
          </a:bodyPr>
          <a:lstStyle/>
          <a:p>
            <a:pPr marL="457200" lvl="1" indent="0">
              <a:buNone/>
            </a:pPr>
            <a:r>
              <a:rPr lang="en-GB"/>
              <a:t>I challenge you to reframe accessibility as customisation.</a:t>
            </a:r>
          </a:p>
          <a:p>
            <a:pPr marL="457200" lvl="1" indent="0">
              <a:buNone/>
            </a:pPr>
            <a:endParaRPr lang="en-GB"/>
          </a:p>
          <a:p>
            <a:pPr marL="457200" lvl="1" indent="0">
              <a:buNone/>
            </a:pPr>
            <a:r>
              <a:rPr lang="en-GB"/>
              <a:t>…features like dark mode or captions are really a way to customise your user experience, and these customisations are beneficial to everyone. </a:t>
            </a:r>
          </a:p>
          <a:p>
            <a:pPr marL="457200" lvl="1" indent="0">
              <a:buNone/>
            </a:pPr>
            <a:endParaRPr lang="en-GB"/>
          </a:p>
          <a:p>
            <a:pPr marL="457200" lvl="1" indent="0">
              <a:buNone/>
            </a:pPr>
            <a:r>
              <a:rPr lang="en-GB"/>
              <a:t>We all find ourselves in different contexts where we need to adjust how we interact with our devices and the people around us.</a:t>
            </a:r>
          </a:p>
        </p:txBody>
      </p:sp>
      <p:sp>
        <p:nvSpPr>
          <p:cNvPr id="5" name="Slide Number Placeholder 4">
            <a:extLst>
              <a:ext uri="{FF2B5EF4-FFF2-40B4-BE49-F238E27FC236}">
                <a16:creationId xmlns:a16="http://schemas.microsoft.com/office/drawing/2014/main" id="{0F247E0F-EE37-4808-85AA-3B450AF7CDF7}"/>
              </a:ext>
            </a:extLst>
          </p:cNvPr>
          <p:cNvSpPr>
            <a:spLocks noGrp="1"/>
          </p:cNvSpPr>
          <p:nvPr>
            <p:ph type="sldNum" sz="quarter" idx="4"/>
          </p:nvPr>
        </p:nvSpPr>
        <p:spPr/>
        <p:txBody>
          <a:bodyPr/>
          <a:lstStyle/>
          <a:p>
            <a:fld id="{51AC9CB8-E4A1-4C80-A0FE-41AB03406E23}" type="slidenum">
              <a:rPr lang="en-GB" smtClean="0"/>
              <a:pPr/>
              <a:t>22</a:t>
            </a:fld>
            <a:endParaRPr lang="en-GB"/>
          </a:p>
        </p:txBody>
      </p:sp>
      <p:pic>
        <p:nvPicPr>
          <p:cNvPr id="1026" name="Picture 2" descr="Profile photo of Nicola Y.">
            <a:extLst>
              <a:ext uri="{FF2B5EF4-FFF2-40B4-BE49-F238E27FC236}">
                <a16:creationId xmlns:a16="http://schemas.microsoft.com/office/drawing/2014/main" id="{8A3A6526-0259-4B73-AE7E-79F49D4E549E}"/>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8674" b="8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D914CAE-4B02-4F1E-A900-5FEA8B48602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24033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E8B3-F5DB-45C1-A6B0-86853453B294}"/>
              </a:ext>
            </a:extLst>
          </p:cNvPr>
          <p:cNvSpPr>
            <a:spLocks noGrp="1"/>
          </p:cNvSpPr>
          <p:nvPr>
            <p:ph type="title"/>
          </p:nvPr>
        </p:nvSpPr>
        <p:spPr>
          <a:xfrm>
            <a:off x="190500" y="147952"/>
            <a:ext cx="11772899" cy="1153360"/>
          </a:xfrm>
        </p:spPr>
        <p:txBody>
          <a:bodyPr anchor="ctr">
            <a:normAutofit/>
          </a:bodyPr>
          <a:lstStyle/>
          <a:p>
            <a:r>
              <a:rPr lang="en-GB" sz="3700"/>
              <a:t>Benefits of using accessible, standard UI patterns and components</a:t>
            </a:r>
          </a:p>
        </p:txBody>
      </p:sp>
      <p:sp>
        <p:nvSpPr>
          <p:cNvPr id="5" name="Slide Number Placeholder 4">
            <a:extLst>
              <a:ext uri="{FF2B5EF4-FFF2-40B4-BE49-F238E27FC236}">
                <a16:creationId xmlns:a16="http://schemas.microsoft.com/office/drawing/2014/main" id="{86BC69BD-CB6F-4F96-879A-DA7E5931A11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220</a:t>
            </a:fld>
            <a:endParaRPr lang="en-GB"/>
          </a:p>
        </p:txBody>
      </p:sp>
      <p:graphicFrame>
        <p:nvGraphicFramePr>
          <p:cNvPr id="7" name="Content Placeholder 2" descr="More efficient, and faster.&#10;Accessibility work done already, but still requires testing.&#10;">
            <a:extLst>
              <a:ext uri="{FF2B5EF4-FFF2-40B4-BE49-F238E27FC236}">
                <a16:creationId xmlns:a16="http://schemas.microsoft.com/office/drawing/2014/main" id="{576C9467-5802-48DB-86B8-00E330AF65AD}"/>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48F9822-9AF3-47A0-A1EC-A8EF3A98CF4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71118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025E4-B585-430D-91BE-F7AF3D1F65BB}"/>
              </a:ext>
            </a:extLst>
          </p:cNvPr>
          <p:cNvSpPr>
            <a:spLocks noGrp="1"/>
          </p:cNvSpPr>
          <p:nvPr>
            <p:ph type="title"/>
          </p:nvPr>
        </p:nvSpPr>
        <p:spPr/>
        <p:txBody>
          <a:bodyPr>
            <a:normAutofit/>
          </a:bodyPr>
          <a:lstStyle/>
          <a:p>
            <a:r>
              <a:rPr lang="en-GB"/>
              <a:t>How designers forget to consider accessibility</a:t>
            </a:r>
          </a:p>
        </p:txBody>
      </p:sp>
      <p:pic>
        <p:nvPicPr>
          <p:cNvPr id="9" name="Content Placeholder 8" descr="How Designers Forget to Consider Accessibility - axe-con 2021">
            <a:extLst>
              <a:ext uri="{FF2B5EF4-FFF2-40B4-BE49-F238E27FC236}">
                <a16:creationId xmlns:a16="http://schemas.microsoft.com/office/drawing/2014/main" id="{029CC1FD-BDB7-4112-A4F9-7EAF2B2DFD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014112"/>
            <a:ext cx="5689600" cy="3653688"/>
          </a:xfrm>
          <a:ln w="38100">
            <a:solidFill>
              <a:schemeClr val="accent5"/>
            </a:solidFill>
          </a:ln>
        </p:spPr>
      </p:pic>
      <p:sp>
        <p:nvSpPr>
          <p:cNvPr id="10" name="TextBox 9">
            <a:extLst>
              <a:ext uri="{FF2B5EF4-FFF2-40B4-BE49-F238E27FC236}">
                <a16:creationId xmlns:a16="http://schemas.microsoft.com/office/drawing/2014/main" id="{09321E9E-9F71-416F-A655-1FF7A5B25866}"/>
              </a:ext>
            </a:extLst>
          </p:cNvPr>
          <p:cNvSpPr txBox="1"/>
          <p:nvPr/>
        </p:nvSpPr>
        <p:spPr>
          <a:xfrm>
            <a:off x="87430" y="5812807"/>
            <a:ext cx="5830770" cy="369332"/>
          </a:xfrm>
          <a:prstGeom prst="rect">
            <a:avLst/>
          </a:prstGeom>
          <a:noFill/>
        </p:spPr>
        <p:txBody>
          <a:bodyPr wrap="square" rtlCol="0">
            <a:spAutoFit/>
          </a:bodyPr>
          <a:lstStyle/>
          <a:p>
            <a:r>
              <a:rPr lang="en-GB">
                <a:hlinkClick r:id="rId3"/>
              </a:rPr>
              <a:t>https://www.youtube.com/watch?v=qqQeQdqsnAI</a:t>
            </a:r>
            <a:r>
              <a:rPr lang="en-GB"/>
              <a:t> </a:t>
            </a:r>
          </a:p>
        </p:txBody>
      </p:sp>
      <p:sp>
        <p:nvSpPr>
          <p:cNvPr id="4" name="Content Placeholder 3">
            <a:extLst>
              <a:ext uri="{FF2B5EF4-FFF2-40B4-BE49-F238E27FC236}">
                <a16:creationId xmlns:a16="http://schemas.microsoft.com/office/drawing/2014/main" id="{A3E6FD47-8FA6-4E28-B67F-9D3CC616B527}"/>
              </a:ext>
            </a:extLst>
          </p:cNvPr>
          <p:cNvSpPr>
            <a:spLocks noGrp="1"/>
          </p:cNvSpPr>
          <p:nvPr>
            <p:ph sz="half" idx="2"/>
          </p:nvPr>
        </p:nvSpPr>
        <p:spPr/>
        <p:txBody>
          <a:bodyPr/>
          <a:lstStyle/>
          <a:p>
            <a:pPr marL="0" indent="0">
              <a:buNone/>
            </a:pPr>
            <a:r>
              <a:rPr lang="en-GB"/>
              <a:t>Brandy Bora, Sr. Manager of Design, </a:t>
            </a:r>
            <a:r>
              <a:rPr lang="en-GB">
                <a:hlinkClick r:id="rId4"/>
              </a:rPr>
              <a:t>Verizon</a:t>
            </a:r>
            <a:endParaRPr lang="en-GB"/>
          </a:p>
          <a:p>
            <a:r>
              <a:rPr lang="en-GB"/>
              <a:t>Tactical, design-focused solutions to including accessibility within front-end design.</a:t>
            </a:r>
          </a:p>
        </p:txBody>
      </p:sp>
      <p:sp>
        <p:nvSpPr>
          <p:cNvPr id="3" name="Slide Number Placeholder 2">
            <a:extLst>
              <a:ext uri="{FF2B5EF4-FFF2-40B4-BE49-F238E27FC236}">
                <a16:creationId xmlns:a16="http://schemas.microsoft.com/office/drawing/2014/main" id="{359DAB59-4AAF-4A9A-96E7-53224F0D1937}"/>
              </a:ext>
            </a:extLst>
          </p:cNvPr>
          <p:cNvSpPr>
            <a:spLocks noGrp="1"/>
          </p:cNvSpPr>
          <p:nvPr>
            <p:ph type="sldNum" sz="quarter" idx="4"/>
          </p:nvPr>
        </p:nvSpPr>
        <p:spPr/>
        <p:txBody>
          <a:bodyPr/>
          <a:lstStyle/>
          <a:p>
            <a:fld id="{51AC9CB8-E4A1-4C80-A0FE-41AB03406E23}" type="slidenum">
              <a:rPr lang="en-GB" smtClean="0"/>
              <a:pPr/>
              <a:t>221</a:t>
            </a:fld>
            <a:endParaRPr lang="en-GB"/>
          </a:p>
        </p:txBody>
      </p:sp>
      <p:sp>
        <p:nvSpPr>
          <p:cNvPr id="5" name="Footer Placeholder 4">
            <a:extLst>
              <a:ext uri="{FF2B5EF4-FFF2-40B4-BE49-F238E27FC236}">
                <a16:creationId xmlns:a16="http://schemas.microsoft.com/office/drawing/2014/main" id="{9AC14F00-E45D-42AB-8F7B-D1328BC3D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64153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B6F56-1D09-4267-80D7-86C952C1D127}"/>
              </a:ext>
            </a:extLst>
          </p:cNvPr>
          <p:cNvSpPr>
            <a:spLocks noGrp="1"/>
          </p:cNvSpPr>
          <p:nvPr>
            <p:ph sz="half" idx="1"/>
          </p:nvPr>
        </p:nvSpPr>
        <p:spPr>
          <a:xfrm>
            <a:off x="8341629" y="1653904"/>
            <a:ext cx="3669098"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000" b="1" spc="-10">
                <a:cs typeface="Lucida Sans"/>
              </a:rPr>
              <a:t>Experiences</a:t>
            </a:r>
            <a:r>
              <a:rPr lang="en-GB" sz="2000" b="1" spc="-90">
                <a:cs typeface="Lucida Sans"/>
              </a:rPr>
              <a:t> </a:t>
            </a:r>
            <a:r>
              <a:rPr lang="en-GB" sz="2000" b="1" spc="-70">
                <a:cs typeface="Lucida Sans"/>
              </a:rPr>
              <a:t>w</a:t>
            </a:r>
            <a:r>
              <a:rPr lang="en-GB" sz="2000" b="1" spc="-45">
                <a:cs typeface="Lucida Sans"/>
              </a:rPr>
              <a:t>ork</a:t>
            </a:r>
            <a:r>
              <a:rPr lang="en-GB" sz="2000" b="1" spc="-90">
                <a:cs typeface="Lucida Sans"/>
              </a:rPr>
              <a:t> </a:t>
            </a:r>
            <a:r>
              <a:rPr lang="en-GB" sz="2000" b="1" spc="-40">
                <a:cs typeface="Lucida Sans"/>
              </a:rPr>
              <a:t>f</a:t>
            </a:r>
            <a:r>
              <a:rPr lang="en-GB" sz="2000" b="1" spc="-30">
                <a:cs typeface="Lucida Sans"/>
              </a:rPr>
              <a:t>or </a:t>
            </a:r>
            <a:r>
              <a:rPr lang="en-GB" sz="2000" b="1" spc="-15">
                <a:cs typeface="Lucida Sans"/>
              </a:rPr>
              <a:t>users</a:t>
            </a:r>
            <a:r>
              <a:rPr lang="en-GB" sz="2000" b="1" spc="-90">
                <a:cs typeface="Lucida Sans"/>
              </a:rPr>
              <a:t> </a:t>
            </a:r>
            <a:r>
              <a:rPr lang="en-GB" sz="2000" b="1" spc="-50">
                <a:cs typeface="Lucida Sans"/>
              </a:rPr>
              <a:t>with</a:t>
            </a:r>
            <a:r>
              <a:rPr lang="en-GB" sz="2000" b="1" spc="-90">
                <a:cs typeface="Lucida Sans"/>
              </a:rPr>
              <a:t> </a:t>
            </a:r>
            <a:r>
              <a:rPr lang="en-GB" sz="2000" b="1" spc="-45">
                <a:cs typeface="Lucida Sans"/>
              </a:rPr>
              <a:t>limited vision.</a:t>
            </a:r>
            <a:endParaRPr lang="en-GB" sz="2000">
              <a:cs typeface="Lucida Sans"/>
            </a:endParaRPr>
          </a:p>
          <a:p>
            <a:pPr marL="0" indent="0">
              <a:lnSpc>
                <a:spcPct val="120000"/>
              </a:lnSpc>
              <a:buNone/>
            </a:pPr>
            <a:r>
              <a:rPr lang="en-GB" sz="2000"/>
              <a:t>“</a:t>
            </a:r>
            <a:r>
              <a:rPr lang="en-GB" sz="2000" spc="65">
                <a:cs typeface="Trebuchet MS"/>
              </a:rPr>
              <a:t>W</a:t>
            </a:r>
            <a:r>
              <a:rPr lang="en-GB" sz="2000" spc="30">
                <a:cs typeface="Trebuchet MS"/>
              </a:rPr>
              <a:t>e</a:t>
            </a:r>
            <a:r>
              <a:rPr lang="en-GB" sz="2000" spc="-40">
                <a:cs typeface="Trebuchet MS"/>
              </a:rPr>
              <a:t> </a:t>
            </a:r>
            <a:r>
              <a:rPr lang="en-GB" sz="2000" spc="40">
                <a:cs typeface="Trebuchet MS"/>
              </a:rPr>
              <a:t>design</a:t>
            </a:r>
            <a:r>
              <a:rPr lang="en-GB" sz="2000" spc="-40">
                <a:cs typeface="Trebuchet MS"/>
              </a:rPr>
              <a:t> </a:t>
            </a:r>
            <a:r>
              <a:rPr lang="en-GB" sz="2000" spc="-60">
                <a:cs typeface="Trebuchet MS"/>
              </a:rPr>
              <a:t>t</a:t>
            </a:r>
            <a:r>
              <a:rPr lang="en-GB" sz="2000">
                <a:cs typeface="Trebuchet MS"/>
              </a:rPr>
              <a:t>e</a:t>
            </a:r>
            <a:r>
              <a:rPr lang="en-GB" sz="2000" spc="35">
                <a:cs typeface="Trebuchet MS"/>
              </a:rPr>
              <a:t>x</a:t>
            </a:r>
            <a:r>
              <a:rPr lang="en-GB" sz="2000" spc="-40">
                <a:cs typeface="Trebuchet MS"/>
              </a:rPr>
              <a:t>t</a:t>
            </a:r>
            <a:r>
              <a:rPr lang="en-GB" sz="2000" spc="-170">
                <a:cs typeface="Trebuchet MS"/>
              </a:rPr>
              <a:t>,</a:t>
            </a:r>
            <a:r>
              <a:rPr lang="en-GB" sz="2000" spc="-40">
                <a:cs typeface="Trebuchet MS"/>
              </a:rPr>
              <a:t> </a:t>
            </a:r>
            <a:r>
              <a:rPr lang="en-GB" sz="2000">
                <a:cs typeface="Trebuchet MS"/>
              </a:rPr>
              <a:t>bu</a:t>
            </a:r>
            <a:r>
              <a:rPr lang="en-GB" sz="2000" spc="-20">
                <a:cs typeface="Trebuchet MS"/>
              </a:rPr>
              <a:t>t</a:t>
            </a:r>
            <a:r>
              <a:rPr lang="en-GB" sz="2000" spc="-60">
                <a:cs typeface="Trebuchet MS"/>
              </a:rPr>
              <a:t>t</a:t>
            </a:r>
            <a:r>
              <a:rPr lang="en-GB" sz="2000" spc="70">
                <a:cs typeface="Trebuchet MS"/>
              </a:rPr>
              <a:t>ons</a:t>
            </a:r>
            <a:r>
              <a:rPr lang="en-GB" sz="2000" spc="-40">
                <a:cs typeface="Trebuchet MS"/>
              </a:rPr>
              <a:t> </a:t>
            </a:r>
            <a:r>
              <a:rPr lang="en-GB" sz="2000" spc="30">
                <a:cs typeface="Trebuchet MS"/>
              </a:rPr>
              <a:t>and </a:t>
            </a:r>
            <a:r>
              <a:rPr lang="en-GB" sz="2000">
                <a:cs typeface="Trebuchet MS"/>
              </a:rPr>
              <a:t>navigational</a:t>
            </a:r>
            <a:r>
              <a:rPr lang="en-GB" sz="2000" spc="-45">
                <a:cs typeface="Trebuchet MS"/>
              </a:rPr>
              <a:t> </a:t>
            </a:r>
            <a:r>
              <a:rPr lang="en-GB" sz="2000" spc="15">
                <a:cs typeface="Trebuchet MS"/>
              </a:rPr>
              <a:t>elements</a:t>
            </a:r>
            <a:r>
              <a:rPr lang="en-GB" sz="2000" spc="-40">
                <a:cs typeface="Trebuchet MS"/>
              </a:rPr>
              <a:t> </a:t>
            </a:r>
            <a:r>
              <a:rPr lang="en-GB" sz="2000">
                <a:cs typeface="Trebuchet MS"/>
              </a:rPr>
              <a:t>to</a:t>
            </a:r>
            <a:r>
              <a:rPr lang="en-GB" sz="2000" spc="-45">
                <a:cs typeface="Trebuchet MS"/>
              </a:rPr>
              <a:t> </a:t>
            </a:r>
            <a:r>
              <a:rPr lang="en-GB" sz="2000">
                <a:cs typeface="Trebuchet MS"/>
              </a:rPr>
              <a:t>the </a:t>
            </a:r>
            <a:r>
              <a:rPr lang="en-GB" sz="2000" spc="20">
                <a:cs typeface="Trebuchet MS"/>
              </a:rPr>
              <a:t>colour contrast </a:t>
            </a:r>
            <a:r>
              <a:rPr lang="en-GB" sz="2000" spc="-15">
                <a:cs typeface="Trebuchet MS"/>
              </a:rPr>
              <a:t>ratio </a:t>
            </a:r>
            <a:r>
              <a:rPr lang="en-GB" sz="2000" spc="10">
                <a:cs typeface="Trebuchet MS"/>
              </a:rPr>
              <a:t>of </a:t>
            </a:r>
            <a:r>
              <a:rPr lang="en-GB" sz="2000" spc="-50">
                <a:cs typeface="Trebuchet MS"/>
              </a:rPr>
              <a:t>4.5:1 </a:t>
            </a:r>
            <a:r>
              <a:rPr lang="en-GB" sz="2000" spc="35">
                <a:cs typeface="Trebuchet MS"/>
              </a:rPr>
              <a:t>and </a:t>
            </a:r>
            <a:r>
              <a:rPr lang="en-GB" sz="2000" spc="60">
                <a:cs typeface="Trebuchet MS"/>
              </a:rPr>
              <a:t>use </a:t>
            </a:r>
            <a:r>
              <a:rPr lang="en-GB" sz="2000" spc="5">
                <a:cs typeface="Trebuchet MS"/>
              </a:rPr>
              <a:t>visual </a:t>
            </a:r>
            <a:r>
              <a:rPr lang="en-GB" sz="2000" spc="15">
                <a:cs typeface="Trebuchet MS"/>
              </a:rPr>
              <a:t>indicators </a:t>
            </a:r>
            <a:r>
              <a:rPr lang="en-GB" sz="2000" spc="-15">
                <a:cs typeface="Trebuchet MS"/>
              </a:rPr>
              <a:t>with</a:t>
            </a:r>
            <a:r>
              <a:rPr lang="en-GB" sz="2000" spc="-50">
                <a:cs typeface="Trebuchet MS"/>
              </a:rPr>
              <a:t> </a:t>
            </a:r>
            <a:r>
              <a:rPr lang="en-GB" sz="2000" spc="-10">
                <a:cs typeface="Trebuchet MS"/>
              </a:rPr>
              <a:t>interactive</a:t>
            </a:r>
            <a:r>
              <a:rPr lang="en-GB" sz="2000" spc="-50">
                <a:cs typeface="Trebuchet MS"/>
              </a:rPr>
              <a:t> </a:t>
            </a:r>
            <a:r>
              <a:rPr lang="en-GB" sz="2000" spc="-5">
                <a:cs typeface="Trebuchet MS"/>
              </a:rPr>
              <a:t>elements.”</a:t>
            </a:r>
            <a:endParaRPr lang="en-GB" sz="2000">
              <a:cs typeface="Trebuchet MS"/>
            </a:endParaRPr>
          </a:p>
        </p:txBody>
      </p:sp>
      <p:sp>
        <p:nvSpPr>
          <p:cNvPr id="4" name="Content Placeholder 3">
            <a:extLst>
              <a:ext uri="{FF2B5EF4-FFF2-40B4-BE49-F238E27FC236}">
                <a16:creationId xmlns:a16="http://schemas.microsoft.com/office/drawing/2014/main" id="{E7BE0329-B7E2-42CA-84BF-7443ECB4BD93}"/>
              </a:ext>
            </a:extLst>
          </p:cNvPr>
          <p:cNvSpPr>
            <a:spLocks noGrp="1"/>
          </p:cNvSpPr>
          <p:nvPr>
            <p:ph sz="half" idx="2"/>
          </p:nvPr>
        </p:nvSpPr>
        <p:spPr>
          <a:xfrm>
            <a:off x="190500" y="1653904"/>
            <a:ext cx="7788443" cy="4681330"/>
          </a:xfrm>
          <a:solidFill>
            <a:schemeClr val="bg1">
              <a:lumMod val="10000"/>
            </a:schemeClr>
          </a:solidFill>
          <a:ln w="38100">
            <a:solidFill>
              <a:schemeClr val="accent5"/>
            </a:solidFill>
          </a:ln>
        </p:spPr>
        <p:txBody>
          <a:bodyPr>
            <a:noAutofit/>
          </a:bodyPr>
          <a:lstStyle/>
          <a:p>
            <a:pPr marL="0" indent="0">
              <a:lnSpc>
                <a:spcPct val="100000"/>
              </a:lnSpc>
              <a:spcBef>
                <a:spcPts val="100"/>
              </a:spcBef>
              <a:buNone/>
            </a:pPr>
            <a:r>
              <a:rPr lang="en-GB" sz="2000" b="1" spc="30">
                <a:cs typeface="Lucida Sans"/>
              </a:rPr>
              <a:t>F</a:t>
            </a:r>
            <a:r>
              <a:rPr lang="en-GB" sz="2000" b="1" spc="-55">
                <a:cs typeface="Lucida Sans"/>
              </a:rPr>
              <a:t>orm</a:t>
            </a:r>
            <a:r>
              <a:rPr lang="en-GB" sz="2000" b="1" spc="-105">
                <a:cs typeface="Lucida Sans"/>
              </a:rPr>
              <a:t> </a:t>
            </a:r>
            <a:r>
              <a:rPr lang="en-GB" sz="2000" b="1" spc="-35">
                <a:cs typeface="Lucida Sans"/>
              </a:rPr>
              <a:t>eleme</a:t>
            </a:r>
            <a:r>
              <a:rPr lang="en-GB" sz="2000" b="1" spc="-50">
                <a:cs typeface="Lucida Sans"/>
              </a:rPr>
              <a:t>n</a:t>
            </a:r>
            <a:r>
              <a:rPr lang="en-GB" sz="2000" b="1" spc="-15">
                <a:cs typeface="Lucida Sans"/>
              </a:rPr>
              <a:t>t</a:t>
            </a:r>
            <a:r>
              <a:rPr lang="en-GB" sz="2000" b="1" spc="-35">
                <a:cs typeface="Lucida Sans"/>
              </a:rPr>
              <a:t>s</a:t>
            </a:r>
            <a:endParaRPr lang="en-GB" sz="2000">
              <a:cs typeface="Lucida Sans"/>
            </a:endParaRPr>
          </a:p>
          <a:p>
            <a:pPr marL="0" marR="5080" indent="0">
              <a:lnSpc>
                <a:spcPct val="100000"/>
              </a:lnSpc>
              <a:spcBef>
                <a:spcPts val="1150"/>
              </a:spcBef>
              <a:buNone/>
            </a:pPr>
            <a:r>
              <a:rPr lang="en-GB" sz="2000" spc="40">
                <a:cs typeface="Trebuchet MS"/>
              </a:rPr>
              <a:t>Keep</a:t>
            </a:r>
            <a:r>
              <a:rPr lang="en-GB" sz="2000" spc="-45">
                <a:cs typeface="Trebuchet MS"/>
              </a:rPr>
              <a:t> </a:t>
            </a:r>
            <a:r>
              <a:rPr lang="en-GB" sz="2000">
                <a:cs typeface="Trebuchet MS"/>
              </a:rPr>
              <a:t>the</a:t>
            </a:r>
            <a:r>
              <a:rPr lang="en-GB" sz="2000" spc="-45">
                <a:cs typeface="Trebuchet MS"/>
              </a:rPr>
              <a:t> </a:t>
            </a:r>
            <a:r>
              <a:rPr lang="en-GB" sz="2000" spc="30">
                <a:cs typeface="Trebuchet MS"/>
              </a:rPr>
              <a:t>forms</a:t>
            </a:r>
            <a:r>
              <a:rPr lang="en-GB" sz="2000" spc="-45">
                <a:cs typeface="Trebuchet MS"/>
              </a:rPr>
              <a:t> </a:t>
            </a:r>
            <a:r>
              <a:rPr lang="en-GB" sz="2000" spc="-15">
                <a:cs typeface="Trebuchet MS"/>
              </a:rPr>
              <a:t>simple,</a:t>
            </a:r>
            <a:r>
              <a:rPr lang="en-GB" sz="2000" spc="-40">
                <a:cs typeface="Trebuchet MS"/>
              </a:rPr>
              <a:t> </a:t>
            </a:r>
            <a:r>
              <a:rPr lang="en-GB" sz="2000" spc="-25">
                <a:cs typeface="Trebuchet MS"/>
              </a:rPr>
              <a:t>direct,</a:t>
            </a:r>
            <a:r>
              <a:rPr lang="en-GB" sz="2000" spc="-45">
                <a:cs typeface="Trebuchet MS"/>
              </a:rPr>
              <a:t> </a:t>
            </a:r>
            <a:r>
              <a:rPr lang="en-GB" sz="2000" spc="30">
                <a:cs typeface="Trebuchet MS"/>
              </a:rPr>
              <a:t>and </a:t>
            </a:r>
            <a:r>
              <a:rPr lang="en-GB" sz="2000" spc="-15">
                <a:cs typeface="Trebuchet MS"/>
              </a:rPr>
              <a:t>required.</a:t>
            </a:r>
          </a:p>
          <a:p>
            <a:pPr marL="12700" marR="5080">
              <a:lnSpc>
                <a:spcPct val="100000"/>
              </a:lnSpc>
              <a:spcBef>
                <a:spcPts val="1150"/>
              </a:spcBef>
            </a:pPr>
            <a:r>
              <a:rPr lang="en-GB" sz="2000">
                <a:cs typeface="Trebuchet MS"/>
              </a:rPr>
              <a:t>Forms must have a title and instructional text to orient the user.</a:t>
            </a:r>
          </a:p>
          <a:p>
            <a:pPr marL="12700" marR="5080">
              <a:lnSpc>
                <a:spcPct val="100000"/>
              </a:lnSpc>
              <a:spcBef>
                <a:spcPts val="1150"/>
              </a:spcBef>
            </a:pPr>
            <a:r>
              <a:rPr lang="en-GB" sz="2000">
                <a:cs typeface="Trebuchet MS"/>
              </a:rPr>
              <a:t>Any placeholder text must meet contrast guidelines and be instructional.</a:t>
            </a:r>
          </a:p>
          <a:p>
            <a:pPr marL="12700" marR="5080">
              <a:lnSpc>
                <a:spcPct val="100000"/>
              </a:lnSpc>
              <a:spcBef>
                <a:spcPts val="1150"/>
              </a:spcBef>
            </a:pPr>
            <a:r>
              <a:rPr lang="en-GB" sz="2000">
                <a:cs typeface="Trebuchet MS"/>
              </a:rPr>
              <a:t>All fields have labels.</a:t>
            </a:r>
          </a:p>
          <a:p>
            <a:pPr marL="12700" marR="5080">
              <a:lnSpc>
                <a:spcPct val="100000"/>
              </a:lnSpc>
              <a:spcBef>
                <a:spcPts val="1150"/>
              </a:spcBef>
            </a:pPr>
            <a:r>
              <a:rPr lang="en-GB" sz="2000">
                <a:cs typeface="Trebuchet MS"/>
              </a:rPr>
              <a:t>All fields have specific, descriptive errors.</a:t>
            </a:r>
          </a:p>
          <a:p>
            <a:pPr marL="12700" marR="5080">
              <a:lnSpc>
                <a:spcPct val="100000"/>
              </a:lnSpc>
              <a:spcBef>
                <a:spcPts val="1150"/>
              </a:spcBef>
            </a:pPr>
            <a:r>
              <a:rPr lang="en-GB" sz="2000">
                <a:cs typeface="Trebuchet MS"/>
              </a:rPr>
              <a:t>Screen level errors appear at the top and bottom of the screen or in persistent view.</a:t>
            </a:r>
          </a:p>
          <a:p>
            <a:pPr marL="12700" marR="5080">
              <a:lnSpc>
                <a:spcPct val="100000"/>
              </a:lnSpc>
              <a:spcBef>
                <a:spcPts val="1150"/>
              </a:spcBef>
            </a:pPr>
            <a:r>
              <a:rPr lang="en-GB" sz="2000">
                <a:cs typeface="Trebuchet MS"/>
              </a:rPr>
              <a:t>All fields are required. Optional fields are rare and called out with an asterisk.</a:t>
            </a:r>
            <a:endParaRPr lang="en-GB" sz="2000"/>
          </a:p>
        </p:txBody>
      </p:sp>
      <p:sp>
        <p:nvSpPr>
          <p:cNvPr id="2" name="Title 1">
            <a:extLst>
              <a:ext uri="{FF2B5EF4-FFF2-40B4-BE49-F238E27FC236}">
                <a16:creationId xmlns:a16="http://schemas.microsoft.com/office/drawing/2014/main" id="{C0FF5B21-B6C4-4FB7-AAAD-8507C5A2CE1E}"/>
              </a:ext>
            </a:extLst>
          </p:cNvPr>
          <p:cNvSpPr>
            <a:spLocks noGrp="1"/>
          </p:cNvSpPr>
          <p:nvPr>
            <p:ph type="title"/>
          </p:nvPr>
        </p:nvSpPr>
        <p:spPr/>
        <p:txBody>
          <a:bodyPr>
            <a:normAutofit fontScale="90000"/>
          </a:bodyPr>
          <a:lstStyle/>
          <a:p>
            <a:r>
              <a:rPr lang="en-GB"/>
              <a:t>How Verizon defines what they mean by accessibility</a:t>
            </a:r>
          </a:p>
        </p:txBody>
      </p:sp>
      <p:sp>
        <p:nvSpPr>
          <p:cNvPr id="8" name="TextBox 7">
            <a:extLst>
              <a:ext uri="{FF2B5EF4-FFF2-40B4-BE49-F238E27FC236}">
                <a16:creationId xmlns:a16="http://schemas.microsoft.com/office/drawing/2014/main" id="{71AB1827-0AA6-43C9-A7DD-ED7265CE1E69}"/>
              </a:ext>
            </a:extLst>
          </p:cNvPr>
          <p:cNvSpPr txBox="1"/>
          <p:nvPr/>
        </p:nvSpPr>
        <p:spPr>
          <a:xfrm>
            <a:off x="74596" y="1283722"/>
            <a:ext cx="3369366" cy="369332"/>
          </a:xfrm>
          <a:prstGeom prst="rect">
            <a:avLst/>
          </a:prstGeom>
          <a:noFill/>
        </p:spPr>
        <p:txBody>
          <a:bodyPr wrap="square" rtlCol="0">
            <a:spAutoFit/>
          </a:bodyPr>
          <a:lstStyle/>
          <a:p>
            <a:r>
              <a:rPr lang="en-GB">
                <a:solidFill>
                  <a:schemeClr val="accent1"/>
                </a:solidFill>
              </a:rPr>
              <a:t>Example component definition</a:t>
            </a:r>
          </a:p>
        </p:txBody>
      </p:sp>
      <p:sp>
        <p:nvSpPr>
          <p:cNvPr id="9" name="TextBox 8">
            <a:extLst>
              <a:ext uri="{FF2B5EF4-FFF2-40B4-BE49-F238E27FC236}">
                <a16:creationId xmlns:a16="http://schemas.microsoft.com/office/drawing/2014/main" id="{234EBABD-53E6-42F5-A487-95CCB261824B}"/>
              </a:ext>
            </a:extLst>
          </p:cNvPr>
          <p:cNvSpPr txBox="1"/>
          <p:nvPr/>
        </p:nvSpPr>
        <p:spPr>
          <a:xfrm>
            <a:off x="8218102" y="1264067"/>
            <a:ext cx="3669098" cy="369332"/>
          </a:xfrm>
          <a:prstGeom prst="rect">
            <a:avLst/>
          </a:prstGeom>
          <a:noFill/>
        </p:spPr>
        <p:txBody>
          <a:bodyPr wrap="square" rtlCol="0">
            <a:spAutoFit/>
          </a:bodyPr>
          <a:lstStyle/>
          <a:p>
            <a:r>
              <a:rPr lang="en-GB">
                <a:solidFill>
                  <a:schemeClr val="accent1"/>
                </a:solidFill>
              </a:rPr>
              <a:t>Example brand guideline</a:t>
            </a:r>
          </a:p>
        </p:txBody>
      </p:sp>
      <p:sp>
        <p:nvSpPr>
          <p:cNvPr id="5" name="Slide Number Placeholder 4">
            <a:extLst>
              <a:ext uri="{FF2B5EF4-FFF2-40B4-BE49-F238E27FC236}">
                <a16:creationId xmlns:a16="http://schemas.microsoft.com/office/drawing/2014/main" id="{71B49A2B-2184-4909-8473-E55C055A4C73}"/>
              </a:ext>
            </a:extLst>
          </p:cNvPr>
          <p:cNvSpPr>
            <a:spLocks noGrp="1"/>
          </p:cNvSpPr>
          <p:nvPr>
            <p:ph type="sldNum" sz="quarter" idx="4"/>
          </p:nvPr>
        </p:nvSpPr>
        <p:spPr/>
        <p:txBody>
          <a:bodyPr/>
          <a:lstStyle/>
          <a:p>
            <a:fld id="{51AC9CB8-E4A1-4C80-A0FE-41AB03406E23}" type="slidenum">
              <a:rPr lang="en-GB" smtClean="0"/>
              <a:t>222</a:t>
            </a:fld>
            <a:endParaRPr lang="en-GB"/>
          </a:p>
        </p:txBody>
      </p:sp>
      <p:sp>
        <p:nvSpPr>
          <p:cNvPr id="6" name="Footer Placeholder 5">
            <a:extLst>
              <a:ext uri="{FF2B5EF4-FFF2-40B4-BE49-F238E27FC236}">
                <a16:creationId xmlns:a16="http://schemas.microsoft.com/office/drawing/2014/main" id="{5595230C-68B8-47FB-9D57-67BA3F45B619}"/>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73305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9"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47A-BB31-4AB9-9D6D-DD7C39E78A4D}"/>
              </a:ext>
            </a:extLst>
          </p:cNvPr>
          <p:cNvSpPr>
            <a:spLocks noGrp="1"/>
          </p:cNvSpPr>
          <p:nvPr>
            <p:ph type="title"/>
          </p:nvPr>
        </p:nvSpPr>
        <p:spPr/>
        <p:txBody>
          <a:bodyPr>
            <a:normAutofit fontScale="90000"/>
          </a:bodyPr>
          <a:lstStyle/>
          <a:p>
            <a:r>
              <a:rPr lang="en-GB" b="1"/>
              <a:t>Practice: </a:t>
            </a:r>
            <a:r>
              <a:rPr lang="en-GB"/>
              <a:t>Communicate Intent with Accessibility Design Annotation</a:t>
            </a:r>
          </a:p>
        </p:txBody>
      </p:sp>
      <p:sp>
        <p:nvSpPr>
          <p:cNvPr id="3" name="Content Placeholder 2">
            <a:extLst>
              <a:ext uri="{FF2B5EF4-FFF2-40B4-BE49-F238E27FC236}">
                <a16:creationId xmlns:a16="http://schemas.microsoft.com/office/drawing/2014/main" id="{9CCD1309-995D-403C-AADC-48F19BB28DEE}"/>
              </a:ext>
            </a:extLst>
          </p:cNvPr>
          <p:cNvSpPr>
            <a:spLocks noGrp="1"/>
          </p:cNvSpPr>
          <p:nvPr>
            <p:ph idx="1"/>
          </p:nvPr>
        </p:nvSpPr>
        <p:spPr>
          <a:xfrm>
            <a:off x="190500" y="1443790"/>
            <a:ext cx="11772899" cy="4715104"/>
          </a:xfrm>
        </p:spPr>
        <p:txBody>
          <a:bodyPr>
            <a:normAutofit fontScale="92500" lnSpcReduction="20000"/>
          </a:bodyPr>
          <a:lstStyle/>
          <a:p>
            <a:pPr marL="0" indent="0">
              <a:lnSpc>
                <a:spcPct val="120000"/>
              </a:lnSpc>
              <a:buNone/>
            </a:pPr>
            <a:r>
              <a:rPr lang="en-GB" sz="1400"/>
              <a:t>GOAL: Communicate all of the necessary accessibility design intent to the team so that designs can be turned into accessible applications, and this accessibility can be tested and validated efficiently.</a:t>
            </a:r>
          </a:p>
          <a:p>
            <a:pPr marL="0" indent="0">
              <a:lnSpc>
                <a:spcPct val="120000"/>
              </a:lnSpc>
              <a:buNone/>
            </a:pPr>
            <a:r>
              <a:rPr lang="en-GB" sz="1400"/>
              <a:t>PRACTICE DESCRIPTION: Train all team members to expect user experience and user interface designers to provide them with all the following information for a new or modified user interface design:</a:t>
            </a:r>
          </a:p>
          <a:p>
            <a:pPr>
              <a:lnSpc>
                <a:spcPct val="120000"/>
              </a:lnSpc>
              <a:buFont typeface="Wingdings" panose="05000000000000000000" pitchFamily="2" charset="2"/>
              <a:buChar char="ü"/>
            </a:pPr>
            <a:r>
              <a:rPr lang="en-GB" sz="1400"/>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sz="1400"/>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sz="1400"/>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sz="1400"/>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sz="1400"/>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sz="1400"/>
              <a:t>The intended order in which elements should be encountered and read on the page (reading order/focus order); and</a:t>
            </a:r>
          </a:p>
          <a:p>
            <a:pPr>
              <a:lnSpc>
                <a:spcPct val="120000"/>
              </a:lnSpc>
              <a:buFont typeface="Wingdings" panose="05000000000000000000" pitchFamily="2" charset="2"/>
              <a:buChar char="ü"/>
            </a:pPr>
            <a:r>
              <a:rPr lang="en-GB" sz="1400"/>
              <a:t>The minimum sizes of all interactive elements at all device or browser sizes.</a:t>
            </a:r>
          </a:p>
        </p:txBody>
      </p:sp>
      <p:sp>
        <p:nvSpPr>
          <p:cNvPr id="4" name="Slide Number Placeholder 3">
            <a:extLst>
              <a:ext uri="{FF2B5EF4-FFF2-40B4-BE49-F238E27FC236}">
                <a16:creationId xmlns:a16="http://schemas.microsoft.com/office/drawing/2014/main" id="{44113309-4951-4EBA-A56B-3D923E35B83E}"/>
              </a:ext>
            </a:extLst>
          </p:cNvPr>
          <p:cNvSpPr>
            <a:spLocks noGrp="1"/>
          </p:cNvSpPr>
          <p:nvPr>
            <p:ph type="sldNum" sz="quarter" idx="4"/>
          </p:nvPr>
        </p:nvSpPr>
        <p:spPr/>
        <p:txBody>
          <a:bodyPr/>
          <a:lstStyle/>
          <a:p>
            <a:fld id="{51AC9CB8-E4A1-4C80-A0FE-41AB03406E23}" type="slidenum">
              <a:rPr lang="en-GB" smtClean="0"/>
              <a:pPr/>
              <a:t>223</a:t>
            </a:fld>
            <a:endParaRPr lang="en-GB"/>
          </a:p>
        </p:txBody>
      </p:sp>
      <p:sp>
        <p:nvSpPr>
          <p:cNvPr id="5" name="Footer Placeholder 4">
            <a:extLst>
              <a:ext uri="{FF2B5EF4-FFF2-40B4-BE49-F238E27FC236}">
                <a16:creationId xmlns:a16="http://schemas.microsoft.com/office/drawing/2014/main" id="{C4254CEE-F0BA-4BFD-B9B6-09390A4A66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560699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Communicate all of the necessary accessibility design intent to the team so that designs can be turned into accessible applications, and this accessibility can be tested and validated efficiently.</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D2CDEF5E-33A4-43E9-87EE-979E14FBED5A}"/>
              </a:ext>
            </a:extLst>
          </p:cNvPr>
          <p:cNvSpPr>
            <a:spLocks noGrp="1"/>
          </p:cNvSpPr>
          <p:nvPr>
            <p:ph type="sldNum" sz="quarter" idx="4"/>
          </p:nvPr>
        </p:nvSpPr>
        <p:spPr/>
        <p:txBody>
          <a:bodyPr/>
          <a:lstStyle/>
          <a:p>
            <a:fld id="{51AC9CB8-E4A1-4C80-A0FE-41AB03406E23}" type="slidenum">
              <a:rPr lang="en-GB" smtClean="0"/>
              <a:pPr/>
              <a:t>224</a:t>
            </a:fld>
            <a:endParaRPr lang="en-GB"/>
          </a:p>
        </p:txBody>
      </p:sp>
      <p:sp>
        <p:nvSpPr>
          <p:cNvPr id="5" name="Footer Placeholder 4">
            <a:extLst>
              <a:ext uri="{FF2B5EF4-FFF2-40B4-BE49-F238E27FC236}">
                <a16:creationId xmlns:a16="http://schemas.microsoft.com/office/drawing/2014/main" id="{C110958B-E828-48B4-9283-E8556FB29B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45055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Practice Description</a:t>
            </a:r>
            <a:r>
              <a:rPr lang="en-GB" sz="2800"/>
              <a:t>: </a:t>
            </a:r>
          </a:p>
          <a:p>
            <a:pPr marL="0" indent="0">
              <a:lnSpc>
                <a:spcPct val="120000"/>
              </a:lnSpc>
              <a:buNone/>
            </a:pPr>
            <a:r>
              <a:rPr lang="en-GB" sz="2800"/>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647C8BB4-A102-45D5-A580-C391CDDF8B85}"/>
              </a:ext>
            </a:extLst>
          </p:cNvPr>
          <p:cNvSpPr>
            <a:spLocks noGrp="1"/>
          </p:cNvSpPr>
          <p:nvPr>
            <p:ph type="sldNum" sz="quarter" idx="4"/>
          </p:nvPr>
        </p:nvSpPr>
        <p:spPr/>
        <p:txBody>
          <a:bodyPr/>
          <a:lstStyle/>
          <a:p>
            <a:fld id="{51AC9CB8-E4A1-4C80-A0FE-41AB03406E23}" type="slidenum">
              <a:rPr lang="en-GB" smtClean="0"/>
              <a:pPr/>
              <a:t>225</a:t>
            </a:fld>
            <a:endParaRPr lang="en-GB"/>
          </a:p>
        </p:txBody>
      </p:sp>
      <p:sp>
        <p:nvSpPr>
          <p:cNvPr id="5" name="Footer Placeholder 4">
            <a:extLst>
              <a:ext uri="{FF2B5EF4-FFF2-40B4-BE49-F238E27FC236}">
                <a16:creationId xmlns:a16="http://schemas.microsoft.com/office/drawing/2014/main" id="{EF551B36-B686-4EBF-AACB-DE3611C2B5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324818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3</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solidFill>
            <a:schemeClr val="bg1">
              <a:lumMod val="10000"/>
            </a:schemeClr>
          </a:solidFill>
          <a:ln w="38100">
            <a:solidFill>
              <a:schemeClr val="accent5"/>
            </a:solidFill>
          </a:ln>
        </p:spPr>
        <p:txBody>
          <a:bodyPr>
            <a:normAutofit fontScale="92500" lnSpcReduction="10000"/>
          </a:bodyPr>
          <a:lstStyle/>
          <a:p>
            <a:pPr marL="0" indent="0">
              <a:lnSpc>
                <a:spcPct val="120000"/>
              </a:lnSpc>
              <a:buNone/>
            </a:pPr>
            <a:r>
              <a:rPr lang="en-GB">
                <a:solidFill>
                  <a:schemeClr val="accent1"/>
                </a:solidFill>
              </a:rPr>
              <a:t>Practice Description</a:t>
            </a:r>
            <a:r>
              <a:rPr lang="en-GB"/>
              <a:t>: </a:t>
            </a:r>
          </a:p>
          <a:p>
            <a:pPr marL="0" indent="0">
              <a:lnSpc>
                <a:spcPct val="120000"/>
              </a:lnSpc>
              <a:buNone/>
            </a:pPr>
            <a:r>
              <a:rPr lang="en-GB"/>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45073" y="1500188"/>
            <a:ext cx="3347054" cy="4681537"/>
          </a:xfrm>
          <a:ln w="38100">
            <a:solidFill>
              <a:schemeClr val="accent5"/>
            </a:solidFill>
          </a:ln>
        </p:spPr>
      </p:pic>
      <p:sp>
        <p:nvSpPr>
          <p:cNvPr id="4" name="Footer Placeholder 3">
            <a:extLst>
              <a:ext uri="{FF2B5EF4-FFF2-40B4-BE49-F238E27FC236}">
                <a16:creationId xmlns:a16="http://schemas.microsoft.com/office/drawing/2014/main" id="{99D6DF74-3E06-4ABF-9E83-02EA5004280E}"/>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5" name="Slide Number Placeholder 4">
            <a:extLst>
              <a:ext uri="{FF2B5EF4-FFF2-40B4-BE49-F238E27FC236}">
                <a16:creationId xmlns:a16="http://schemas.microsoft.com/office/drawing/2014/main" id="{F0AEAF57-9713-476F-B04E-F374E0697F47}"/>
              </a:ext>
            </a:extLst>
          </p:cNvPr>
          <p:cNvSpPr>
            <a:spLocks noGrp="1"/>
          </p:cNvSpPr>
          <p:nvPr>
            <p:ph type="sldNum" sz="quarter" idx="4"/>
          </p:nvPr>
        </p:nvSpPr>
        <p:spPr/>
        <p:txBody>
          <a:bodyPr/>
          <a:lstStyle/>
          <a:p>
            <a:fld id="{51AC9CB8-E4A1-4C80-A0FE-41AB03406E23}" type="slidenum">
              <a:rPr lang="en-GB" smtClean="0"/>
              <a:pPr/>
              <a:t>226</a:t>
            </a:fld>
            <a:endParaRPr lang="en-GB"/>
          </a:p>
        </p:txBody>
      </p:sp>
    </p:spTree>
    <p:extLst>
      <p:ext uri="{BB962C8B-B14F-4D97-AF65-F5344CB8AC3E}">
        <p14:creationId xmlns:p14="http://schemas.microsoft.com/office/powerpoint/2010/main" val="28776927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a:t>
            </a:r>
          </a:p>
        </p:txBody>
      </p:sp>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a:bodyPr>
          <a:lstStyle/>
          <a:p>
            <a:pPr marL="0" indent="0">
              <a:buNone/>
            </a:pPr>
            <a:r>
              <a:rPr lang="en-GB" sz="2500" b="1"/>
              <a:t>Interaction for the role=button</a:t>
            </a:r>
            <a:endParaRPr lang="en-GB" sz="2500"/>
          </a:p>
          <a:p>
            <a:r>
              <a:rPr lang="en-GB" sz="2500"/>
              <a:t>Keyboard SPACE or ENTER equals click</a:t>
            </a:r>
          </a:p>
          <a:p>
            <a:r>
              <a:rPr lang="en-GB" sz="2500"/>
              <a:t>Disabled buttons cannot receive focus</a:t>
            </a:r>
          </a:p>
          <a:p>
            <a:r>
              <a:rPr lang="en-GB" sz="2500"/>
              <a:t>Disabled buttons do not respond to a click/touch</a:t>
            </a:r>
          </a:p>
          <a:p>
            <a:endParaRPr lang="en-GB" sz="2500"/>
          </a:p>
        </p:txBody>
      </p:sp>
      <p:sp>
        <p:nvSpPr>
          <p:cNvPr id="7" name="Rectangle: Rounded Corners 6">
            <a:extLst>
              <a:ext uri="{FF2B5EF4-FFF2-40B4-BE49-F238E27FC236}">
                <a16:creationId xmlns:a16="http://schemas.microsoft.com/office/drawing/2014/main" id="{42463618-7315-4628-BC53-EA7531245158}"/>
              </a:ext>
            </a:extLst>
          </p:cNvPr>
          <p:cNvSpPr/>
          <p:nvPr/>
        </p:nvSpPr>
        <p:spPr>
          <a:xfrm>
            <a:off x="326266" y="5597438"/>
            <a:ext cx="5591934" cy="986242"/>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a:solidFill>
                  <a:schemeClr val="accent5"/>
                </a:solidFill>
              </a:rPr>
              <a:t>Source: Agile Accessibility Handbook</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4" name="Slide Number Placeholder 3">
            <a:extLst>
              <a:ext uri="{FF2B5EF4-FFF2-40B4-BE49-F238E27FC236}">
                <a16:creationId xmlns:a16="http://schemas.microsoft.com/office/drawing/2014/main" id="{219D82C5-3F4A-4F55-99AF-B247BA7CF46C}"/>
              </a:ext>
            </a:extLst>
          </p:cNvPr>
          <p:cNvSpPr>
            <a:spLocks noGrp="1"/>
          </p:cNvSpPr>
          <p:nvPr>
            <p:ph type="sldNum" sz="quarter" idx="4"/>
          </p:nvPr>
        </p:nvSpPr>
        <p:spPr/>
        <p:txBody>
          <a:bodyPr/>
          <a:lstStyle/>
          <a:p>
            <a:fld id="{51AC9CB8-E4A1-4C80-A0FE-41AB03406E23}" type="slidenum">
              <a:rPr lang="en-GB" smtClean="0"/>
              <a:pPr/>
              <a:t>227</a:t>
            </a:fld>
            <a:endParaRPr lang="en-GB"/>
          </a:p>
        </p:txBody>
      </p:sp>
      <p:sp>
        <p:nvSpPr>
          <p:cNvPr id="5" name="Footer Placeholder 4">
            <a:extLst>
              <a:ext uri="{FF2B5EF4-FFF2-40B4-BE49-F238E27FC236}">
                <a16:creationId xmlns:a16="http://schemas.microsoft.com/office/drawing/2014/main" id="{6CC2BE4E-0818-4D51-83AC-7309448FC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81540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fontScale="70000" lnSpcReduction="20000"/>
          </a:bodyPr>
          <a:lstStyle/>
          <a:p>
            <a:pPr marL="0" indent="0">
              <a:buNone/>
            </a:pPr>
            <a:r>
              <a:rPr lang="en-GB" b="1"/>
              <a:t>Interaction for the entire component</a:t>
            </a:r>
            <a:endParaRPr lang="en-GB"/>
          </a:p>
          <a:p>
            <a:r>
              <a:rPr lang="en-GB"/>
              <a:t>When on first track: disable “previous track” button</a:t>
            </a:r>
          </a:p>
          <a:p>
            <a:r>
              <a:rPr lang="en-GB"/>
              <a:t>When on last track: disable “next track” button and hide the “play” button</a:t>
            </a:r>
          </a:p>
          <a:p>
            <a:r>
              <a:rPr lang="en-GB"/>
              <a:t>When not playing: display the “play” button and hide the “pause” button</a:t>
            </a:r>
          </a:p>
          <a:p>
            <a:r>
              <a:rPr lang="en-GB"/>
              <a:t>After clicking “play,” place focus on the “pause” button</a:t>
            </a:r>
          </a:p>
          <a:p>
            <a:r>
              <a:rPr lang="en-GB"/>
              <a:t>After clicking “pause,” place focus on the “play” button</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5562C71F-053D-49A4-BAE5-4ABDE97EE8E4}"/>
              </a:ext>
            </a:extLst>
          </p:cNvPr>
          <p:cNvSpPr>
            <a:spLocks noGrp="1"/>
          </p:cNvSpPr>
          <p:nvPr>
            <p:ph type="sldNum" sz="quarter" idx="4"/>
          </p:nvPr>
        </p:nvSpPr>
        <p:spPr/>
        <p:txBody>
          <a:bodyPr/>
          <a:lstStyle/>
          <a:p>
            <a:fld id="{51AC9CB8-E4A1-4C80-A0FE-41AB03406E23}" type="slidenum">
              <a:rPr lang="en-GB" smtClean="0"/>
              <a:pPr/>
              <a:t>228</a:t>
            </a:fld>
            <a:endParaRPr lang="en-GB"/>
          </a:p>
        </p:txBody>
      </p:sp>
      <p:sp>
        <p:nvSpPr>
          <p:cNvPr id="5" name="Footer Placeholder 4">
            <a:extLst>
              <a:ext uri="{FF2B5EF4-FFF2-40B4-BE49-F238E27FC236}">
                <a16:creationId xmlns:a16="http://schemas.microsoft.com/office/drawing/2014/main" id="{515DC38F-12D8-4CE9-BE10-F802B9FE92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05486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90396-493C-483F-8357-52EEBB4DA3CF}"/>
              </a:ext>
            </a:extLst>
          </p:cNvPr>
          <p:cNvSpPr>
            <a:spLocks noGrp="1"/>
          </p:cNvSpPr>
          <p:nvPr>
            <p:ph type="title"/>
          </p:nvPr>
        </p:nvSpPr>
        <p:spPr>
          <a:xfrm>
            <a:off x="228600" y="99181"/>
            <a:ext cx="11772899" cy="1153360"/>
          </a:xfrm>
        </p:spPr>
        <p:txBody>
          <a:bodyPr>
            <a:normAutofit/>
          </a:bodyPr>
          <a:lstStyle/>
          <a:p>
            <a:r>
              <a:rPr lang="en-GB" b="0" i="0" dirty="0">
                <a:effectLst/>
                <a:latin typeface="Roboto" panose="02000000000000000000" pitchFamily="2" charset="0"/>
              </a:rPr>
              <a:t>Annotating designs for Accessibility</a:t>
            </a:r>
            <a:endParaRPr lang="en-GB" dirty="0"/>
          </a:p>
        </p:txBody>
      </p:sp>
      <p:pic>
        <p:nvPicPr>
          <p:cNvPr id="7" name="Content Placeholder 6">
            <a:extLst>
              <a:ext uri="{FF2B5EF4-FFF2-40B4-BE49-F238E27FC236}">
                <a16:creationId xmlns:a16="http://schemas.microsoft.com/office/drawing/2014/main" id="{BDE37A33-E1A2-4F56-94B5-C0600797698B}"/>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1500809"/>
            <a:ext cx="5689600" cy="3218323"/>
          </a:xfrm>
          <a:ln w="38100">
            <a:solidFill>
              <a:schemeClr val="accent5"/>
            </a:solidFill>
          </a:ln>
        </p:spPr>
      </p:pic>
      <p:sp>
        <p:nvSpPr>
          <p:cNvPr id="3" name="Content Placeholder 2">
            <a:extLst>
              <a:ext uri="{FF2B5EF4-FFF2-40B4-BE49-F238E27FC236}">
                <a16:creationId xmlns:a16="http://schemas.microsoft.com/office/drawing/2014/main" id="{EDD7CA12-7149-4852-A304-A4A7FCA5A42F}"/>
              </a:ext>
            </a:extLst>
          </p:cNvPr>
          <p:cNvSpPr>
            <a:spLocks noGrp="1"/>
          </p:cNvSpPr>
          <p:nvPr>
            <p:ph sz="half" idx="2"/>
          </p:nvPr>
        </p:nvSpPr>
        <p:spPr/>
        <p:txBody>
          <a:bodyPr/>
          <a:lstStyle/>
          <a:p>
            <a:pPr marL="0" indent="0">
              <a:buNone/>
            </a:pPr>
            <a:r>
              <a:rPr lang="en-GB" dirty="0"/>
              <a:t>Sarah </a:t>
            </a:r>
            <a:r>
              <a:rPr lang="en-GB" dirty="0" err="1"/>
              <a:t>Pulis</a:t>
            </a:r>
            <a:r>
              <a:rPr lang="en-GB" dirty="0"/>
              <a:t> and Claire Webber of </a:t>
            </a:r>
            <a:r>
              <a:rPr lang="en-GB" dirty="0" err="1"/>
              <a:t>Intopia</a:t>
            </a:r>
            <a:endParaRPr lang="en-GB" dirty="0"/>
          </a:p>
          <a:p>
            <a:endParaRPr lang="en-GB" dirty="0"/>
          </a:p>
          <a:p>
            <a:r>
              <a:rPr lang="en-GB" dirty="0"/>
              <a:t>Have shared their accessibility annotation library for use in Figma</a:t>
            </a:r>
          </a:p>
        </p:txBody>
      </p:sp>
      <p:sp>
        <p:nvSpPr>
          <p:cNvPr id="9" name="TextBox 8">
            <a:extLst>
              <a:ext uri="{FF2B5EF4-FFF2-40B4-BE49-F238E27FC236}">
                <a16:creationId xmlns:a16="http://schemas.microsoft.com/office/drawing/2014/main" id="{DDCE778E-26F5-4B4A-8C4E-14B2FF3C1009}"/>
              </a:ext>
            </a:extLst>
          </p:cNvPr>
          <p:cNvSpPr txBox="1"/>
          <p:nvPr/>
        </p:nvSpPr>
        <p:spPr>
          <a:xfrm>
            <a:off x="149727" y="5036845"/>
            <a:ext cx="6124072" cy="923330"/>
          </a:xfrm>
          <a:prstGeom prst="rect">
            <a:avLst/>
          </a:prstGeom>
          <a:noFill/>
        </p:spPr>
        <p:txBody>
          <a:bodyPr wrap="square">
            <a:spAutoFit/>
          </a:bodyPr>
          <a:lstStyle/>
          <a:p>
            <a:r>
              <a:rPr lang="en-GB" dirty="0">
                <a:hlinkClick r:id="rId4"/>
              </a:rPr>
              <a:t>https://www.youtube.com/watch?v=Y35jmpS8lQM</a:t>
            </a:r>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DB215516-83B2-4E85-A6FE-ADFC6FB3DE9C}"/>
              </a:ext>
            </a:extLst>
          </p:cNvPr>
          <p:cNvSpPr>
            <a:spLocks noGrp="1"/>
          </p:cNvSpPr>
          <p:nvPr>
            <p:ph type="sldNum" sz="quarter" idx="4"/>
          </p:nvPr>
        </p:nvSpPr>
        <p:spPr/>
        <p:txBody>
          <a:bodyPr/>
          <a:lstStyle/>
          <a:p>
            <a:fld id="{51AC9CB8-E4A1-4C80-A0FE-41AB03406E23}" type="slidenum">
              <a:rPr lang="en-GB" smtClean="0"/>
              <a:pPr/>
              <a:t>229</a:t>
            </a:fld>
            <a:endParaRPr lang="en-GB"/>
          </a:p>
        </p:txBody>
      </p:sp>
      <p:sp>
        <p:nvSpPr>
          <p:cNvPr id="2" name="Footer Placeholder 1">
            <a:extLst>
              <a:ext uri="{FF2B5EF4-FFF2-40B4-BE49-F238E27FC236}">
                <a16:creationId xmlns:a16="http://schemas.microsoft.com/office/drawing/2014/main" id="{E184EE73-2B8D-48C3-A7B8-D51EEF90EB7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21368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93DB74C-8DF6-47CA-B415-3D55E93DFF98}"/>
              </a:ext>
            </a:extLst>
          </p:cNvPr>
          <p:cNvSpPr>
            <a:spLocks noGrp="1"/>
          </p:cNvSpPr>
          <p:nvPr>
            <p:ph type="title"/>
          </p:nvPr>
        </p:nvSpPr>
        <p:spPr>
          <a:xfrm>
            <a:off x="190500" y="147952"/>
            <a:ext cx="11772899" cy="1153360"/>
          </a:xfrm>
        </p:spPr>
        <p:txBody>
          <a:bodyPr>
            <a:normAutofit fontScale="90000"/>
          </a:bodyPr>
          <a:lstStyle/>
          <a:p>
            <a:r>
              <a:rPr lang="en-GB"/>
              <a:t>Jamie </a:t>
            </a:r>
            <a:r>
              <a:rPr lang="en-GB" err="1"/>
              <a:t>Gruman</a:t>
            </a:r>
            <a:r>
              <a:rPr lang="en-GB"/>
              <a:t>: Professor of organisational behaviour at Ontario’s University of Guelph</a:t>
            </a:r>
            <a:endParaRPr lang="en-US"/>
          </a:p>
        </p:txBody>
      </p:sp>
      <p:sp>
        <p:nvSpPr>
          <p:cNvPr id="3" name="Content Placeholder 2">
            <a:extLst>
              <a:ext uri="{FF2B5EF4-FFF2-40B4-BE49-F238E27FC236}">
                <a16:creationId xmlns:a16="http://schemas.microsoft.com/office/drawing/2014/main" id="{4BEF38DF-E85C-4CFB-AD2A-7DE1CAF57658}"/>
              </a:ext>
            </a:extLst>
          </p:cNvPr>
          <p:cNvSpPr>
            <a:spLocks noGrp="1"/>
          </p:cNvSpPr>
          <p:nvPr>
            <p:ph sz="half" idx="1"/>
          </p:nvPr>
        </p:nvSpPr>
        <p:spPr>
          <a:xfrm>
            <a:off x="228600" y="1480593"/>
            <a:ext cx="5689600" cy="4681330"/>
          </a:xfrm>
        </p:spPr>
        <p:txBody>
          <a:bodyPr anchor="ctr">
            <a:normAutofit/>
          </a:bodyPr>
          <a:lstStyle/>
          <a:p>
            <a:pPr marL="457200" lvl="1" indent="0">
              <a:buNone/>
            </a:pPr>
            <a:r>
              <a:rPr lang="en-GB" sz="2900"/>
              <a:t>“In a post-pandemic age, what employees want is to be taken care of not as just employees, but as people… The era of thinking about performance and productivity divorced from the rest of life is over. We now have to consider those things in the context of people’s lives.”</a:t>
            </a:r>
          </a:p>
        </p:txBody>
      </p:sp>
      <p:pic>
        <p:nvPicPr>
          <p:cNvPr id="1026" name="Picture 2" descr="Jamie Gruman&#10;Professor, Senior Research Fellow, and Graduate Coordinator, PhD Program, Organizational Leadership Stream, Leadership &amp; Organizational Management&#10;Department of Management">
            <a:extLst>
              <a:ext uri="{FF2B5EF4-FFF2-40B4-BE49-F238E27FC236}">
                <a16:creationId xmlns:a16="http://schemas.microsoft.com/office/drawing/2014/main" id="{8EB8EE17-01E9-4CE1-86DF-CB710E68B69E}"/>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8604" r="-1" b="36228"/>
          <a:stretch/>
        </p:blipFill>
        <p:spPr bwMode="auto">
          <a:xfrm>
            <a:off x="6299200" y="1500809"/>
            <a:ext cx="5664200" cy="4681330"/>
          </a:xfrm>
          <a:prstGeom prst="rect">
            <a:avLst/>
          </a:prstGeom>
          <a:solidFill>
            <a:srgbClr val="FFFFFF"/>
          </a:solidFill>
        </p:spPr>
      </p:pic>
      <p:sp>
        <p:nvSpPr>
          <p:cNvPr id="5" name="Slide Number Placeholder 4">
            <a:extLst>
              <a:ext uri="{FF2B5EF4-FFF2-40B4-BE49-F238E27FC236}">
                <a16:creationId xmlns:a16="http://schemas.microsoft.com/office/drawing/2014/main" id="{98A463E3-74E1-49CC-90BE-C498E288286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23</a:t>
            </a:fld>
            <a:endParaRPr lang="en-GB"/>
          </a:p>
        </p:txBody>
      </p:sp>
      <p:sp>
        <p:nvSpPr>
          <p:cNvPr id="2" name="Footer Placeholder 1">
            <a:extLst>
              <a:ext uri="{FF2B5EF4-FFF2-40B4-BE49-F238E27FC236}">
                <a16:creationId xmlns:a16="http://schemas.microsoft.com/office/drawing/2014/main" id="{0DB0A4EF-6C32-4211-85BC-39C597B15E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297610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b="0" i="0">
                <a:solidFill>
                  <a:schemeClr val="tx1"/>
                </a:solidFill>
                <a:effectLst/>
                <a:latin typeface="Roboto" panose="02000000000000000000" pitchFamily="2" charset="0"/>
              </a:rPr>
              <a:t>2</a:t>
            </a:r>
            <a:endParaRPr lang="en-GB">
              <a:solidFill>
                <a:schemeClr val="tx1"/>
              </a:solidFill>
            </a:endParaRPr>
          </a:p>
        </p:txBody>
      </p:sp>
      <p:pic>
        <p:nvPicPr>
          <p:cNvPr id="17" name="Content Placeholder 16" descr="A web page card component has been annotated to make explicit the reading order and tab order.">
            <a:extLst>
              <a:ext uri="{FF2B5EF4-FFF2-40B4-BE49-F238E27FC236}">
                <a16:creationId xmlns:a16="http://schemas.microsoft.com/office/drawing/2014/main" id="{EF6EAC84-A482-44EF-82A8-6761085B3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844" y="1654910"/>
            <a:ext cx="5263291" cy="4425950"/>
          </a:xfrm>
          <a:ln w="38100">
            <a:solidFill>
              <a:schemeClr val="accent5"/>
            </a:solidFill>
          </a:ln>
        </p:spPr>
      </p:pic>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230</a:t>
            </a:fld>
            <a:endParaRPr lang="en-GB"/>
          </a:p>
        </p:txBody>
      </p:sp>
      <p:sp>
        <p:nvSpPr>
          <p:cNvPr id="6" name="Content Placeholder 2">
            <a:extLst>
              <a:ext uri="{FF2B5EF4-FFF2-40B4-BE49-F238E27FC236}">
                <a16:creationId xmlns:a16="http://schemas.microsoft.com/office/drawing/2014/main" id="{D626D30B-E4ED-4861-81B9-4C99D9FA37E7}"/>
              </a:ext>
            </a:extLst>
          </p:cNvPr>
          <p:cNvSpPr txBox="1">
            <a:spLocks/>
          </p:cNvSpPr>
          <p:nvPr/>
        </p:nvSpPr>
        <p:spPr>
          <a:xfrm>
            <a:off x="6198919" y="1500809"/>
            <a:ext cx="576448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reading order and tab order.</a:t>
            </a:r>
          </a:p>
        </p:txBody>
      </p:sp>
      <p:sp>
        <p:nvSpPr>
          <p:cNvPr id="2" name="Footer Placeholder 1">
            <a:extLst>
              <a:ext uri="{FF2B5EF4-FFF2-40B4-BE49-F238E27FC236}">
                <a16:creationId xmlns:a16="http://schemas.microsoft.com/office/drawing/2014/main" id="{DA8AEABD-36A8-42DA-8AB9-116380D9FC5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65038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a:solidFill>
                  <a:schemeClr val="tx1"/>
                </a:solidFill>
                <a:latin typeface="Roboto" panose="02000000000000000000" pitchFamily="2" charset="0"/>
              </a:rPr>
              <a:t>3</a:t>
            </a:r>
            <a:endParaRPr lang="en-GB">
              <a:solidFill>
                <a:schemeClr val="tx1"/>
              </a:solidFill>
            </a:endParaRPr>
          </a:p>
        </p:txBody>
      </p:sp>
      <p:pic>
        <p:nvPicPr>
          <p:cNvPr id="6" name="Content Placeholder 5" descr="A web page accordian component has been annotated to make explicit the use of heading order and the role, state, screenreader output and voice input statesr.">
            <a:extLst>
              <a:ext uri="{FF2B5EF4-FFF2-40B4-BE49-F238E27FC236}">
                <a16:creationId xmlns:a16="http://schemas.microsoft.com/office/drawing/2014/main" id="{72B2A590-CEAA-4AE1-87C7-A059197EC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03" y="1654910"/>
            <a:ext cx="8542312" cy="4425950"/>
          </a:xfrm>
          <a:ln w="38100">
            <a:solidFill>
              <a:schemeClr val="accent5"/>
            </a:solidFill>
          </a:ln>
        </p:spPr>
      </p:pic>
      <p:sp>
        <p:nvSpPr>
          <p:cNvPr id="7" name="Content Placeholder 2">
            <a:extLst>
              <a:ext uri="{FF2B5EF4-FFF2-40B4-BE49-F238E27FC236}">
                <a16:creationId xmlns:a16="http://schemas.microsoft.com/office/drawing/2014/main" id="{F20988C9-C6ED-4B28-82E4-DB9DC675CA78}"/>
              </a:ext>
            </a:extLst>
          </p:cNvPr>
          <p:cNvSpPr txBox="1">
            <a:spLocks/>
          </p:cNvSpPr>
          <p:nvPr/>
        </p:nvSpPr>
        <p:spPr>
          <a:xfrm>
            <a:off x="9120249" y="1500809"/>
            <a:ext cx="284315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headings and component behaviour.</a:t>
            </a:r>
          </a:p>
        </p:txBody>
      </p:sp>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231</a:t>
            </a:fld>
            <a:endParaRPr lang="en-GB"/>
          </a:p>
        </p:txBody>
      </p:sp>
      <p:sp>
        <p:nvSpPr>
          <p:cNvPr id="2" name="Footer Placeholder 1">
            <a:extLst>
              <a:ext uri="{FF2B5EF4-FFF2-40B4-BE49-F238E27FC236}">
                <a16:creationId xmlns:a16="http://schemas.microsoft.com/office/drawing/2014/main" id="{7DD058AA-6E1E-4469-99D6-EA3AFCF0B5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312439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a:t>
            </a:r>
            <a:r>
              <a:rPr lang="en-GB">
                <a:solidFill>
                  <a:schemeClr val="tx1"/>
                </a:solidFill>
              </a:rPr>
              <a:t>  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Leverage accessible interaction designs, mark-up, and implementations across a large number of development teams while maintaining flexibility of implementation and look.</a:t>
            </a:r>
          </a:p>
          <a:p>
            <a:pPr marL="0" indent="0">
              <a:lnSpc>
                <a:spcPct val="120000"/>
              </a:lnSpc>
              <a:buNone/>
            </a:pPr>
            <a:endParaRPr lang="en-GB" sz="2800"/>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58EDDD23-5DD7-41FF-B3F3-8F886ABBD801}"/>
              </a:ext>
            </a:extLst>
          </p:cNvPr>
          <p:cNvSpPr>
            <a:spLocks noGrp="1"/>
          </p:cNvSpPr>
          <p:nvPr>
            <p:ph type="sldNum" sz="quarter" idx="4"/>
          </p:nvPr>
        </p:nvSpPr>
        <p:spPr/>
        <p:txBody>
          <a:bodyPr/>
          <a:lstStyle/>
          <a:p>
            <a:fld id="{51AC9CB8-E4A1-4C80-A0FE-41AB03406E23}" type="slidenum">
              <a:rPr lang="en-GB" smtClean="0"/>
              <a:pPr/>
              <a:t>232</a:t>
            </a:fld>
            <a:endParaRPr lang="en-GB"/>
          </a:p>
        </p:txBody>
      </p:sp>
      <p:sp>
        <p:nvSpPr>
          <p:cNvPr id="5" name="Footer Placeholder 4">
            <a:extLst>
              <a:ext uri="{FF2B5EF4-FFF2-40B4-BE49-F238E27FC236}">
                <a16:creationId xmlns:a16="http://schemas.microsoft.com/office/drawing/2014/main" id="{F81085A9-5CBB-4657-9D4E-6326F2FD7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13197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 </a:t>
            </a:r>
            <a:r>
              <a:rPr lang="en-GB">
                <a:solidFill>
                  <a:schemeClr val="tx1"/>
                </a:solidFill>
              </a:rPr>
              <a:t>2</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fontScale="62500" lnSpcReduction="20000"/>
          </a:bodyPr>
          <a:lstStyle/>
          <a:p>
            <a:pPr marL="0" indent="0">
              <a:lnSpc>
                <a:spcPct val="120000"/>
              </a:lnSpc>
              <a:buNone/>
            </a:pPr>
            <a:r>
              <a:rPr lang="en-GB" sz="2800">
                <a:solidFill>
                  <a:schemeClr val="accent1"/>
                </a:solidFill>
              </a:rPr>
              <a:t>Practice Description</a:t>
            </a:r>
            <a:r>
              <a:rPr lang="en-GB" sz="2800"/>
              <a:t>: </a:t>
            </a:r>
          </a:p>
          <a:p>
            <a:pPr marL="0" indent="0">
              <a:buNone/>
            </a:pPr>
            <a:r>
              <a:rPr lang="en-GB" sz="2800"/>
              <a:t>Making applications accessible consists of paying attention to four high-level aspects of user interface design and implementation.</a:t>
            </a:r>
          </a:p>
          <a:p>
            <a:pPr marL="0" indent="0">
              <a:buNone/>
            </a:pPr>
            <a:endParaRPr lang="en-GB" sz="2800"/>
          </a:p>
          <a:p>
            <a:pPr>
              <a:buFont typeface="Wingdings" panose="05000000000000000000" pitchFamily="2" charset="2"/>
              <a:buChar char="ü"/>
            </a:pPr>
            <a:r>
              <a:rPr lang="en-GB" sz="2800"/>
              <a:t>The colour, font, iconography, and layout design choices that represent the roles, states, and values of the user interface elements across viewport sizes—the look;</a:t>
            </a:r>
          </a:p>
          <a:p>
            <a:pPr>
              <a:buFont typeface="Wingdings" panose="05000000000000000000" pitchFamily="2" charset="2"/>
              <a:buChar char="ü"/>
            </a:pPr>
            <a:endParaRPr lang="en-GB" sz="2800"/>
          </a:p>
          <a:p>
            <a:pPr>
              <a:buFont typeface="Wingdings" panose="05000000000000000000" pitchFamily="2" charset="2"/>
              <a:buChar char="ü"/>
            </a:pPr>
            <a:r>
              <a:rPr lang="en-GB" sz="2800"/>
              <a:t>The mark-up used to represent the names, roles, values, and states of the user interface elements—the mark-up;</a:t>
            </a:r>
          </a:p>
          <a:p>
            <a:pPr>
              <a:buFont typeface="Wingdings" panose="05000000000000000000" pitchFamily="2" charset="2"/>
              <a:buChar char="ü"/>
            </a:pPr>
            <a:endParaRPr lang="en-GB" sz="2800"/>
          </a:p>
          <a:p>
            <a:pPr>
              <a:buFont typeface="Wingdings" panose="05000000000000000000" pitchFamily="2" charset="2"/>
              <a:buChar char="ü"/>
            </a:pPr>
            <a:r>
              <a:rPr lang="en-GB" sz="2800"/>
              <a:t>The multi-input device interaction designs of the user interface components—the interaction; and</a:t>
            </a:r>
          </a:p>
          <a:p>
            <a:pPr>
              <a:buFont typeface="Wingdings" panose="05000000000000000000" pitchFamily="2" charset="2"/>
              <a:buChar char="ü"/>
            </a:pPr>
            <a:endParaRPr lang="en-GB" sz="2800"/>
          </a:p>
          <a:p>
            <a:pPr>
              <a:buFont typeface="Wingdings" panose="05000000000000000000" pitchFamily="2" charset="2"/>
              <a:buChar char="ü"/>
            </a:pPr>
            <a:r>
              <a:rPr lang="en-GB" sz="2800"/>
              <a:t>The implementation of the interactions and generation of the UI content—the implementation.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76E4FA53-869A-4696-B73F-829D63CD9012}"/>
              </a:ext>
            </a:extLst>
          </p:cNvPr>
          <p:cNvSpPr>
            <a:spLocks noGrp="1"/>
          </p:cNvSpPr>
          <p:nvPr>
            <p:ph type="sldNum" sz="quarter" idx="4"/>
          </p:nvPr>
        </p:nvSpPr>
        <p:spPr/>
        <p:txBody>
          <a:bodyPr/>
          <a:lstStyle/>
          <a:p>
            <a:fld id="{51AC9CB8-E4A1-4C80-A0FE-41AB03406E23}" type="slidenum">
              <a:rPr lang="en-GB" smtClean="0"/>
              <a:pPr/>
              <a:t>233</a:t>
            </a:fld>
            <a:endParaRPr lang="en-GB"/>
          </a:p>
        </p:txBody>
      </p:sp>
      <p:sp>
        <p:nvSpPr>
          <p:cNvPr id="5" name="Footer Placeholder 4">
            <a:extLst>
              <a:ext uri="{FF2B5EF4-FFF2-40B4-BE49-F238E27FC236}">
                <a16:creationId xmlns:a16="http://schemas.microsoft.com/office/drawing/2014/main" id="{6E9FDAC9-352F-4464-803D-18311DBC909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848769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C35A-58FA-44EF-93FD-47861FCC35EA}"/>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GB" sz="3700"/>
              <a:t>How can we ensure accessibility is considered from the beginning?</a:t>
            </a:r>
          </a:p>
        </p:txBody>
      </p:sp>
      <p:pic>
        <p:nvPicPr>
          <p:cNvPr id="12" name="Content Placeholder 11">
            <a:extLst>
              <a:ext uri="{FF2B5EF4-FFF2-40B4-BE49-F238E27FC236}">
                <a16:creationId xmlns:a16="http://schemas.microsoft.com/office/drawing/2014/main" id="{682C9472-4609-45A9-9397-4FD538F35980}"/>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006" r="-1" b="22510"/>
          <a:stretch/>
        </p:blipFill>
        <p:spPr>
          <a:xfrm>
            <a:off x="190500" y="1733492"/>
            <a:ext cx="11772899" cy="4425401"/>
          </a:xfrm>
          <a:noFill/>
          <a:ln w="38100">
            <a:solidFill>
              <a:schemeClr val="accent5"/>
            </a:solidFill>
          </a:ln>
        </p:spPr>
      </p:pic>
      <p:sp>
        <p:nvSpPr>
          <p:cNvPr id="9" name="Lightning Bolt 8">
            <a:extLst>
              <a:ext uri="{FF2B5EF4-FFF2-40B4-BE49-F238E27FC236}">
                <a16:creationId xmlns:a16="http://schemas.microsoft.com/office/drawing/2014/main" id="{B2D30E15-6869-4066-9392-9F9EE02BFDF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BF22AC3E-ED81-4467-8AA9-57A51326AB77}"/>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3C98FB7F-3B06-4F01-9FF2-DA915224038C}"/>
              </a:ext>
            </a:extLst>
          </p:cNvPr>
          <p:cNvSpPr>
            <a:spLocks noGrp="1"/>
          </p:cNvSpPr>
          <p:nvPr>
            <p:ph type="sldNum" sz="quarter" idx="4"/>
          </p:nvPr>
        </p:nvSpPr>
        <p:spPr/>
        <p:txBody>
          <a:bodyPr/>
          <a:lstStyle/>
          <a:p>
            <a:fld id="{51AC9CB8-E4A1-4C80-A0FE-41AB03406E23}" type="slidenum">
              <a:rPr lang="en-GB" smtClean="0"/>
              <a:pPr/>
              <a:t>234</a:t>
            </a:fld>
            <a:endParaRPr lang="en-GB"/>
          </a:p>
        </p:txBody>
      </p:sp>
      <p:sp>
        <p:nvSpPr>
          <p:cNvPr id="4" name="Footer Placeholder 3">
            <a:extLst>
              <a:ext uri="{FF2B5EF4-FFF2-40B4-BE49-F238E27FC236}">
                <a16:creationId xmlns:a16="http://schemas.microsoft.com/office/drawing/2014/main" id="{8F3927F8-943A-4F19-9DFE-3E972CB685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230298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235</a:t>
            </a:fld>
            <a:endParaRPr lang="en-GB"/>
          </a:p>
        </p:txBody>
      </p:sp>
      <p:sp>
        <p:nvSpPr>
          <p:cNvPr id="4" name="Footer Placeholder 3">
            <a:extLst>
              <a:ext uri="{FF2B5EF4-FFF2-40B4-BE49-F238E27FC236}">
                <a16:creationId xmlns:a16="http://schemas.microsoft.com/office/drawing/2014/main" id="{358B2A09-B688-49B2-9980-1B1580B9D6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9018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1</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B206A6D-1EAB-474E-BC8F-78A0E0100E4F}"/>
              </a:ext>
              <a:ext uri="{C183D7F6-B498-43B3-948B-1728B52AA6E4}">
                <adec:decorative xmlns:adec="http://schemas.microsoft.com/office/drawing/2017/decorative" val="1"/>
              </a:ext>
            </a:extLst>
          </p:cNvPr>
          <p:cNvSpPr/>
          <p:nvPr/>
        </p:nvSpPr>
        <p:spPr>
          <a:xfrm>
            <a:off x="3840481" y="1344706"/>
            <a:ext cx="8122918"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D4F8F5D4-96C4-4656-9986-0914578DDB51}"/>
              </a:ext>
            </a:extLst>
          </p:cNvPr>
          <p:cNvSpPr>
            <a:spLocks noGrp="1"/>
          </p:cNvSpPr>
          <p:nvPr>
            <p:ph type="sldNum" sz="quarter" idx="4"/>
          </p:nvPr>
        </p:nvSpPr>
        <p:spPr/>
        <p:txBody>
          <a:bodyPr/>
          <a:lstStyle/>
          <a:p>
            <a:fld id="{51AC9CB8-E4A1-4C80-A0FE-41AB03406E23}" type="slidenum">
              <a:rPr lang="en-GB" smtClean="0"/>
              <a:pPr/>
              <a:t>236</a:t>
            </a:fld>
            <a:endParaRPr lang="en-GB"/>
          </a:p>
        </p:txBody>
      </p:sp>
      <p:sp>
        <p:nvSpPr>
          <p:cNvPr id="4" name="Footer Placeholder 3">
            <a:extLst>
              <a:ext uri="{FF2B5EF4-FFF2-40B4-BE49-F238E27FC236}">
                <a16:creationId xmlns:a16="http://schemas.microsoft.com/office/drawing/2014/main" id="{8C36F6CA-2DA4-4B5C-8CDB-15778901F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365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2</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760D852-B663-4A4B-B7CD-F3C23A9804EE}"/>
              </a:ext>
              <a:ext uri="{C183D7F6-B498-43B3-948B-1728B52AA6E4}">
                <adec:decorative xmlns:adec="http://schemas.microsoft.com/office/drawing/2017/decorative" val="1"/>
              </a:ext>
            </a:extLst>
          </p:cNvPr>
          <p:cNvSpPr/>
          <p:nvPr/>
        </p:nvSpPr>
        <p:spPr>
          <a:xfrm>
            <a:off x="8153399" y="1344706"/>
            <a:ext cx="3809999"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A874D79B-7727-4FE0-BD7D-C4E9A05999E0}"/>
              </a:ext>
            </a:extLst>
          </p:cNvPr>
          <p:cNvSpPr>
            <a:spLocks noGrp="1"/>
          </p:cNvSpPr>
          <p:nvPr>
            <p:ph type="sldNum" sz="quarter" idx="4"/>
          </p:nvPr>
        </p:nvSpPr>
        <p:spPr/>
        <p:txBody>
          <a:bodyPr/>
          <a:lstStyle/>
          <a:p>
            <a:fld id="{51AC9CB8-E4A1-4C80-A0FE-41AB03406E23}" type="slidenum">
              <a:rPr lang="en-GB" smtClean="0"/>
              <a:pPr/>
              <a:t>237</a:t>
            </a:fld>
            <a:endParaRPr lang="en-GB"/>
          </a:p>
        </p:txBody>
      </p:sp>
      <p:sp>
        <p:nvSpPr>
          <p:cNvPr id="4" name="Footer Placeholder 3">
            <a:extLst>
              <a:ext uri="{FF2B5EF4-FFF2-40B4-BE49-F238E27FC236}">
                <a16:creationId xmlns:a16="http://schemas.microsoft.com/office/drawing/2014/main" id="{459DC0DE-B5AE-464D-918D-34A4198369D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82343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5</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E439C93E-8154-4CF7-96A6-6AF56E72D71A}"/>
              </a:ext>
            </a:extLst>
          </p:cNvPr>
          <p:cNvSpPr>
            <a:spLocks noGrp="1"/>
          </p:cNvSpPr>
          <p:nvPr>
            <p:ph type="sldNum" sz="quarter" idx="4"/>
          </p:nvPr>
        </p:nvSpPr>
        <p:spPr/>
        <p:txBody>
          <a:bodyPr/>
          <a:lstStyle/>
          <a:p>
            <a:fld id="{51AC9CB8-E4A1-4C80-A0FE-41AB03406E23}" type="slidenum">
              <a:rPr lang="en-GB" smtClean="0"/>
              <a:pPr/>
              <a:t>238</a:t>
            </a:fld>
            <a:endParaRPr lang="en-GB"/>
          </a:p>
        </p:txBody>
      </p:sp>
      <p:sp>
        <p:nvSpPr>
          <p:cNvPr id="4" name="Footer Placeholder 3">
            <a:extLst>
              <a:ext uri="{FF2B5EF4-FFF2-40B4-BE49-F238E27FC236}">
                <a16:creationId xmlns:a16="http://schemas.microsoft.com/office/drawing/2014/main" id="{09101C64-ABA7-4F2E-AD6E-4B5D416E28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377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8270-A861-471B-9F5E-38BC2F9BD138}"/>
              </a:ext>
            </a:extLst>
          </p:cNvPr>
          <p:cNvSpPr>
            <a:spLocks noGrp="1"/>
          </p:cNvSpPr>
          <p:nvPr>
            <p:ph type="title"/>
          </p:nvPr>
        </p:nvSpPr>
        <p:spPr>
          <a:xfrm>
            <a:off x="190500" y="147952"/>
            <a:ext cx="11772899" cy="1153360"/>
          </a:xfrm>
        </p:spPr>
        <p:txBody>
          <a:bodyPr anchor="ctr">
            <a:normAutofit/>
          </a:bodyPr>
          <a:lstStyle/>
          <a:p>
            <a:r>
              <a:rPr lang="en-GB"/>
              <a:t>Accessibility and procurement</a:t>
            </a:r>
          </a:p>
        </p:txBody>
      </p:sp>
      <p:pic>
        <p:nvPicPr>
          <p:cNvPr id="6" name="Content Placeholder 5" descr="Angled view of a shopping trolley in yellow and pink background">
            <a:extLst>
              <a:ext uri="{FF2B5EF4-FFF2-40B4-BE49-F238E27FC236}">
                <a16:creationId xmlns:a16="http://schemas.microsoft.com/office/drawing/2014/main" id="{9B3293DC-BA01-43C6-B7F7-0A9CE9DE26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117" r="-1" b="3374"/>
          <a:stretch/>
        </p:blipFill>
        <p:spPr>
          <a:xfrm>
            <a:off x="190500" y="1733492"/>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BF6B7C21-7A64-487C-AA55-1BD4BECFEED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239</a:t>
            </a:fld>
            <a:endParaRPr lang="en-GB"/>
          </a:p>
        </p:txBody>
      </p:sp>
      <p:sp>
        <p:nvSpPr>
          <p:cNvPr id="3" name="Footer Placeholder 2">
            <a:extLst>
              <a:ext uri="{FF2B5EF4-FFF2-40B4-BE49-F238E27FC236}">
                <a16:creationId xmlns:a16="http://schemas.microsoft.com/office/drawing/2014/main" id="{6CD09B1B-B39F-4310-96F0-B9757F3C74A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77942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200A13B-B464-440F-A095-F90EE70F0EE1}"/>
              </a:ext>
            </a:extLst>
          </p:cNvPr>
          <p:cNvSpPr>
            <a:spLocks noGrp="1"/>
          </p:cNvSpPr>
          <p:nvPr>
            <p:ph type="title"/>
          </p:nvPr>
        </p:nvSpPr>
        <p:spPr>
          <a:xfrm>
            <a:off x="190500" y="147952"/>
            <a:ext cx="11772899" cy="1153360"/>
          </a:xfrm>
        </p:spPr>
        <p:txBody>
          <a:bodyPr/>
          <a:lstStyle/>
          <a:p>
            <a:r>
              <a:rPr lang="en-US"/>
              <a:t>“Diversity wins”</a:t>
            </a:r>
          </a:p>
        </p:txBody>
      </p:sp>
      <p:pic>
        <p:nvPicPr>
          <p:cNvPr id="9" name="Content Placeholder 8" descr="Diversity wins is the third report in a McKinsey series investigating the business case for diversity, following Why diversity matters (2015) and Delivering through diversity (2018). Our latest report shows not only that the business case remains robust but also that the relationship between diversity on executive teams and the likelihood of financial outperformance has strengthened over time. ">
            <a:extLst>
              <a:ext uri="{FF2B5EF4-FFF2-40B4-BE49-F238E27FC236}">
                <a16:creationId xmlns:a16="http://schemas.microsoft.com/office/drawing/2014/main" id="{C2573C27-FC8C-49A2-9C29-F2C9F482BC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115" y="1500188"/>
            <a:ext cx="3324569" cy="4681537"/>
          </a:xfrm>
          <a:noFill/>
        </p:spPr>
      </p:pic>
      <p:sp>
        <p:nvSpPr>
          <p:cNvPr id="4" name="Content Placeholder 3">
            <a:extLst>
              <a:ext uri="{FF2B5EF4-FFF2-40B4-BE49-F238E27FC236}">
                <a16:creationId xmlns:a16="http://schemas.microsoft.com/office/drawing/2014/main" id="{09430149-1069-4A3E-AA39-328C5D0C3B7E}"/>
              </a:ext>
            </a:extLst>
          </p:cNvPr>
          <p:cNvSpPr>
            <a:spLocks noGrp="1"/>
          </p:cNvSpPr>
          <p:nvPr>
            <p:ph sz="half" idx="2"/>
          </p:nvPr>
        </p:nvSpPr>
        <p:spPr>
          <a:xfrm>
            <a:off x="5387974" y="1500809"/>
            <a:ext cx="5689600" cy="4681330"/>
          </a:xfrm>
        </p:spPr>
        <p:txBody>
          <a:bodyPr anchor="ctr">
            <a:normAutofit/>
          </a:bodyPr>
          <a:lstStyle/>
          <a:p>
            <a:pPr marL="457200" lvl="1" indent="0">
              <a:buNone/>
            </a:pPr>
            <a:r>
              <a:rPr lang="en-GB" sz="2900"/>
              <a:t>“Greater diversity… is correlated with significantly greater likelihood of outperformance. More than that, fostering a diverse and inclusive culture is a critical success factor: it enables individuals both to shine in their own right and to pull together as a team.”</a:t>
            </a:r>
          </a:p>
        </p:txBody>
      </p:sp>
      <p:sp>
        <p:nvSpPr>
          <p:cNvPr id="5" name="Slide Number Placeholder 4">
            <a:extLst>
              <a:ext uri="{FF2B5EF4-FFF2-40B4-BE49-F238E27FC236}">
                <a16:creationId xmlns:a16="http://schemas.microsoft.com/office/drawing/2014/main" id="{6C68BDB8-FB4B-46EB-90AF-4626CA826DD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24</a:t>
            </a:fld>
            <a:endParaRPr lang="en-GB"/>
          </a:p>
        </p:txBody>
      </p:sp>
      <p:sp>
        <p:nvSpPr>
          <p:cNvPr id="2" name="Footer Placeholder 1">
            <a:extLst>
              <a:ext uri="{FF2B5EF4-FFF2-40B4-BE49-F238E27FC236}">
                <a16:creationId xmlns:a16="http://schemas.microsoft.com/office/drawing/2014/main" id="{A4A066BB-612B-4F3F-B918-9AC28E00D32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026694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rgbClr val="00131D"/>
                </a:solidFill>
              </a:rPr>
              <a:t>1</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solidFill>
                  <a:schemeClr val="accent1"/>
                </a:solidFill>
              </a:rPr>
              <a:t>Require vendors to produce an Accessibility Conformant Report (ACR) for their product based on the Voluntary Product Accessibility Template (VPAT).</a:t>
            </a:r>
          </a:p>
          <a:p>
            <a:r>
              <a:rPr lang="en-GB"/>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9DA5A09E-39BA-4AF2-9793-737787A69821}"/>
              </a:ext>
            </a:extLst>
          </p:cNvPr>
          <p:cNvSpPr>
            <a:spLocks noGrp="1"/>
          </p:cNvSpPr>
          <p:nvPr>
            <p:ph type="sldNum" sz="quarter" idx="4"/>
          </p:nvPr>
        </p:nvSpPr>
        <p:spPr/>
        <p:txBody>
          <a:bodyPr/>
          <a:lstStyle/>
          <a:p>
            <a:fld id="{51AC9CB8-E4A1-4C80-A0FE-41AB03406E23}" type="slidenum">
              <a:rPr lang="en-GB" smtClean="0"/>
              <a:pPr/>
              <a:t>240</a:t>
            </a:fld>
            <a:endParaRPr lang="en-GB"/>
          </a:p>
        </p:txBody>
      </p:sp>
      <p:sp>
        <p:nvSpPr>
          <p:cNvPr id="5" name="Footer Placeholder 4">
            <a:extLst>
              <a:ext uri="{FF2B5EF4-FFF2-40B4-BE49-F238E27FC236}">
                <a16:creationId xmlns:a16="http://schemas.microsoft.com/office/drawing/2014/main" id="{2BCD663A-8C71-41D2-8D18-BCE6A47B4F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606739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2</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solidFill>
                  <a:schemeClr val="accent1"/>
                </a:solidFill>
              </a:rPr>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2340D8E3-1888-48C8-B578-FF907F237C1D}"/>
              </a:ext>
            </a:extLst>
          </p:cNvPr>
          <p:cNvSpPr>
            <a:spLocks noGrp="1"/>
          </p:cNvSpPr>
          <p:nvPr>
            <p:ph type="sldNum" sz="quarter" idx="4"/>
          </p:nvPr>
        </p:nvSpPr>
        <p:spPr/>
        <p:txBody>
          <a:bodyPr/>
          <a:lstStyle/>
          <a:p>
            <a:fld id="{51AC9CB8-E4A1-4C80-A0FE-41AB03406E23}" type="slidenum">
              <a:rPr lang="en-GB" smtClean="0"/>
              <a:pPr/>
              <a:t>241</a:t>
            </a:fld>
            <a:endParaRPr lang="en-GB"/>
          </a:p>
        </p:txBody>
      </p:sp>
      <p:sp>
        <p:nvSpPr>
          <p:cNvPr id="5" name="Footer Placeholder 4">
            <a:extLst>
              <a:ext uri="{FF2B5EF4-FFF2-40B4-BE49-F238E27FC236}">
                <a16:creationId xmlns:a16="http://schemas.microsoft.com/office/drawing/2014/main" id="{E279B375-A9A2-4453-A9B8-2145E8041CB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759159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3</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t>Ask about their accessibility roadmap.</a:t>
            </a:r>
          </a:p>
          <a:p>
            <a:r>
              <a:rPr lang="en-GB">
                <a:solidFill>
                  <a:schemeClr val="accent1"/>
                </a:solidFill>
              </a:rPr>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3667EDC3-FB55-4F23-BC44-44644C820B74}"/>
              </a:ext>
            </a:extLst>
          </p:cNvPr>
          <p:cNvSpPr>
            <a:spLocks noGrp="1"/>
          </p:cNvSpPr>
          <p:nvPr>
            <p:ph type="sldNum" sz="quarter" idx="4"/>
          </p:nvPr>
        </p:nvSpPr>
        <p:spPr/>
        <p:txBody>
          <a:bodyPr/>
          <a:lstStyle/>
          <a:p>
            <a:fld id="{51AC9CB8-E4A1-4C80-A0FE-41AB03406E23}" type="slidenum">
              <a:rPr lang="en-GB" smtClean="0"/>
              <a:pPr/>
              <a:t>242</a:t>
            </a:fld>
            <a:endParaRPr lang="en-GB"/>
          </a:p>
        </p:txBody>
      </p:sp>
      <p:sp>
        <p:nvSpPr>
          <p:cNvPr id="5" name="Footer Placeholder 4">
            <a:extLst>
              <a:ext uri="{FF2B5EF4-FFF2-40B4-BE49-F238E27FC236}">
                <a16:creationId xmlns:a16="http://schemas.microsoft.com/office/drawing/2014/main" id="{016999E4-032F-4268-843B-6D861C4FCD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456424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3510-4771-43CF-A357-020ECA6B2DD4}"/>
              </a:ext>
            </a:extLst>
          </p:cNvPr>
          <p:cNvSpPr>
            <a:spLocks noGrp="1"/>
          </p:cNvSpPr>
          <p:nvPr>
            <p:ph type="title"/>
          </p:nvPr>
        </p:nvSpPr>
        <p:spPr/>
        <p:txBody>
          <a:bodyPr/>
          <a:lstStyle/>
          <a:p>
            <a:r>
              <a:rPr lang="en-GB"/>
              <a:t>What does an ACR / VPAT look like?</a:t>
            </a:r>
          </a:p>
        </p:txBody>
      </p:sp>
      <p:graphicFrame>
        <p:nvGraphicFramePr>
          <p:cNvPr id="7" name="Content Placeholder 6">
            <a:extLst>
              <a:ext uri="{FF2B5EF4-FFF2-40B4-BE49-F238E27FC236}">
                <a16:creationId xmlns:a16="http://schemas.microsoft.com/office/drawing/2014/main" id="{3E50A242-C93E-44E0-8B42-1F6FAC06B62B}"/>
              </a:ext>
            </a:extLst>
          </p:cNvPr>
          <p:cNvGraphicFramePr>
            <a:graphicFrameLocks noGrp="1"/>
          </p:cNvGraphicFramePr>
          <p:nvPr>
            <p:ph idx="1"/>
          </p:nvPr>
        </p:nvGraphicFramePr>
        <p:xfrm>
          <a:off x="190500" y="1733550"/>
          <a:ext cx="11772898" cy="4237736"/>
        </p:xfrm>
        <a:graphic>
          <a:graphicData uri="http://schemas.openxmlformats.org/drawingml/2006/table">
            <a:tbl>
              <a:tblPr firstRow="1" firstCol="1" bandRow="1">
                <a:tableStyleId>{5C22544A-7EE6-4342-B048-85BDC9FD1C3A}</a:tableStyleId>
              </a:tblPr>
              <a:tblGrid>
                <a:gridCol w="2977070">
                  <a:extLst>
                    <a:ext uri="{9D8B030D-6E8A-4147-A177-3AD203B41FA5}">
                      <a16:colId xmlns:a16="http://schemas.microsoft.com/office/drawing/2014/main" val="3752909717"/>
                    </a:ext>
                  </a:extLst>
                </a:gridCol>
                <a:gridCol w="1958925">
                  <a:extLst>
                    <a:ext uri="{9D8B030D-6E8A-4147-A177-3AD203B41FA5}">
                      <a16:colId xmlns:a16="http://schemas.microsoft.com/office/drawing/2014/main" val="1705899342"/>
                    </a:ext>
                  </a:extLst>
                </a:gridCol>
                <a:gridCol w="6836903">
                  <a:extLst>
                    <a:ext uri="{9D8B030D-6E8A-4147-A177-3AD203B41FA5}">
                      <a16:colId xmlns:a16="http://schemas.microsoft.com/office/drawing/2014/main" val="280682122"/>
                    </a:ext>
                  </a:extLst>
                </a:gridCol>
              </a:tblGrid>
              <a:tr h="0">
                <a:tc>
                  <a:txBody>
                    <a:bodyPr/>
                    <a:lstStyle/>
                    <a:p>
                      <a:pPr>
                        <a:lnSpc>
                          <a:spcPct val="106000"/>
                        </a:lnSpc>
                        <a:spcAft>
                          <a:spcPts val="800"/>
                        </a:spcAft>
                      </a:pPr>
                      <a:r>
                        <a:rPr lang="en-GB" sz="2000">
                          <a:solidFill>
                            <a:schemeClr val="accent5"/>
                          </a:solidFill>
                          <a:effectLst/>
                        </a:rPr>
                        <a:t>Criteria</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Conformance level</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Remarks and explanations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765913869"/>
                  </a:ext>
                </a:extLst>
              </a:tr>
              <a:tr h="0">
                <a:tc>
                  <a:txBody>
                    <a:bodyPr/>
                    <a:lstStyle/>
                    <a:p>
                      <a:pPr>
                        <a:lnSpc>
                          <a:spcPct val="106000"/>
                        </a:lnSpc>
                        <a:spcAft>
                          <a:spcPts val="800"/>
                        </a:spcAft>
                      </a:pPr>
                      <a:r>
                        <a:rPr lang="en-GB" sz="2000" u="sng">
                          <a:solidFill>
                            <a:schemeClr val="accent5"/>
                          </a:solidFill>
                          <a:effectLst/>
                          <a:hlinkClick r:id="rId2">
                            <a:extLst>
                              <a:ext uri="{A12FA001-AC4F-418D-AE19-62706E023703}">
                                <ahyp:hlinkClr xmlns:ahyp="http://schemas.microsoft.com/office/drawing/2018/hyperlinkcolor" val="tx"/>
                              </a:ext>
                            </a:extLst>
                          </a:hlinkClick>
                        </a:rPr>
                        <a:t>1.1.1 Non-text Content</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Partially supports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provides text alternatives for most non-text items, with some exceptions:</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lack a text alternative.</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have an inadequate text alternative.</a:t>
                      </a:r>
                      <a:endParaRPr lang="en-GB" sz="2800">
                        <a:solidFill>
                          <a:schemeClr val="accent5"/>
                        </a:solidFill>
                        <a:effectLst/>
                      </a:endParaRPr>
                    </a:p>
                    <a:p>
                      <a:pPr marL="342900" lvl="0" indent="-342900">
                        <a:lnSpc>
                          <a:spcPct val="106000"/>
                        </a:lnSpc>
                        <a:spcAft>
                          <a:spcPts val="800"/>
                        </a:spcAft>
                        <a:buFont typeface="Symbol" panose="05050102010706020507" pitchFamily="18" charset="2"/>
                        <a:buChar char=""/>
                      </a:pPr>
                      <a:r>
                        <a:rPr lang="en-GB" sz="2000">
                          <a:solidFill>
                            <a:schemeClr val="accent5"/>
                          </a:solidFill>
                          <a:effectLst/>
                        </a:rPr>
                        <a:t>Some decorative images are not hidden from assistive technologies.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004868199"/>
                  </a:ext>
                </a:extLst>
              </a:tr>
              <a:tr h="0">
                <a:tc>
                  <a:txBody>
                    <a:bodyPr/>
                    <a:lstStyle/>
                    <a:p>
                      <a:pPr>
                        <a:lnSpc>
                          <a:spcPct val="106000"/>
                        </a:lnSpc>
                        <a:spcAft>
                          <a:spcPts val="800"/>
                        </a:spcAft>
                      </a:pPr>
                      <a:r>
                        <a:rPr lang="en-GB" sz="2000" u="sng">
                          <a:solidFill>
                            <a:schemeClr val="accent5"/>
                          </a:solidFill>
                          <a:effectLst/>
                          <a:hlinkClick r:id="rId3">
                            <a:extLst>
                              <a:ext uri="{A12FA001-AC4F-418D-AE19-62706E023703}">
                                <ahyp:hlinkClr xmlns:ahyp="http://schemas.microsoft.com/office/drawing/2018/hyperlinkcolor" val="tx"/>
                              </a:ext>
                            </a:extLst>
                          </a:hlinkClick>
                        </a:rPr>
                        <a:t>1.3.3 Sensory Characteristics</a:t>
                      </a:r>
                      <a:r>
                        <a:rPr lang="en-GB" sz="2000">
                          <a:solidFill>
                            <a:schemeClr val="accent5"/>
                          </a:solidFill>
                          <a:effectLst/>
                        </a:rPr>
                        <a:t>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Supports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rely on sensory characteristics for instructions.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301259860"/>
                  </a:ext>
                </a:extLst>
              </a:tr>
              <a:tr h="0">
                <a:tc>
                  <a:txBody>
                    <a:bodyPr/>
                    <a:lstStyle/>
                    <a:p>
                      <a:pPr>
                        <a:lnSpc>
                          <a:spcPct val="106000"/>
                        </a:lnSpc>
                        <a:spcAft>
                          <a:spcPts val="800"/>
                        </a:spcAft>
                      </a:pPr>
                      <a:r>
                        <a:rPr lang="en-GB" sz="2000" u="sng">
                          <a:solidFill>
                            <a:schemeClr val="accent5"/>
                          </a:solidFill>
                          <a:effectLst/>
                          <a:hlinkClick r:id="rId4">
                            <a:extLst>
                              <a:ext uri="{A12FA001-AC4F-418D-AE19-62706E023703}">
                                <ahyp:hlinkClr xmlns:ahyp="http://schemas.microsoft.com/office/drawing/2018/hyperlinkcolor" val="tx"/>
                              </a:ext>
                            </a:extLst>
                          </a:hlinkClick>
                        </a:rPr>
                        <a:t>2.1.4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Not applicable</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have single-letter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333925003"/>
                  </a:ext>
                </a:extLst>
              </a:tr>
            </a:tbl>
          </a:graphicData>
        </a:graphic>
      </p:graphicFrame>
      <p:sp>
        <p:nvSpPr>
          <p:cNvPr id="3" name="Slide Number Placeholder 2">
            <a:extLst>
              <a:ext uri="{FF2B5EF4-FFF2-40B4-BE49-F238E27FC236}">
                <a16:creationId xmlns:a16="http://schemas.microsoft.com/office/drawing/2014/main" id="{F3184D1E-B1F4-4E80-9088-64421FC436A5}"/>
              </a:ext>
            </a:extLst>
          </p:cNvPr>
          <p:cNvSpPr>
            <a:spLocks noGrp="1"/>
          </p:cNvSpPr>
          <p:nvPr>
            <p:ph type="sldNum" sz="quarter" idx="4"/>
          </p:nvPr>
        </p:nvSpPr>
        <p:spPr/>
        <p:txBody>
          <a:bodyPr/>
          <a:lstStyle/>
          <a:p>
            <a:fld id="{51AC9CB8-E4A1-4C80-A0FE-41AB03406E23}" type="slidenum">
              <a:rPr lang="en-GB" smtClean="0"/>
              <a:pPr/>
              <a:t>243</a:t>
            </a:fld>
            <a:endParaRPr lang="en-GB"/>
          </a:p>
        </p:txBody>
      </p:sp>
      <p:sp>
        <p:nvSpPr>
          <p:cNvPr id="4" name="Footer Placeholder 3">
            <a:extLst>
              <a:ext uri="{FF2B5EF4-FFF2-40B4-BE49-F238E27FC236}">
                <a16:creationId xmlns:a16="http://schemas.microsoft.com/office/drawing/2014/main" id="{EAB8EC06-B5B6-44D5-9791-0E34B73BD5D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686441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F52FBE4-97EC-4690-B852-62F617CD115E}"/>
              </a:ext>
            </a:extLst>
          </p:cNvPr>
          <p:cNvSpPr>
            <a:spLocks noGrp="1"/>
          </p:cNvSpPr>
          <p:nvPr>
            <p:ph type="title" idx="4294967295"/>
          </p:nvPr>
        </p:nvSpPr>
        <p:spPr>
          <a:xfrm>
            <a:off x="0" y="298450"/>
            <a:ext cx="10515600" cy="1154113"/>
          </a:xfrm>
        </p:spPr>
        <p:txBody>
          <a:bodyPr/>
          <a:lstStyle/>
          <a:p>
            <a:r>
              <a:rPr lang="en-US">
                <a:solidFill>
                  <a:srgbClr val="00131D"/>
                </a:solidFill>
              </a:rPr>
              <a:t>A useful poster</a:t>
            </a:r>
          </a:p>
        </p:txBody>
      </p:sp>
      <p:pic>
        <p:nvPicPr>
          <p:cNvPr id="8" name="Content Placeholder 7" descr="Transcript of the text on the poster&#10;For buyers of digital tools from software vendors&#10;Can I trust your tool now?&#10;Did you create the tool’s VPAT yourselves or get an independent expert to create it?&#10;Is it up to date? What’s your roadmap to improve the tool’s accessibility?&#10;Can I trust you in the future?&#10;How are you going to keep the tool accessible going forwards?&#10;What proof do I have that you’ll do that?&#10;Look for ISO 30071-1 certification.&#10;Is accessibility embedded in your company culture &amp; training of new people?&#10;Do you have a history of delivering accessible updates?&#10;What happens if you fail?&#10;If you can’t deliver accessibility in a release, what will you do to make that ok for us and our users?&#10;Will you be transparent and give us notice of issues?&#10;Will you provide workarounds for users who are affected?&#10;For buyers outsourcing their website &amp; app creation to digital agencies&#10;Can I trust your proposal will deliver accessibility?&#10;Give me an example of where and how your team have delivered accessibility for another client?&#10;What proof do I have in your process for delivering accessibility?&#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What is the most challenging part of my product to make accessible?&#10;How will you achieve this?&#10;Can I trust you in the future?&#10;How are you building in mechanisms to help me keep this product accessible after launch?&#10;What happens if you fail?&#10;If you can’t deliver accessibility in the deliverables, what will you do to make that ok for us and our users?&#10;Will you give us notice of issues and provide workarounds for users who are affected?">
            <a:extLst>
              <a:ext uri="{FF2B5EF4-FFF2-40B4-BE49-F238E27FC236}">
                <a16:creationId xmlns:a16="http://schemas.microsoft.com/office/drawing/2014/main" id="{24C078D6-C096-4C24-B705-0DBE11A4AAC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03626" y="591571"/>
            <a:ext cx="11409907" cy="3706842"/>
          </a:xfrm>
          <a:noFill/>
          <a:ln w="38100">
            <a:solidFill>
              <a:schemeClr val="accent5"/>
            </a:solidFill>
          </a:ln>
        </p:spPr>
      </p:pic>
      <p:sp>
        <p:nvSpPr>
          <p:cNvPr id="9" name="TextBox 8" descr="Transcript of the text on the poster&#10;For buyers of digital tools from software vendors&#10;Can I trust your tool now?&#10;1. Did you create the tool’s VPAT yourselves or get an independent expert to create it?&#10;&#10;2. Is it up to date? What’s your roadmap to improve the tool’s accessibility?&#10;&#10;Can I trust you in the future?&#10;3. How are you going to keep the tool accessible going forwards?&#10;&#10;4. What proof do I have that you’ll do that?&#10;&#10;Look for ISO 30071-1 certification.&#10;Is accessibility embedded in your company culture &amp; training of new people?&#10;Do you have a history of delivering accessible updates?&#10;What happens if you fail?&#10;5. If you can’t deliver accessibility in a release, what will you do to make that ok for us and our users?&#10;&#10;Will you be transparent and give us notice of issues?&#10;Will you provide workarounds for users who are affected?&#10;For buyers outsourcing their website &amp; app creation to digital agencies&#10;Can I trust your proposal will deliver accessibility?&#10;1. Give me an example of where and how your team have delivered accessibility for another client?&#10;&#10;2. What proof do I have in your process for delivering accessibility?&#10;&#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3. What is the most challenging part of my product to make accessible?&#10;&#10;How will you achieve this?&#10;Can I trust you in the future?&#10;4. How are you building in mechanisms to help me keep this product accessible after launch?&#10;&#10;What happens if you fail?&#10;5. If you can’t deliver accessibility in the deliverables, what will you do to make that ok for us and our users?&#10;&#10;Will you give us notice of issues and provide workarounds for users who are affected?">
            <a:extLst>
              <a:ext uri="{FF2B5EF4-FFF2-40B4-BE49-F238E27FC236}">
                <a16:creationId xmlns:a16="http://schemas.microsoft.com/office/drawing/2014/main" id="{05921953-7301-4A23-8B7A-611A422B0E9E}"/>
              </a:ext>
            </a:extLst>
          </p:cNvPr>
          <p:cNvSpPr txBox="1"/>
          <p:nvPr/>
        </p:nvSpPr>
        <p:spPr>
          <a:xfrm>
            <a:off x="403626" y="4693044"/>
            <a:ext cx="10639425" cy="646331"/>
          </a:xfrm>
          <a:prstGeom prst="rect">
            <a:avLst/>
          </a:prstGeom>
          <a:noFill/>
        </p:spPr>
        <p:txBody>
          <a:bodyPr wrap="square" rtlCol="0">
            <a:spAutoFit/>
          </a:bodyPr>
          <a:lstStyle/>
          <a:p>
            <a:pPr algn="just"/>
            <a:r>
              <a:rPr lang="en-GB" sz="3600">
                <a:hlinkClick r:id="rId3"/>
              </a:rPr>
              <a:t>Hassel Inclusion Poster (PDF)</a:t>
            </a:r>
            <a:endParaRPr lang="en-GB" sz="3600"/>
          </a:p>
        </p:txBody>
      </p:sp>
      <p:sp>
        <p:nvSpPr>
          <p:cNvPr id="2" name="Slide Number Placeholder 1">
            <a:extLst>
              <a:ext uri="{FF2B5EF4-FFF2-40B4-BE49-F238E27FC236}">
                <a16:creationId xmlns:a16="http://schemas.microsoft.com/office/drawing/2014/main" id="{329D2367-CC46-4CAB-98D6-E6ED71EC7398}"/>
              </a:ext>
            </a:extLst>
          </p:cNvPr>
          <p:cNvSpPr>
            <a:spLocks noGrp="1"/>
          </p:cNvSpPr>
          <p:nvPr>
            <p:ph type="sldNum" sz="quarter" idx="4"/>
          </p:nvPr>
        </p:nvSpPr>
        <p:spPr/>
        <p:txBody>
          <a:bodyPr/>
          <a:lstStyle/>
          <a:p>
            <a:fld id="{51AC9CB8-E4A1-4C80-A0FE-41AB03406E23}" type="slidenum">
              <a:rPr lang="en-GB" smtClean="0"/>
              <a:pPr/>
              <a:t>244</a:t>
            </a:fld>
            <a:endParaRPr lang="en-GB"/>
          </a:p>
        </p:txBody>
      </p:sp>
      <p:sp>
        <p:nvSpPr>
          <p:cNvPr id="3" name="Footer Placeholder 2">
            <a:extLst>
              <a:ext uri="{FF2B5EF4-FFF2-40B4-BE49-F238E27FC236}">
                <a16:creationId xmlns:a16="http://schemas.microsoft.com/office/drawing/2014/main" id="{00A73E4C-2E0C-4300-93C3-901C4052F0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9570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862B0C-50F4-4C09-96BF-0A5F06B708A5}"/>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Non Functional Requirement for Cloud-based services</a:t>
            </a:r>
          </a:p>
        </p:txBody>
      </p:sp>
      <p:graphicFrame>
        <p:nvGraphicFramePr>
          <p:cNvPr id="8" name="Content Placeholder 7">
            <a:extLst>
              <a:ext uri="{FF2B5EF4-FFF2-40B4-BE49-F238E27FC236}">
                <a16:creationId xmlns:a16="http://schemas.microsoft.com/office/drawing/2014/main" id="{08F4C48C-FCA6-47BD-86E3-84A8B3389D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898" cy="3938396"/>
        </p:xfrm>
        <a:graphic>
          <a:graphicData uri="http://schemas.openxmlformats.org/drawingml/2006/table">
            <a:tbl>
              <a:tblPr firstRow="1">
                <a:tableStyleId>{8799B23B-EC83-4686-B30A-512413B5E67A}</a:tableStyleId>
              </a:tblPr>
              <a:tblGrid>
                <a:gridCol w="2816895">
                  <a:extLst>
                    <a:ext uri="{9D8B030D-6E8A-4147-A177-3AD203B41FA5}">
                      <a16:colId xmlns:a16="http://schemas.microsoft.com/office/drawing/2014/main" val="3345682148"/>
                    </a:ext>
                  </a:extLst>
                </a:gridCol>
                <a:gridCol w="5567810">
                  <a:extLst>
                    <a:ext uri="{9D8B030D-6E8A-4147-A177-3AD203B41FA5}">
                      <a16:colId xmlns:a16="http://schemas.microsoft.com/office/drawing/2014/main" val="889610850"/>
                    </a:ext>
                  </a:extLst>
                </a:gridCol>
                <a:gridCol w="3388193">
                  <a:extLst>
                    <a:ext uri="{9D8B030D-6E8A-4147-A177-3AD203B41FA5}">
                      <a16:colId xmlns:a16="http://schemas.microsoft.com/office/drawing/2014/main" val="3531614271"/>
                    </a:ext>
                  </a:extLst>
                </a:gridCol>
              </a:tblGrid>
              <a:tr h="714375">
                <a:tc>
                  <a:txBody>
                    <a:bodyPr/>
                    <a:lstStyle/>
                    <a:p>
                      <a:pPr algn="l" fontAlgn="t"/>
                      <a:r>
                        <a:rPr lang="en-GB" sz="2800" b="1" i="0" u="none" strike="noStrike">
                          <a:solidFill>
                            <a:schemeClr val="accent5"/>
                          </a:solidFill>
                          <a:effectLst/>
                          <a:latin typeface="Arial" panose="020B0604020202020204" pitchFamily="34" charset="0"/>
                        </a:rPr>
                        <a:t>Sub-Category</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Requirement Description</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Priority</a:t>
                      </a:r>
                    </a:p>
                  </a:txBody>
                  <a:tcPr marL="9525" marR="9525" marT="9525">
                    <a:solidFill>
                      <a:schemeClr val="bg1">
                        <a:lumMod val="10000"/>
                      </a:schemeClr>
                    </a:solidFill>
                  </a:tcPr>
                </a:tc>
                <a:extLst>
                  <a:ext uri="{0D108BD9-81ED-4DB2-BD59-A6C34878D82A}">
                    <a16:rowId xmlns:a16="http://schemas.microsoft.com/office/drawing/2014/main" val="2947203874"/>
                  </a:ext>
                </a:extLst>
              </a:tr>
              <a:tr h="3224021">
                <a:tc>
                  <a:txBody>
                    <a:bodyPr/>
                    <a:lstStyle/>
                    <a:p>
                      <a:pPr algn="l" fontAlgn="t"/>
                      <a:r>
                        <a:rPr lang="en-GB" sz="3600" u="none" strike="noStrike">
                          <a:solidFill>
                            <a:schemeClr val="accent5"/>
                          </a:solidFill>
                          <a:effectLst/>
                        </a:rPr>
                        <a:t>Web accessibility </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The solution complies with (or can be deployed to comply with) WCAG 2.0 AA and BS 8878:2010</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Mandatory</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extLst>
                  <a:ext uri="{0D108BD9-81ED-4DB2-BD59-A6C34878D82A}">
                    <a16:rowId xmlns:a16="http://schemas.microsoft.com/office/drawing/2014/main" val="2928270981"/>
                  </a:ext>
                </a:extLst>
              </a:tr>
            </a:tbl>
          </a:graphicData>
        </a:graphic>
      </p:graphicFrame>
      <p:sp>
        <p:nvSpPr>
          <p:cNvPr id="10" name="Lightning Bolt 9">
            <a:extLst>
              <a:ext uri="{FF2B5EF4-FFF2-40B4-BE49-F238E27FC236}">
                <a16:creationId xmlns:a16="http://schemas.microsoft.com/office/drawing/2014/main" id="{ED101FFB-B0E8-4B58-8727-734B6128AB8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6DC521D5-5E70-45B2-A32F-73E5025A646B}"/>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9FAB5AAB-2259-4E7A-8E06-5B4F09D4E758}"/>
              </a:ext>
            </a:extLst>
          </p:cNvPr>
          <p:cNvSpPr>
            <a:spLocks noGrp="1"/>
          </p:cNvSpPr>
          <p:nvPr>
            <p:ph type="sldNum" sz="quarter" idx="4"/>
          </p:nvPr>
        </p:nvSpPr>
        <p:spPr/>
        <p:txBody>
          <a:bodyPr/>
          <a:lstStyle/>
          <a:p>
            <a:fld id="{51AC9CB8-E4A1-4C80-A0FE-41AB03406E23}" type="slidenum">
              <a:rPr lang="en-GB" smtClean="0"/>
              <a:pPr/>
              <a:t>245</a:t>
            </a:fld>
            <a:endParaRPr lang="en-GB"/>
          </a:p>
        </p:txBody>
      </p:sp>
      <p:sp>
        <p:nvSpPr>
          <p:cNvPr id="3" name="Footer Placeholder 2">
            <a:extLst>
              <a:ext uri="{FF2B5EF4-FFF2-40B4-BE49-F238E27FC236}">
                <a16:creationId xmlns:a16="http://schemas.microsoft.com/office/drawing/2014/main" id="{29A270DE-0F02-42D6-B882-B0F34D3803F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884740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2EC7-9091-41D6-B43A-579C53687E4B}"/>
              </a:ext>
            </a:extLst>
          </p:cNvPr>
          <p:cNvSpPr>
            <a:spLocks noGrp="1"/>
          </p:cNvSpPr>
          <p:nvPr>
            <p:ph type="title"/>
          </p:nvPr>
        </p:nvSpPr>
        <p:spPr/>
        <p:txBody>
          <a:bodyPr>
            <a:normAutofit fontScale="90000"/>
          </a:bodyPr>
          <a:lstStyle/>
          <a:p>
            <a:r>
              <a:rPr lang="en-GB"/>
              <a:t>What can happen when we customise commercial systems?</a:t>
            </a:r>
          </a:p>
        </p:txBody>
      </p:sp>
      <p:pic>
        <p:nvPicPr>
          <p:cNvPr id="9" name="Content Placeholder 8" descr="Blackboard control panel with default colour scheme. Default focus indicator is shown which has good colour contrast.">
            <a:extLst>
              <a:ext uri="{FF2B5EF4-FFF2-40B4-BE49-F238E27FC236}">
                <a16:creationId xmlns:a16="http://schemas.microsoft.com/office/drawing/2014/main" id="{25EF0C64-8858-453E-B671-6243EFEFE00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76619" y="1603191"/>
            <a:ext cx="2874963" cy="4425950"/>
          </a:xfrm>
          <a:ln w="38100">
            <a:solidFill>
              <a:schemeClr val="accent5"/>
            </a:solidFill>
          </a:ln>
        </p:spPr>
      </p:pic>
      <p:pic>
        <p:nvPicPr>
          <p:cNvPr id="11" name="Content Placeholder 10" descr="Blackboard control panel with Marine 1 UoS brand colour applied. Default focus indicator is shown which now has poor Oucolour contrast.">
            <a:extLst>
              <a:ext uri="{FF2B5EF4-FFF2-40B4-BE49-F238E27FC236}">
                <a16:creationId xmlns:a16="http://schemas.microsoft.com/office/drawing/2014/main" id="{21E0355A-260C-4DD5-9087-A92C75140D9F}"/>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9136814" y="1565885"/>
            <a:ext cx="2670175" cy="4351338"/>
          </a:xfrm>
          <a:ln w="38100">
            <a:solidFill>
              <a:schemeClr val="accent5"/>
            </a:solidFill>
          </a:ln>
        </p:spPr>
      </p:pic>
      <p:sp>
        <p:nvSpPr>
          <p:cNvPr id="12" name="Rectangle 11">
            <a:extLst>
              <a:ext uri="{FF2B5EF4-FFF2-40B4-BE49-F238E27FC236}">
                <a16:creationId xmlns:a16="http://schemas.microsoft.com/office/drawing/2014/main" id="{51E2AAFF-2CD8-4C90-9349-C65D9FF32E6C}"/>
              </a:ext>
              <a:ext uri="{C183D7F6-B498-43B3-948B-1728B52AA6E4}">
                <adec:decorative xmlns:adec="http://schemas.microsoft.com/office/drawing/2017/decorative" val="1"/>
              </a:ext>
            </a:extLst>
          </p:cNvPr>
          <p:cNvSpPr/>
          <p:nvPr/>
        </p:nvSpPr>
        <p:spPr>
          <a:xfrm>
            <a:off x="385011" y="1640497"/>
            <a:ext cx="1796995" cy="435133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a:solidFill>
                  <a:schemeClr val="accent5"/>
                </a:solidFill>
              </a:rPr>
              <a:t>‘Out of the box’ colour scheme. Focus indicator has AAA level contrast (</a:t>
            </a:r>
            <a:r>
              <a:rPr lang="en-GB" b="1">
                <a:solidFill>
                  <a:schemeClr val="accent5"/>
                </a:solidFill>
              </a:rPr>
              <a:t>7.36:1)</a:t>
            </a:r>
            <a:endParaRPr lang="en-GB">
              <a:solidFill>
                <a:schemeClr val="accent5"/>
              </a:solidFill>
            </a:endParaRPr>
          </a:p>
        </p:txBody>
      </p:sp>
      <p:sp>
        <p:nvSpPr>
          <p:cNvPr id="13" name="Rectangle 12">
            <a:extLst>
              <a:ext uri="{FF2B5EF4-FFF2-40B4-BE49-F238E27FC236}">
                <a16:creationId xmlns:a16="http://schemas.microsoft.com/office/drawing/2014/main" id="{8FFC410B-EDDB-4756-8087-571FBDE9C16D}"/>
              </a:ext>
              <a:ext uri="{C183D7F6-B498-43B3-948B-1728B52AA6E4}">
                <adec:decorative xmlns:adec="http://schemas.microsoft.com/office/drawing/2017/decorative" val="1"/>
              </a:ext>
            </a:extLst>
          </p:cNvPr>
          <p:cNvSpPr/>
          <p:nvPr/>
        </p:nvSpPr>
        <p:spPr>
          <a:xfrm>
            <a:off x="6817396" y="1603191"/>
            <a:ext cx="1796995" cy="435133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‘Marine 1’ colour for background.</a:t>
            </a:r>
          </a:p>
          <a:p>
            <a:endParaRPr lang="en-GB">
              <a:solidFill>
                <a:schemeClr val="accent5"/>
              </a:solidFill>
            </a:endParaRPr>
          </a:p>
          <a:p>
            <a:r>
              <a:rPr lang="en-GB">
                <a:solidFill>
                  <a:schemeClr val="accent5"/>
                </a:solidFill>
              </a:rPr>
              <a:t>Unchanged focus indicator would fail 2.4.12 Focus Appearance (Enhanced) (</a:t>
            </a:r>
            <a:r>
              <a:rPr lang="en-GB" b="1">
                <a:solidFill>
                  <a:schemeClr val="accent5"/>
                </a:solidFill>
              </a:rPr>
              <a:t>4.17:1)</a:t>
            </a:r>
            <a:endParaRPr lang="en-GB">
              <a:solidFill>
                <a:schemeClr val="accent5"/>
              </a:solidFill>
            </a:endParaRPr>
          </a:p>
        </p:txBody>
      </p:sp>
      <p:sp>
        <p:nvSpPr>
          <p:cNvPr id="14" name="Arrow: Right 13">
            <a:extLst>
              <a:ext uri="{FF2B5EF4-FFF2-40B4-BE49-F238E27FC236}">
                <a16:creationId xmlns:a16="http://schemas.microsoft.com/office/drawing/2014/main" id="{09DD92E2-3B65-4843-8599-5AB3CAB2BC08}"/>
              </a:ext>
              <a:ext uri="{C183D7F6-B498-43B3-948B-1728B52AA6E4}">
                <adec:decorative xmlns:adec="http://schemas.microsoft.com/office/drawing/2017/decorative" val="1"/>
              </a:ext>
            </a:extLst>
          </p:cNvPr>
          <p:cNvSpPr/>
          <p:nvPr/>
        </p:nvSpPr>
        <p:spPr>
          <a:xfrm>
            <a:off x="2182006" y="3775566"/>
            <a:ext cx="434179" cy="31769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E826FC87-C900-4E20-B9E8-9FE2EA3BAB21}"/>
              </a:ext>
              <a:ext uri="{C183D7F6-B498-43B3-948B-1728B52AA6E4}">
                <adec:decorative xmlns:adec="http://schemas.microsoft.com/office/drawing/2017/decorative" val="1"/>
              </a:ext>
            </a:extLst>
          </p:cNvPr>
          <p:cNvSpPr/>
          <p:nvPr/>
        </p:nvSpPr>
        <p:spPr>
          <a:xfrm>
            <a:off x="8612547" y="3778860"/>
            <a:ext cx="434179" cy="317692"/>
          </a:xfrm>
          <a:prstGeom prst="rightArrow">
            <a:avLst/>
          </a:prstGeom>
          <a:solidFill>
            <a:srgbClr val="D5007F"/>
          </a:solidFill>
          <a:ln>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23AA7CA-EB64-44D2-BB7B-E4A5EF094184}"/>
              </a:ext>
            </a:extLst>
          </p:cNvPr>
          <p:cNvSpPr>
            <a:spLocks noGrp="1"/>
          </p:cNvSpPr>
          <p:nvPr>
            <p:ph type="sldNum" sz="quarter" idx="4"/>
          </p:nvPr>
        </p:nvSpPr>
        <p:spPr/>
        <p:txBody>
          <a:bodyPr/>
          <a:lstStyle/>
          <a:p>
            <a:fld id="{51AC9CB8-E4A1-4C80-A0FE-41AB03406E23}" type="slidenum">
              <a:rPr lang="en-GB" smtClean="0"/>
              <a:pPr/>
              <a:t>246</a:t>
            </a:fld>
            <a:endParaRPr lang="en-GB"/>
          </a:p>
        </p:txBody>
      </p:sp>
      <p:sp>
        <p:nvSpPr>
          <p:cNvPr id="4" name="Footer Placeholder 3">
            <a:extLst>
              <a:ext uri="{FF2B5EF4-FFF2-40B4-BE49-F238E27FC236}">
                <a16:creationId xmlns:a16="http://schemas.microsoft.com/office/drawing/2014/main" id="{ADD8FAA4-46EA-4634-AEC6-31482CD10A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943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247</a:t>
            </a:fld>
            <a:endParaRPr lang="en-GB"/>
          </a:p>
        </p:txBody>
      </p:sp>
      <p:sp>
        <p:nvSpPr>
          <p:cNvPr id="3" name="Footer Placeholder 2">
            <a:extLst>
              <a:ext uri="{FF2B5EF4-FFF2-40B4-BE49-F238E27FC236}">
                <a16:creationId xmlns:a16="http://schemas.microsoft.com/office/drawing/2014/main" id="{F7987BC7-61D7-4C9F-ADC9-2B182B054CC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873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a:bodyPr>
          <a:lstStyle/>
          <a:p>
            <a:r>
              <a:rPr lang="en-GB"/>
              <a:t>Including accessibility in the release process </a:t>
            </a:r>
            <a:r>
              <a:rPr lang="en-GB">
                <a:solidFill>
                  <a:schemeClr val="tx1"/>
                </a:solidFill>
              </a:rPr>
              <a:t>1</a:t>
            </a:r>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Include the creation and publication of an accessibility statement within the “go-live checklist”.</a:t>
            </a:r>
          </a:p>
          <a:p>
            <a:r>
              <a:rPr lang="en-GB"/>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47D3573D-261D-475C-AEB8-10C2F8020244}"/>
              </a:ext>
            </a:extLst>
          </p:cNvPr>
          <p:cNvSpPr>
            <a:spLocks noGrp="1"/>
          </p:cNvSpPr>
          <p:nvPr>
            <p:ph type="sldNum" sz="quarter" idx="4"/>
          </p:nvPr>
        </p:nvSpPr>
        <p:spPr/>
        <p:txBody>
          <a:bodyPr/>
          <a:lstStyle/>
          <a:p>
            <a:fld id="{51AC9CB8-E4A1-4C80-A0FE-41AB03406E23}" type="slidenum">
              <a:rPr lang="en-GB" smtClean="0"/>
              <a:pPr/>
              <a:t>248</a:t>
            </a:fld>
            <a:endParaRPr lang="en-GB"/>
          </a:p>
        </p:txBody>
      </p:sp>
      <p:sp>
        <p:nvSpPr>
          <p:cNvPr id="6" name="Footer Placeholder 5">
            <a:extLst>
              <a:ext uri="{FF2B5EF4-FFF2-40B4-BE49-F238E27FC236}">
                <a16:creationId xmlns:a16="http://schemas.microsoft.com/office/drawing/2014/main" id="{66EC20BC-8BBC-41A1-89A9-6AF4A8934A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0486661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a:bodyPr>
          <a:lstStyle/>
          <a:p>
            <a:r>
              <a:rPr lang="en-GB"/>
              <a:t>Including accessibility in the release process</a:t>
            </a:r>
            <a:r>
              <a:rPr lang="en-GB">
                <a:solidFill>
                  <a:schemeClr val="tx1"/>
                </a:solidFill>
              </a:rPr>
              <a:t> 2</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Include the creation and publication of an accessibility statement within the “go-live checklist”.</a:t>
            </a:r>
          </a:p>
          <a:p>
            <a:r>
              <a:rPr lang="en-GB">
                <a:solidFill>
                  <a:schemeClr val="accent1"/>
                </a:solidFill>
              </a:rPr>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 uri="{C183D7F6-B498-43B3-948B-1728B52AA6E4}">
                <adec:decorative xmlns:adec="http://schemas.microsoft.com/office/drawing/2017/decorative" val="1"/>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263CC9BD-1859-4A44-A00A-C05DF0BC44BE}"/>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249</a:t>
            </a:fld>
            <a:endParaRPr lang="en-GB"/>
          </a:p>
        </p:txBody>
      </p:sp>
      <p:sp>
        <p:nvSpPr>
          <p:cNvPr id="6" name="Footer Placeholder 5">
            <a:extLst>
              <a:ext uri="{FF2B5EF4-FFF2-40B4-BE49-F238E27FC236}">
                <a16:creationId xmlns:a16="http://schemas.microsoft.com/office/drawing/2014/main" id="{D762DE94-F83A-4A37-A06C-B5C62690587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3126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5743EF-A435-4C9B-9ACA-54B550595A83}"/>
              </a:ext>
            </a:extLst>
          </p:cNvPr>
          <p:cNvSpPr>
            <a:spLocks noGrp="1"/>
          </p:cNvSpPr>
          <p:nvPr>
            <p:ph type="title"/>
          </p:nvPr>
        </p:nvSpPr>
        <p:spPr/>
        <p:txBody>
          <a:bodyPr/>
          <a:lstStyle/>
          <a:p>
            <a:r>
              <a:rPr lang="en-GB"/>
              <a:t>Principles</a:t>
            </a:r>
          </a:p>
        </p:txBody>
      </p:sp>
      <p:sp>
        <p:nvSpPr>
          <p:cNvPr id="5" name="Slide Number Placeholder 4">
            <a:extLst>
              <a:ext uri="{FF2B5EF4-FFF2-40B4-BE49-F238E27FC236}">
                <a16:creationId xmlns:a16="http://schemas.microsoft.com/office/drawing/2014/main" id="{90BB8CC8-DBB6-4BDB-9B89-DAAFAEA7E5CF}"/>
              </a:ext>
            </a:extLst>
          </p:cNvPr>
          <p:cNvSpPr>
            <a:spLocks noGrp="1"/>
          </p:cNvSpPr>
          <p:nvPr>
            <p:ph type="sldNum" sz="quarter" idx="4"/>
          </p:nvPr>
        </p:nvSpPr>
        <p:spPr/>
        <p:txBody>
          <a:bodyPr/>
          <a:lstStyle/>
          <a:p>
            <a:fld id="{51AC9CB8-E4A1-4C80-A0FE-41AB03406E23}" type="slidenum">
              <a:rPr lang="en-GB" smtClean="0"/>
              <a:pPr/>
              <a:t>25</a:t>
            </a:fld>
            <a:endParaRPr lang="en-GB"/>
          </a:p>
        </p:txBody>
      </p:sp>
      <p:graphicFrame>
        <p:nvGraphicFramePr>
          <p:cNvPr id="8" name="Content Placeholder 2">
            <a:extLst>
              <a:ext uri="{FF2B5EF4-FFF2-40B4-BE49-F238E27FC236}">
                <a16:creationId xmlns:a16="http://schemas.microsoft.com/office/drawing/2014/main" id="{D74C2C3B-9070-4F82-B7CF-B4DDCC91D266}"/>
              </a:ext>
            </a:extLst>
          </p:cNvPr>
          <p:cNvGraphicFramePr>
            <a:graphicFrameLocks noGrp="1"/>
          </p:cNvGraphicFramePr>
          <p:nvPr>
            <p:ph idx="1"/>
            <p:extLst>
              <p:ext uri="{D42A27DB-BD31-4B8C-83A1-F6EECF244321}">
                <p14:modId xmlns:p14="http://schemas.microsoft.com/office/powerpoint/2010/main" val="2133130973"/>
              </p:ext>
            </p:extLst>
          </p:nvPr>
        </p:nvGraphicFramePr>
        <p:xfrm>
          <a:off x="190500" y="1301312"/>
          <a:ext cx="11772900" cy="555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2CE557EF-41CA-4D7E-8E17-39034EB391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345608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fontScale="90000"/>
          </a:bodyPr>
          <a:lstStyle/>
          <a:p>
            <a:r>
              <a:rPr lang="en-GB"/>
              <a:t>Including accessibility in the release process </a:t>
            </a:r>
            <a:r>
              <a:rPr lang="en-GB">
                <a:solidFill>
                  <a:srgbClr val="00131D"/>
                </a:solidFill>
              </a:rPr>
              <a:t>(1)</a:t>
            </a:r>
            <a:endParaRPr lang="en-GB"/>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Add accessibility testing into the RFC template.</a:t>
            </a:r>
          </a:p>
          <a:p>
            <a:r>
              <a:rPr lang="en-GB"/>
              <a:t>When creating an RFC add step for checking if accessibility statement requires an update.</a:t>
            </a:r>
          </a:p>
        </p:txBody>
      </p:sp>
      <p:pic>
        <p:nvPicPr>
          <p:cNvPr id="9" name="Content Placeholder 8" descr="Example RFC templates, including emergency RFC, Go live RFC, Minor Emergency RFC, Minor Normal RFC, Standard RFC.">
            <a:extLst>
              <a:ext uri="{FF2B5EF4-FFF2-40B4-BE49-F238E27FC236}">
                <a16:creationId xmlns:a16="http://schemas.microsoft.com/office/drawing/2014/main" id="{7ED67CBC-93E5-4BAD-AAB9-1FD5690A95F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91FB9EEA-C9C8-4844-896B-AC54E5588792}"/>
              </a:ext>
            </a:extLst>
          </p:cNvPr>
          <p:cNvSpPr>
            <a:spLocks noGrp="1"/>
          </p:cNvSpPr>
          <p:nvPr>
            <p:ph type="sldNum" sz="quarter" idx="4"/>
          </p:nvPr>
        </p:nvSpPr>
        <p:spPr/>
        <p:txBody>
          <a:bodyPr/>
          <a:lstStyle/>
          <a:p>
            <a:fld id="{51AC9CB8-E4A1-4C80-A0FE-41AB03406E23}" type="slidenum">
              <a:rPr lang="en-GB" smtClean="0"/>
              <a:pPr/>
              <a:t>250</a:t>
            </a:fld>
            <a:endParaRPr lang="en-GB"/>
          </a:p>
        </p:txBody>
      </p:sp>
      <p:sp>
        <p:nvSpPr>
          <p:cNvPr id="5" name="Footer Placeholder 4">
            <a:extLst>
              <a:ext uri="{FF2B5EF4-FFF2-40B4-BE49-F238E27FC236}">
                <a16:creationId xmlns:a16="http://schemas.microsoft.com/office/drawing/2014/main" id="{4421211C-F277-40E6-BC7C-DABBB7098E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377118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(3)</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Add accessibility testing into the RFC template.</a:t>
            </a:r>
          </a:p>
          <a:p>
            <a:r>
              <a:rPr lang="en-GB">
                <a:solidFill>
                  <a:schemeClr val="accent1"/>
                </a:solidFill>
              </a:rPr>
              <a:t>When creating an RFC add step for checking if accessibility statement requires an update.</a:t>
            </a:r>
          </a:p>
        </p:txBody>
      </p:sp>
      <p:pic>
        <p:nvPicPr>
          <p:cNvPr id="9" name="Content Placeholder 8">
            <a:extLst>
              <a:ext uri="{FF2B5EF4-FFF2-40B4-BE49-F238E27FC236}">
                <a16:creationId xmlns:a16="http://schemas.microsoft.com/office/drawing/2014/main" id="{7ED67CBC-93E5-4BAD-AAB9-1FD5690A95FA}"/>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EF626C2B-5E65-4FED-9738-87974A05492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251</a:t>
            </a:fld>
            <a:endParaRPr lang="en-GB"/>
          </a:p>
        </p:txBody>
      </p:sp>
      <p:sp>
        <p:nvSpPr>
          <p:cNvPr id="5" name="Footer Placeholder 4">
            <a:extLst>
              <a:ext uri="{FF2B5EF4-FFF2-40B4-BE49-F238E27FC236}">
                <a16:creationId xmlns:a16="http://schemas.microsoft.com/office/drawing/2014/main" id="{903F59E2-207F-46B7-9657-5455C20301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907929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(4)</a:t>
            </a:r>
          </a:p>
        </p:txBody>
      </p:sp>
      <p:sp>
        <p:nvSpPr>
          <p:cNvPr id="3" name="Content Placeholder 2">
            <a:extLst>
              <a:ext uri="{FF2B5EF4-FFF2-40B4-BE49-F238E27FC236}">
                <a16:creationId xmlns:a16="http://schemas.microsoft.com/office/drawing/2014/main" id="{ECBD981B-09A9-4219-A299-95B9569AB908}"/>
              </a:ext>
            </a:extLst>
          </p:cNvPr>
          <p:cNvSpPr>
            <a:spLocks noGrp="1"/>
          </p:cNvSpPr>
          <p:nvPr>
            <p:ph sz="half" idx="1"/>
          </p:nvPr>
        </p:nvSpPr>
        <p:spPr/>
        <p:txBody>
          <a:bodyPr/>
          <a:lstStyle/>
          <a:p>
            <a:r>
              <a:rPr lang="en-GB">
                <a:solidFill>
                  <a:schemeClr val="accent1"/>
                </a:solidFill>
              </a:rPr>
              <a:t>Add section to project closure / lessons learned reports?</a:t>
            </a:r>
          </a:p>
          <a:p>
            <a:endParaRPr lang="en-GB"/>
          </a:p>
          <a:p>
            <a:r>
              <a:rPr lang="en-GB"/>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216AE34B-FE6A-44F2-810D-E3C5C2088045}"/>
              </a:ext>
            </a:extLst>
          </p:cNvPr>
          <p:cNvSpPr>
            <a:spLocks noGrp="1"/>
          </p:cNvSpPr>
          <p:nvPr>
            <p:ph type="sldNum" sz="quarter" idx="4"/>
          </p:nvPr>
        </p:nvSpPr>
        <p:spPr/>
        <p:txBody>
          <a:bodyPr/>
          <a:lstStyle/>
          <a:p>
            <a:fld id="{51AC9CB8-E4A1-4C80-A0FE-41AB03406E23}" type="slidenum">
              <a:rPr lang="en-GB" smtClean="0"/>
              <a:pPr/>
              <a:t>252</a:t>
            </a:fld>
            <a:endParaRPr lang="en-GB"/>
          </a:p>
        </p:txBody>
      </p:sp>
      <p:sp>
        <p:nvSpPr>
          <p:cNvPr id="5" name="Footer Placeholder 4">
            <a:extLst>
              <a:ext uri="{FF2B5EF4-FFF2-40B4-BE49-F238E27FC236}">
                <a16:creationId xmlns:a16="http://schemas.microsoft.com/office/drawing/2014/main" id="{FA37A64E-6FF7-4FE8-90D3-B7E5D2F450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4782599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(5)</a:t>
            </a:r>
          </a:p>
        </p:txBody>
      </p:sp>
      <p:sp>
        <p:nvSpPr>
          <p:cNvPr id="3" name="Content Placeholder 2">
            <a:extLst>
              <a:ext uri="{FF2B5EF4-FFF2-40B4-BE49-F238E27FC236}">
                <a16:creationId xmlns:a16="http://schemas.microsoft.com/office/drawing/2014/main" id="{ECBD981B-09A9-4219-A299-95B9569AB908}"/>
              </a:ext>
              <a:ext uri="{C183D7F6-B498-43B3-948B-1728B52AA6E4}">
                <adec:decorative xmlns:adec="http://schemas.microsoft.com/office/drawing/2017/decorative" val="1"/>
              </a:ext>
            </a:extLst>
          </p:cNvPr>
          <p:cNvSpPr>
            <a:spLocks noGrp="1"/>
          </p:cNvSpPr>
          <p:nvPr>
            <p:ph sz="half" idx="1"/>
          </p:nvPr>
        </p:nvSpPr>
        <p:spPr/>
        <p:txBody>
          <a:bodyPr/>
          <a:lstStyle/>
          <a:p>
            <a:r>
              <a:rPr lang="en-GB"/>
              <a:t>Add section to project closure / lessons learned reports?</a:t>
            </a:r>
          </a:p>
          <a:p>
            <a:endParaRPr lang="en-GB"/>
          </a:p>
          <a:p>
            <a:r>
              <a:rPr lang="en-GB">
                <a:solidFill>
                  <a:schemeClr val="accent1"/>
                </a:solidFill>
              </a:rPr>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CCAE1837-21F1-48EE-97B2-E722EA6125A9}"/>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253</a:t>
            </a:fld>
            <a:endParaRPr lang="en-GB"/>
          </a:p>
        </p:txBody>
      </p:sp>
      <p:sp>
        <p:nvSpPr>
          <p:cNvPr id="5" name="Footer Placeholder 4">
            <a:extLst>
              <a:ext uri="{FF2B5EF4-FFF2-40B4-BE49-F238E27FC236}">
                <a16:creationId xmlns:a16="http://schemas.microsoft.com/office/drawing/2014/main" id="{3D873D53-010F-47DE-BE4D-1EC59635534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257605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4099-0E17-43BC-8A14-43BF4B64FC41}"/>
              </a:ext>
            </a:extLst>
          </p:cNvPr>
          <p:cNvSpPr>
            <a:spLocks noGrp="1"/>
          </p:cNvSpPr>
          <p:nvPr>
            <p:ph type="title"/>
          </p:nvPr>
        </p:nvSpPr>
        <p:spPr/>
        <p:txBody>
          <a:bodyPr anchor="ctr">
            <a:normAutofit/>
          </a:bodyPr>
          <a:lstStyle/>
          <a:p>
            <a:r>
              <a:rPr lang="en-GB"/>
              <a:t>Accessibility Dashboards</a:t>
            </a:r>
          </a:p>
        </p:txBody>
      </p:sp>
      <p:pic>
        <p:nvPicPr>
          <p:cNvPr id="8" name="Content Placeholder 7" descr="Example accessibility dashboard">
            <a:extLst>
              <a:ext uri="{FF2B5EF4-FFF2-40B4-BE49-F238E27FC236}">
                <a16:creationId xmlns:a16="http://schemas.microsoft.com/office/drawing/2014/main" id="{8F110EEC-A2D5-4A17-BF9F-03FA01E221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242" y="1380375"/>
            <a:ext cx="9721515" cy="4895912"/>
          </a:xfrm>
          <a:noFill/>
          <a:ln w="38100">
            <a:solidFill>
              <a:schemeClr val="accent5"/>
            </a:solidFill>
          </a:ln>
        </p:spPr>
      </p:pic>
      <p:sp>
        <p:nvSpPr>
          <p:cNvPr id="3" name="Slide Number Placeholder 2">
            <a:extLst>
              <a:ext uri="{FF2B5EF4-FFF2-40B4-BE49-F238E27FC236}">
                <a16:creationId xmlns:a16="http://schemas.microsoft.com/office/drawing/2014/main" id="{6C9F3DA5-2D74-400C-882C-7F69BC912A83}"/>
              </a:ext>
            </a:extLst>
          </p:cNvPr>
          <p:cNvSpPr>
            <a:spLocks noGrp="1"/>
          </p:cNvSpPr>
          <p:nvPr>
            <p:ph type="sldNum" sz="quarter" idx="4"/>
          </p:nvPr>
        </p:nvSpPr>
        <p:spPr/>
        <p:txBody>
          <a:bodyPr/>
          <a:lstStyle/>
          <a:p>
            <a:fld id="{51AC9CB8-E4A1-4C80-A0FE-41AB03406E23}" type="slidenum">
              <a:rPr lang="en-GB" smtClean="0"/>
              <a:pPr/>
              <a:t>254</a:t>
            </a:fld>
            <a:endParaRPr lang="en-GB"/>
          </a:p>
        </p:txBody>
      </p:sp>
      <p:sp>
        <p:nvSpPr>
          <p:cNvPr id="4" name="Footer Placeholder 3">
            <a:extLst>
              <a:ext uri="{FF2B5EF4-FFF2-40B4-BE49-F238E27FC236}">
                <a16:creationId xmlns:a16="http://schemas.microsoft.com/office/drawing/2014/main" id="{E5345442-3542-4DDB-A5DC-9A461CDD19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63577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AB5C-7BB9-4D4F-BF87-FA1C24E0AC3C}"/>
              </a:ext>
            </a:extLst>
          </p:cNvPr>
          <p:cNvSpPr>
            <a:spLocks noGrp="1"/>
          </p:cNvSpPr>
          <p:nvPr>
            <p:ph type="title"/>
          </p:nvPr>
        </p:nvSpPr>
        <p:spPr/>
        <p:txBody>
          <a:bodyPr/>
          <a:lstStyle/>
          <a:p>
            <a:r>
              <a:rPr lang="en-GB"/>
              <a:t>Accessibility Dashboards </a:t>
            </a:r>
            <a:r>
              <a:rPr lang="en-GB">
                <a:solidFill>
                  <a:schemeClr val="tx1"/>
                </a:solidFill>
              </a:rPr>
              <a:t>(1)</a:t>
            </a:r>
          </a:p>
        </p:txBody>
      </p:sp>
      <p:sp>
        <p:nvSpPr>
          <p:cNvPr id="3" name="Content Placeholder 2">
            <a:extLst>
              <a:ext uri="{FF2B5EF4-FFF2-40B4-BE49-F238E27FC236}">
                <a16:creationId xmlns:a16="http://schemas.microsoft.com/office/drawing/2014/main" id="{24044D77-4B52-4F57-A864-6DE32E24039D}"/>
              </a:ext>
            </a:extLst>
          </p:cNvPr>
          <p:cNvSpPr>
            <a:spLocks noGrp="1"/>
          </p:cNvSpPr>
          <p:nvPr>
            <p:ph sz="half" idx="1"/>
          </p:nvPr>
        </p:nvSpPr>
        <p:spPr/>
        <p:txBody>
          <a:bodyPr anchor="ctr">
            <a:normAutofit fontScale="70000" lnSpcReduction="20000"/>
          </a:bodyPr>
          <a:lstStyle/>
          <a:p>
            <a:pPr>
              <a:lnSpc>
                <a:spcPct val="120000"/>
              </a:lnSpc>
            </a:pPr>
            <a:r>
              <a:rPr lang="en-GB">
                <a:hlinkClick r:id="rId2"/>
              </a:rPr>
              <a:t>Monitoring Web Accessibility Compliance With Pa11y Dashboard</a:t>
            </a:r>
            <a:endParaRPr lang="en-GB"/>
          </a:p>
          <a:p>
            <a:pPr>
              <a:lnSpc>
                <a:spcPct val="120000"/>
              </a:lnSpc>
            </a:pPr>
            <a:endParaRPr lang="en-GB"/>
          </a:p>
          <a:p>
            <a:pPr>
              <a:lnSpc>
                <a:spcPct val="120000"/>
              </a:lnSpc>
            </a:pPr>
            <a:r>
              <a:rPr lang="en-GB">
                <a:hlinkClick r:id="rId3"/>
              </a:rPr>
              <a:t>Setting up an Accessibility Dashboard from Scratch with Pa11y</a:t>
            </a:r>
            <a:endParaRPr lang="en-GB"/>
          </a:p>
          <a:p>
            <a:pPr>
              <a:lnSpc>
                <a:spcPct val="120000"/>
              </a:lnSpc>
            </a:pPr>
            <a:endParaRPr lang="en-GB"/>
          </a:p>
          <a:p>
            <a:pPr>
              <a:lnSpc>
                <a:spcPct val="120000"/>
              </a:lnSpc>
            </a:pPr>
            <a:r>
              <a:rPr lang="en-GB">
                <a:hlinkClick r:id="rId4"/>
              </a:rPr>
              <a:t>A11ygato – accessibility dashboard for website monitoring</a:t>
            </a:r>
            <a:endParaRPr lang="en-GB"/>
          </a:p>
        </p:txBody>
      </p:sp>
      <p:pic>
        <p:nvPicPr>
          <p:cNvPr id="8" name="Content Placeholder 7">
            <a:extLst>
              <a:ext uri="{FF2B5EF4-FFF2-40B4-BE49-F238E27FC236}">
                <a16:creationId xmlns:a16="http://schemas.microsoft.com/office/drawing/2014/main" id="{D55D60C5-ED77-46B4-98E0-3A5ACCEEF590}"/>
              </a:ext>
              <a:ext uri="{C183D7F6-B498-43B3-948B-1728B52AA6E4}">
                <adec:decorative xmlns:adec="http://schemas.microsoft.com/office/drawing/2017/decorative" val="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273800" y="2067124"/>
            <a:ext cx="5689600" cy="354766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148F30C-4C2C-482B-9C33-9503FE1BF2EA}"/>
              </a:ext>
            </a:extLst>
          </p:cNvPr>
          <p:cNvSpPr>
            <a:spLocks noGrp="1"/>
          </p:cNvSpPr>
          <p:nvPr>
            <p:ph type="sldNum" sz="quarter" idx="4"/>
          </p:nvPr>
        </p:nvSpPr>
        <p:spPr/>
        <p:txBody>
          <a:bodyPr/>
          <a:lstStyle/>
          <a:p>
            <a:fld id="{51AC9CB8-E4A1-4C80-A0FE-41AB03406E23}" type="slidenum">
              <a:rPr lang="en-GB" smtClean="0"/>
              <a:pPr/>
              <a:t>255</a:t>
            </a:fld>
            <a:endParaRPr lang="en-GB"/>
          </a:p>
        </p:txBody>
      </p:sp>
      <p:sp>
        <p:nvSpPr>
          <p:cNvPr id="5" name="Footer Placeholder 4">
            <a:extLst>
              <a:ext uri="{FF2B5EF4-FFF2-40B4-BE49-F238E27FC236}">
                <a16:creationId xmlns:a16="http://schemas.microsoft.com/office/drawing/2014/main" id="{A6DADB9D-D725-462C-BD2A-5E0AF905353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67738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62500" lnSpcReduction="20000"/>
          </a:bodyPr>
          <a:lstStyle/>
          <a:p>
            <a:pPr marL="0" indent="0">
              <a:buNone/>
            </a:pPr>
            <a:r>
              <a:rPr lang="en-GB">
                <a:solidFill>
                  <a:schemeClr val="accent1"/>
                </a:solidFill>
              </a:rPr>
              <a:t>Transformation Practices</a:t>
            </a:r>
          </a:p>
          <a:p>
            <a:r>
              <a:rPr lang="en-GB"/>
              <a:t>Create a Central Accessibility Team</a:t>
            </a:r>
          </a:p>
          <a:p>
            <a:r>
              <a:rPr lang="en-GB"/>
              <a:t>Obtain Executive Buy-In</a:t>
            </a:r>
          </a:p>
          <a:p>
            <a:r>
              <a:rPr lang="en-GB"/>
              <a:t>Create and Enforce an Accessibility Policy</a:t>
            </a:r>
          </a:p>
          <a:p>
            <a:r>
              <a:rPr lang="en-GB"/>
              <a:t>Report on Your Accessibility Transformation</a:t>
            </a:r>
          </a:p>
          <a:p>
            <a:r>
              <a:rPr lang="en-GB"/>
              <a:t>Give the Teams Accessibility Coaches</a:t>
            </a:r>
          </a:p>
          <a:p>
            <a:r>
              <a:rPr lang="en-GB"/>
              <a:t>Execute on an Ongoing Empathy Campaign</a:t>
            </a:r>
          </a:p>
          <a:p>
            <a:r>
              <a:rPr lang="en-GB"/>
              <a:t>Publish Learning Resources and Bulletins</a:t>
            </a:r>
          </a:p>
          <a:p>
            <a:endParaRPr lang="en-GB"/>
          </a:p>
        </p:txBody>
      </p:sp>
      <p:sp>
        <p:nvSpPr>
          <p:cNvPr id="3" name="Slide Number Placeholder 2">
            <a:extLst>
              <a:ext uri="{FF2B5EF4-FFF2-40B4-BE49-F238E27FC236}">
                <a16:creationId xmlns:a16="http://schemas.microsoft.com/office/drawing/2014/main" id="{06531D28-9DC4-4B0A-BD86-A30A1604645B}"/>
              </a:ext>
            </a:extLst>
          </p:cNvPr>
          <p:cNvSpPr>
            <a:spLocks noGrp="1"/>
          </p:cNvSpPr>
          <p:nvPr>
            <p:ph type="sldNum" sz="quarter" idx="4"/>
          </p:nvPr>
        </p:nvSpPr>
        <p:spPr/>
        <p:txBody>
          <a:bodyPr/>
          <a:lstStyle/>
          <a:p>
            <a:fld id="{51AC9CB8-E4A1-4C80-A0FE-41AB03406E23}" type="slidenum">
              <a:rPr lang="en-GB" smtClean="0"/>
              <a:pPr/>
              <a:t>256</a:t>
            </a:fld>
            <a:endParaRPr lang="en-GB"/>
          </a:p>
        </p:txBody>
      </p:sp>
      <p:sp>
        <p:nvSpPr>
          <p:cNvPr id="5" name="Footer Placeholder 4">
            <a:extLst>
              <a:ext uri="{FF2B5EF4-FFF2-40B4-BE49-F238E27FC236}">
                <a16:creationId xmlns:a16="http://schemas.microsoft.com/office/drawing/2014/main" id="{35D5BF95-6959-476F-90CC-25DC113666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77680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 </a:t>
            </a:r>
            <a:r>
              <a:rPr lang="en-GB">
                <a:solidFill>
                  <a:srgbClr val="00131D"/>
                </a:solidFill>
              </a:rPr>
              <a:t>2</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55000" lnSpcReduction="20000"/>
          </a:bodyPr>
          <a:lstStyle/>
          <a:p>
            <a:pPr marL="0" indent="0">
              <a:buNone/>
            </a:pPr>
            <a:r>
              <a:rPr lang="en-GB">
                <a:solidFill>
                  <a:schemeClr val="accent1"/>
                </a:solidFill>
              </a:rPr>
              <a:t>Team Practices</a:t>
            </a:r>
          </a:p>
          <a:p>
            <a:r>
              <a:rPr lang="en-GB"/>
              <a:t>Attend and Host Empathy Events</a:t>
            </a:r>
          </a:p>
          <a:p>
            <a:r>
              <a:rPr lang="en-GB"/>
              <a:t>Include Disabilities in UX Design</a:t>
            </a:r>
          </a:p>
          <a:p>
            <a:r>
              <a:rPr lang="en-GB"/>
              <a:t>Communicate Intent with Accessibility Design Annotation</a:t>
            </a:r>
          </a:p>
          <a:p>
            <a:r>
              <a:rPr lang="en-GB"/>
              <a:t>Create a User Interface Pattern Library</a:t>
            </a:r>
          </a:p>
          <a:p>
            <a:r>
              <a:rPr lang="en-GB"/>
              <a:t>Leverage an Accessibility Automation Library</a:t>
            </a:r>
          </a:p>
          <a:p>
            <a:r>
              <a:rPr lang="en-GB"/>
              <a:t>Automate Device and Assistive Technology Testing</a:t>
            </a:r>
          </a:p>
          <a:p>
            <a:r>
              <a:rPr lang="en-GB"/>
              <a:t>Manage Accessibility Defects Systematically</a:t>
            </a:r>
          </a:p>
          <a:p>
            <a:r>
              <a:rPr lang="en-GB"/>
              <a:t>Measure Accessibility</a:t>
            </a:r>
          </a:p>
          <a:p>
            <a:r>
              <a:rPr lang="en-GB"/>
              <a:t>Include Accessibility in Retrospectives and Sprint Planning</a:t>
            </a:r>
          </a:p>
          <a:p>
            <a:endParaRPr lang="en-GB"/>
          </a:p>
        </p:txBody>
      </p:sp>
      <p:sp>
        <p:nvSpPr>
          <p:cNvPr id="3" name="Slide Number Placeholder 2">
            <a:extLst>
              <a:ext uri="{FF2B5EF4-FFF2-40B4-BE49-F238E27FC236}">
                <a16:creationId xmlns:a16="http://schemas.microsoft.com/office/drawing/2014/main" id="{AB1CE225-27C3-4975-B464-8AA8892130FA}"/>
              </a:ext>
            </a:extLst>
          </p:cNvPr>
          <p:cNvSpPr>
            <a:spLocks noGrp="1"/>
          </p:cNvSpPr>
          <p:nvPr>
            <p:ph type="sldNum" sz="quarter" idx="4"/>
          </p:nvPr>
        </p:nvSpPr>
        <p:spPr/>
        <p:txBody>
          <a:bodyPr/>
          <a:lstStyle/>
          <a:p>
            <a:fld id="{51AC9CB8-E4A1-4C80-A0FE-41AB03406E23}" type="slidenum">
              <a:rPr lang="en-GB" smtClean="0"/>
              <a:pPr/>
              <a:t>257</a:t>
            </a:fld>
            <a:endParaRPr lang="en-GB"/>
          </a:p>
        </p:txBody>
      </p:sp>
      <p:sp>
        <p:nvSpPr>
          <p:cNvPr id="5" name="Footer Placeholder 4">
            <a:extLst>
              <a:ext uri="{FF2B5EF4-FFF2-40B4-BE49-F238E27FC236}">
                <a16:creationId xmlns:a16="http://schemas.microsoft.com/office/drawing/2014/main" id="{1EEE0CCF-5C66-4109-A6B3-001FE802F9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75704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a:xfrm>
            <a:off x="838200" y="298789"/>
            <a:ext cx="10515600" cy="1153360"/>
          </a:xfrm>
        </p:spPr>
        <p:txBody>
          <a:bodyPr/>
          <a:lstStyle/>
          <a:p>
            <a:r>
              <a:rPr lang="en-GB">
                <a:solidFill>
                  <a:schemeClr val="tx1"/>
                </a:solidFill>
              </a:rPr>
              <a:t>Shifting left through the process (11)</a:t>
            </a:r>
          </a:p>
        </p:txBody>
      </p:sp>
      <p:sp>
        <p:nvSpPr>
          <p:cNvPr id="3" name="Rectangle 2">
            <a:extLst>
              <a:ext uri="{FF2B5EF4-FFF2-40B4-BE49-F238E27FC236}">
                <a16:creationId xmlns:a16="http://schemas.microsoft.com/office/drawing/2014/main" id="{D1AD84E0-F658-4FF0-B166-180DB308EDE9}"/>
              </a:ext>
            </a:extLst>
          </p:cNvPr>
          <p:cNvSpPr/>
          <p:nvPr/>
        </p:nvSpPr>
        <p:spPr>
          <a:xfrm>
            <a:off x="253163" y="1335508"/>
            <a:ext cx="2626894" cy="4528608"/>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2" name="Rectangle 11">
            <a:extLst>
              <a:ext uri="{FF2B5EF4-FFF2-40B4-BE49-F238E27FC236}">
                <a16:creationId xmlns:a16="http://schemas.microsoft.com/office/drawing/2014/main" id="{FB71C47C-C037-4172-B2F1-0043C3CA2F35}"/>
              </a:ext>
            </a:extLst>
          </p:cNvPr>
          <p:cNvSpPr/>
          <p:nvPr/>
        </p:nvSpPr>
        <p:spPr>
          <a:xfrm>
            <a:off x="9448797" y="1311567"/>
            <a:ext cx="1985211" cy="452860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11" name="Rectangle 10">
            <a:extLst>
              <a:ext uri="{FF2B5EF4-FFF2-40B4-BE49-F238E27FC236}">
                <a16:creationId xmlns:a16="http://schemas.microsoft.com/office/drawing/2014/main" id="{803438DD-2D47-406C-AA20-D6E5F650A642}"/>
              </a:ext>
            </a:extLst>
          </p:cNvPr>
          <p:cNvSpPr/>
          <p:nvPr/>
        </p:nvSpPr>
        <p:spPr>
          <a:xfrm>
            <a:off x="7309682" y="1326344"/>
            <a:ext cx="1985211" cy="4528608"/>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“Test that it’s accessible.”</a:t>
            </a:r>
          </a:p>
        </p:txBody>
      </p:sp>
      <p:sp>
        <p:nvSpPr>
          <p:cNvPr id="14" name="Arrow: Left-Right 13">
            <a:extLst>
              <a:ext uri="{FF2B5EF4-FFF2-40B4-BE49-F238E27FC236}">
                <a16:creationId xmlns:a16="http://schemas.microsoft.com/office/drawing/2014/main" id="{14E6D120-73A9-445D-B42B-19CE35AAFC80}"/>
              </a:ext>
            </a:extLst>
          </p:cNvPr>
          <p:cNvSpPr/>
          <p:nvPr/>
        </p:nvSpPr>
        <p:spPr>
          <a:xfrm>
            <a:off x="2929378" y="2425891"/>
            <a:ext cx="4320645" cy="2366437"/>
          </a:xfrm>
          <a:prstGeom prst="leftRightArrow">
            <a:avLst/>
          </a:prstGeom>
          <a:solidFill>
            <a:schemeClr val="bg1">
              <a:lumMod val="10000"/>
            </a:schemeClr>
          </a:solidFill>
          <a:ln w="762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solidFill>
                  <a:schemeClr val="accent5"/>
                </a:solidFill>
              </a:rPr>
              <a:t>Use whatever techniques you prefer.</a:t>
            </a:r>
          </a:p>
        </p:txBody>
      </p:sp>
      <p:sp>
        <p:nvSpPr>
          <p:cNvPr id="15" name="Title 1">
            <a:extLst>
              <a:ext uri="{FF2B5EF4-FFF2-40B4-BE49-F238E27FC236}">
                <a16:creationId xmlns:a16="http://schemas.microsoft.com/office/drawing/2014/main" id="{2A2E5FFC-122B-4755-A822-7789CE1313EC}"/>
              </a:ext>
            </a:extLst>
          </p:cNvPr>
          <p:cNvSpPr txBox="1">
            <a:spLocks/>
          </p:cNvSpPr>
          <p:nvPr/>
        </p:nvSpPr>
        <p:spPr>
          <a:xfrm>
            <a:off x="190500"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GB">
                <a:solidFill>
                  <a:schemeClr val="tx1"/>
                </a:solidFill>
              </a:rPr>
              <a:t>Shifting left through the process (4)</a:t>
            </a:r>
          </a:p>
        </p:txBody>
      </p:sp>
      <p:graphicFrame>
        <p:nvGraphicFramePr>
          <p:cNvPr id="16" name="Content Placeholder 6" descr="Process timeline: requirements, design, code, test, release.">
            <a:extLst>
              <a:ext uri="{FF2B5EF4-FFF2-40B4-BE49-F238E27FC236}">
                <a16:creationId xmlns:a16="http://schemas.microsoft.com/office/drawing/2014/main" id="{BDFA93A9-C995-46ED-B83B-EEA9D0CBA51E}"/>
              </a:ext>
            </a:extLst>
          </p:cNvPr>
          <p:cNvGraphicFramePr>
            <a:graphicFrameLocks/>
          </p:cNvGraphicFramePr>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Arrow: Left 16">
            <a:extLst>
              <a:ext uri="{FF2B5EF4-FFF2-40B4-BE49-F238E27FC236}">
                <a16:creationId xmlns:a16="http://schemas.microsoft.com/office/drawing/2014/main" id="{ED7D1A2E-B1CA-4AE8-AC37-094D94307D3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4" name="Slide Number Placeholder 3">
            <a:extLst>
              <a:ext uri="{FF2B5EF4-FFF2-40B4-BE49-F238E27FC236}">
                <a16:creationId xmlns:a16="http://schemas.microsoft.com/office/drawing/2014/main" id="{7D23704A-22BC-4474-8413-606219F728B6}"/>
              </a:ext>
            </a:extLst>
          </p:cNvPr>
          <p:cNvSpPr>
            <a:spLocks noGrp="1"/>
          </p:cNvSpPr>
          <p:nvPr>
            <p:ph type="sldNum" sz="quarter" idx="4"/>
          </p:nvPr>
        </p:nvSpPr>
        <p:spPr/>
        <p:txBody>
          <a:bodyPr/>
          <a:lstStyle/>
          <a:p>
            <a:fld id="{51AC9CB8-E4A1-4C80-A0FE-41AB03406E23}" type="slidenum">
              <a:rPr lang="en-GB" smtClean="0"/>
              <a:pPr/>
              <a:t>258</a:t>
            </a:fld>
            <a:endParaRPr lang="en-GB"/>
          </a:p>
        </p:txBody>
      </p:sp>
      <p:sp>
        <p:nvSpPr>
          <p:cNvPr id="5" name="Footer Placeholder 4">
            <a:extLst>
              <a:ext uri="{FF2B5EF4-FFF2-40B4-BE49-F238E27FC236}">
                <a16:creationId xmlns:a16="http://schemas.microsoft.com/office/drawing/2014/main" id="{9B99446D-5DD3-44FA-AC4C-A559D3C1310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866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1" grpId="0" animBg="1"/>
      <p:bldP spid="14" grpId="0" animBg="1"/>
      <p:bldP spid="17"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259</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6107AC46-4D93-4A3B-8056-C8A183D741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4489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E5-5313-442A-BC86-B038B15EA552}"/>
              </a:ext>
            </a:extLst>
          </p:cNvPr>
          <p:cNvSpPr>
            <a:spLocks noGrp="1"/>
          </p:cNvSpPr>
          <p:nvPr>
            <p:ph type="title"/>
          </p:nvPr>
        </p:nvSpPr>
        <p:spPr>
          <a:xfrm>
            <a:off x="190500" y="147952"/>
            <a:ext cx="11772899" cy="1153360"/>
          </a:xfrm>
        </p:spPr>
        <p:txBody>
          <a:bodyPr anchor="ctr">
            <a:normAutofit/>
          </a:bodyPr>
          <a:lstStyle/>
          <a:p>
            <a:r>
              <a:rPr lang="en-GB"/>
              <a:t>Choosing a path</a:t>
            </a:r>
          </a:p>
        </p:txBody>
      </p:sp>
      <p:pic>
        <p:nvPicPr>
          <p:cNvPr id="12" name="Content Placeholder 11">
            <a:extLst>
              <a:ext uri="{FF2B5EF4-FFF2-40B4-BE49-F238E27FC236}">
                <a16:creationId xmlns:a16="http://schemas.microsoft.com/office/drawing/2014/main" id="{79267A3A-258E-47A5-848E-A6DCB988606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4"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5B89D02-658A-4E41-A0BE-0268CE286D3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a:t>
            </a:fld>
            <a:endParaRPr lang="en-GB"/>
          </a:p>
        </p:txBody>
      </p:sp>
      <p:sp>
        <p:nvSpPr>
          <p:cNvPr id="3" name="Footer Placeholder 2">
            <a:extLst>
              <a:ext uri="{FF2B5EF4-FFF2-40B4-BE49-F238E27FC236}">
                <a16:creationId xmlns:a16="http://schemas.microsoft.com/office/drawing/2014/main" id="{6EAEFF57-3971-4EEE-A4FA-5A1E169365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16844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 / Agile</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260</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Graphic 18">
            <a:extLst>
              <a:ext uri="{FF2B5EF4-FFF2-40B4-BE49-F238E27FC236}">
                <a16:creationId xmlns:a16="http://schemas.microsoft.com/office/drawing/2014/main" id="{0C6C6BC8-CE64-487D-9F91-A783E5B32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64" y="1161746"/>
            <a:ext cx="10996181" cy="6185352"/>
          </a:xfrm>
          <a:prstGeom prst="rect">
            <a:avLst/>
          </a:prstGeom>
        </p:spPr>
      </p:pic>
      <p:sp>
        <p:nvSpPr>
          <p:cNvPr id="2" name="Footer Placeholder 1">
            <a:extLst>
              <a:ext uri="{FF2B5EF4-FFF2-40B4-BE49-F238E27FC236}">
                <a16:creationId xmlns:a16="http://schemas.microsoft.com/office/drawing/2014/main" id="{21220B18-3257-411D-9A63-02C841322D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9570167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041CEDD-675C-453F-A9C4-CEC4CFC12CC5}"/>
              </a:ext>
            </a:extLst>
          </p:cNvPr>
          <p:cNvSpPr>
            <a:spLocks noGrp="1"/>
          </p:cNvSpPr>
          <p:nvPr>
            <p:ph type="title"/>
          </p:nvPr>
        </p:nvSpPr>
        <p:spPr>
          <a:xfrm>
            <a:off x="190500" y="147952"/>
            <a:ext cx="11772899" cy="1153360"/>
          </a:xfrm>
        </p:spPr>
        <p:txBody>
          <a:bodyPr anchor="ctr">
            <a:normAutofit/>
          </a:bodyPr>
          <a:lstStyle/>
          <a:p>
            <a:r>
              <a:rPr lang="en-GB" sz="3700"/>
              <a:t>Individuals and Interactions Over Processes and Tools</a:t>
            </a:r>
          </a:p>
        </p:txBody>
      </p:sp>
      <p:pic>
        <p:nvPicPr>
          <p:cNvPr id="6" name="Content Placeholder 5">
            <a:extLst>
              <a:ext uri="{FF2B5EF4-FFF2-40B4-BE49-F238E27FC236}">
                <a16:creationId xmlns:a16="http://schemas.microsoft.com/office/drawing/2014/main" id="{534D05D5-198E-4458-A2E1-AE90A0A44CBF}"/>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43995"/>
          <a:stretch/>
        </p:blipFill>
        <p:spPr>
          <a:xfrm>
            <a:off x="228600" y="1500810"/>
            <a:ext cx="5689600" cy="2126974"/>
          </a:xfrm>
          <a:noFill/>
        </p:spPr>
      </p:pic>
      <p:sp>
        <p:nvSpPr>
          <p:cNvPr id="10" name="Content Placeholder 9">
            <a:extLst>
              <a:ext uri="{FF2B5EF4-FFF2-40B4-BE49-F238E27FC236}">
                <a16:creationId xmlns:a16="http://schemas.microsoft.com/office/drawing/2014/main" id="{55B8E869-3055-42ED-A278-B8EA71639C94}"/>
              </a:ext>
            </a:extLst>
          </p:cNvPr>
          <p:cNvSpPr>
            <a:spLocks noGrp="1"/>
          </p:cNvSpPr>
          <p:nvPr>
            <p:ph sz="half" idx="2"/>
          </p:nvPr>
        </p:nvSpPr>
        <p:spPr>
          <a:xfrm>
            <a:off x="6273799" y="1500810"/>
            <a:ext cx="5689600" cy="2126974"/>
          </a:xfrm>
        </p:spPr>
        <p:txBody>
          <a:bodyPr anchor="ctr">
            <a:normAutofit/>
          </a:bodyPr>
          <a:lstStyle/>
          <a:p>
            <a:pPr marL="0" indent="0">
              <a:buNone/>
            </a:pPr>
            <a:r>
              <a:rPr lang="en-GB"/>
              <a:t>Cooperation between people participating in design and implementation.</a:t>
            </a:r>
          </a:p>
        </p:txBody>
      </p:sp>
      <p:sp>
        <p:nvSpPr>
          <p:cNvPr id="4" name="Content Placeholder 3">
            <a:extLst>
              <a:ext uri="{FF2B5EF4-FFF2-40B4-BE49-F238E27FC236}">
                <a16:creationId xmlns:a16="http://schemas.microsoft.com/office/drawing/2014/main" id="{ECEAF453-F7FC-46C3-A275-A176652D1817}"/>
              </a:ext>
            </a:extLst>
          </p:cNvPr>
          <p:cNvSpPr>
            <a:spLocks noGrp="1"/>
          </p:cNvSpPr>
          <p:nvPr>
            <p:ph sz="half" idx="10"/>
          </p:nvPr>
        </p:nvSpPr>
        <p:spPr>
          <a:xfrm>
            <a:off x="228600" y="3909387"/>
            <a:ext cx="5689600" cy="2126974"/>
          </a:xfrm>
        </p:spPr>
        <p:txBody>
          <a:bodyPr anchor="ctr">
            <a:normAutofit/>
          </a:bodyPr>
          <a:lstStyle/>
          <a:p>
            <a:pPr marL="0" indent="0">
              <a:buNone/>
            </a:pPr>
            <a:r>
              <a:rPr lang="en-GB"/>
              <a:t>User-centred design through partnership with users for design and testing.</a:t>
            </a:r>
          </a:p>
        </p:txBody>
      </p:sp>
      <p:pic>
        <p:nvPicPr>
          <p:cNvPr id="8" name="Content Placeholder 7">
            <a:extLst>
              <a:ext uri="{FF2B5EF4-FFF2-40B4-BE49-F238E27FC236}">
                <a16:creationId xmlns:a16="http://schemas.microsoft.com/office/drawing/2014/main" id="{3EE3EC33-9AD5-4182-81A7-D28C24622AAC}"/>
              </a:ext>
              <a:ext uri="{C183D7F6-B498-43B3-948B-1728B52AA6E4}">
                <adec:decorative xmlns:adec="http://schemas.microsoft.com/office/drawing/2017/decorative" val="1"/>
              </a:ext>
            </a:extLst>
          </p:cNvPr>
          <p:cNvPicPr>
            <a:picLocks noGrp="1" noChangeAspect="1"/>
          </p:cNvPicPr>
          <p:nvPr>
            <p:ph sz="half" idx="11"/>
          </p:nvPr>
        </p:nvPicPr>
        <p:blipFill rotWithShape="1">
          <a:blip r:embed="rId4">
            <a:extLst>
              <a:ext uri="{28A0092B-C50C-407E-A947-70E740481C1C}">
                <a14:useLocalDpi xmlns:a14="http://schemas.microsoft.com/office/drawing/2010/main" val="0"/>
              </a:ext>
            </a:extLst>
          </a:blip>
          <a:srcRect t="22020" b="21730"/>
          <a:stretch/>
        </p:blipFill>
        <p:spPr>
          <a:xfrm>
            <a:off x="6273800" y="3909387"/>
            <a:ext cx="5673224" cy="2126974"/>
          </a:xfrm>
        </p:spPr>
      </p:pic>
      <p:sp>
        <p:nvSpPr>
          <p:cNvPr id="3" name="Slide Number Placeholder 2">
            <a:extLst>
              <a:ext uri="{FF2B5EF4-FFF2-40B4-BE49-F238E27FC236}">
                <a16:creationId xmlns:a16="http://schemas.microsoft.com/office/drawing/2014/main" id="{03CB89DC-2850-4FFD-BB61-A127414E472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261</a:t>
            </a:fld>
            <a:endParaRPr lang="en-GB"/>
          </a:p>
        </p:txBody>
      </p:sp>
      <p:sp>
        <p:nvSpPr>
          <p:cNvPr id="2" name="Footer Placeholder 1">
            <a:extLst>
              <a:ext uri="{FF2B5EF4-FFF2-40B4-BE49-F238E27FC236}">
                <a16:creationId xmlns:a16="http://schemas.microsoft.com/office/drawing/2014/main" id="{5BB10279-1A5A-45DC-93EA-E471B8E0A3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012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9FB0C0-A651-47AD-A1C1-8F4C2D1DF3F1}"/>
              </a:ext>
            </a:extLst>
          </p:cNvPr>
          <p:cNvSpPr>
            <a:spLocks noGrp="1"/>
          </p:cNvSpPr>
          <p:nvPr>
            <p:ph type="title"/>
          </p:nvPr>
        </p:nvSpPr>
        <p:spPr>
          <a:xfrm>
            <a:off x="190500" y="147952"/>
            <a:ext cx="11772899" cy="1153360"/>
          </a:xfrm>
        </p:spPr>
        <p:txBody>
          <a:bodyPr anchor="ctr">
            <a:normAutofit/>
          </a:bodyPr>
          <a:lstStyle/>
          <a:p>
            <a:r>
              <a:rPr lang="en-GB" sz="3700"/>
              <a:t>Working software over comprehensive documentation</a:t>
            </a:r>
          </a:p>
        </p:txBody>
      </p:sp>
      <p:pic>
        <p:nvPicPr>
          <p:cNvPr id="11" name="Content Placeholder 10">
            <a:extLst>
              <a:ext uri="{FF2B5EF4-FFF2-40B4-BE49-F238E27FC236}">
                <a16:creationId xmlns:a16="http://schemas.microsoft.com/office/drawing/2014/main" id="{C833A891-755B-4BF5-BDA5-2E6467187484}"/>
              </a:ext>
              <a:ext uri="{C183D7F6-B498-43B3-948B-1728B52AA6E4}">
                <adec:decorative xmlns:adec="http://schemas.microsoft.com/office/drawing/2017/decorative" val="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5374" b="18621"/>
          <a:stretch/>
        </p:blipFill>
        <p:spPr>
          <a:xfrm>
            <a:off x="228600" y="1500810"/>
            <a:ext cx="5689600" cy="2126974"/>
          </a:xfrm>
          <a:noFill/>
        </p:spPr>
      </p:pic>
      <p:pic>
        <p:nvPicPr>
          <p:cNvPr id="9" name="Content Placeholder 8">
            <a:extLst>
              <a:ext uri="{FF2B5EF4-FFF2-40B4-BE49-F238E27FC236}">
                <a16:creationId xmlns:a16="http://schemas.microsoft.com/office/drawing/2014/main" id="{6E570D66-8645-4A7C-88EF-AB075E14849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1815"/>
          <a:stretch/>
        </p:blipFill>
        <p:spPr>
          <a:xfrm>
            <a:off x="6273799" y="1500810"/>
            <a:ext cx="5689600" cy="2126974"/>
          </a:xfrm>
          <a:noFill/>
        </p:spPr>
      </p:pic>
      <p:sp>
        <p:nvSpPr>
          <p:cNvPr id="8" name="Content Placeholder 7">
            <a:extLst>
              <a:ext uri="{FF2B5EF4-FFF2-40B4-BE49-F238E27FC236}">
                <a16:creationId xmlns:a16="http://schemas.microsoft.com/office/drawing/2014/main" id="{3FC86CBA-E236-447E-B21D-FA80EC557AF1}"/>
              </a:ext>
            </a:extLst>
          </p:cNvPr>
          <p:cNvSpPr>
            <a:spLocks noGrp="1"/>
          </p:cNvSpPr>
          <p:nvPr>
            <p:ph sz="half" idx="10"/>
          </p:nvPr>
        </p:nvSpPr>
        <p:spPr>
          <a:xfrm>
            <a:off x="228600" y="3909387"/>
            <a:ext cx="5689600" cy="2126974"/>
          </a:xfrm>
        </p:spPr>
        <p:txBody>
          <a:bodyPr anchor="ctr">
            <a:normAutofit/>
          </a:bodyPr>
          <a:lstStyle/>
          <a:p>
            <a:pPr marL="0" indent="0">
              <a:buNone/>
            </a:pPr>
            <a:r>
              <a:rPr lang="en-GB"/>
              <a:t>Deliver wireframes, prototypes, product increments, with accessibility in mind.</a:t>
            </a:r>
          </a:p>
        </p:txBody>
      </p:sp>
      <p:sp>
        <p:nvSpPr>
          <p:cNvPr id="7" name="Content Placeholder 6">
            <a:extLst>
              <a:ext uri="{FF2B5EF4-FFF2-40B4-BE49-F238E27FC236}">
                <a16:creationId xmlns:a16="http://schemas.microsoft.com/office/drawing/2014/main" id="{0CF65ECF-DB0D-4681-9DE2-8DBB8B3CDB8E}"/>
              </a:ext>
            </a:extLst>
          </p:cNvPr>
          <p:cNvSpPr>
            <a:spLocks noGrp="1"/>
          </p:cNvSpPr>
          <p:nvPr>
            <p:ph sz="half" idx="11"/>
          </p:nvPr>
        </p:nvSpPr>
        <p:spPr>
          <a:xfrm>
            <a:off x="6273799" y="3909387"/>
            <a:ext cx="5689600" cy="2126974"/>
          </a:xfrm>
        </p:spPr>
        <p:txBody>
          <a:bodyPr anchor="ctr">
            <a:normAutofit/>
          </a:bodyPr>
          <a:lstStyle/>
          <a:p>
            <a:pPr marL="0" indent="0">
              <a:buNone/>
            </a:pPr>
            <a:r>
              <a:rPr lang="en-GB"/>
              <a:t>Accessibility within the Definition of Done.</a:t>
            </a:r>
          </a:p>
        </p:txBody>
      </p:sp>
      <p:sp>
        <p:nvSpPr>
          <p:cNvPr id="5" name="Slide Number Placeholder 4">
            <a:extLst>
              <a:ext uri="{FF2B5EF4-FFF2-40B4-BE49-F238E27FC236}">
                <a16:creationId xmlns:a16="http://schemas.microsoft.com/office/drawing/2014/main" id="{5D79B9EC-ADE7-4511-86C6-117D18793C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262</a:t>
            </a:fld>
            <a:endParaRPr lang="en-GB"/>
          </a:p>
        </p:txBody>
      </p:sp>
      <p:sp>
        <p:nvSpPr>
          <p:cNvPr id="2" name="Footer Placeholder 1">
            <a:extLst>
              <a:ext uri="{FF2B5EF4-FFF2-40B4-BE49-F238E27FC236}">
                <a16:creationId xmlns:a16="http://schemas.microsoft.com/office/drawing/2014/main" id="{6545E531-6041-44AC-8BE4-B60E00BCE48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8284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bg/>
                                          </p:spTgt>
                                        </p:tgtEl>
                                        <p:attrNameLst>
                                          <p:attrName>style.visibility</p:attrName>
                                        </p:attrNameLst>
                                      </p:cBhvr>
                                      <p:to>
                                        <p:strVal val="visible"/>
                                      </p:to>
                                    </p:set>
                                    <p:animEffect transition="in" filter="fade">
                                      <p:cBhvr>
                                        <p:cTn id="10" dur="500"/>
                                        <p:tgtEl>
                                          <p:spTgt spid="8">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bg/>
                                          </p:spTgt>
                                        </p:tgtEl>
                                        <p:attrNameLst>
                                          <p:attrName>style.visibility</p:attrName>
                                        </p:attrNameLst>
                                      </p:cBhvr>
                                      <p:to>
                                        <p:strVal val="visible"/>
                                      </p:to>
                                    </p:set>
                                    <p:animEffect transition="in" filter="fade">
                                      <p:cBhvr>
                                        <p:cTn id="21" dur="500"/>
                                        <p:tgtEl>
                                          <p:spTgt spid="7">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7" grpId="0" uiExpand="1" build="p"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6ED9-F9A8-4BCA-9BDA-09AB012A3A50}"/>
              </a:ext>
            </a:extLst>
          </p:cNvPr>
          <p:cNvSpPr>
            <a:spLocks noGrp="1"/>
          </p:cNvSpPr>
          <p:nvPr>
            <p:ph type="title"/>
          </p:nvPr>
        </p:nvSpPr>
        <p:spPr>
          <a:xfrm>
            <a:off x="190500" y="147952"/>
            <a:ext cx="11772899" cy="1153360"/>
          </a:xfrm>
        </p:spPr>
        <p:txBody>
          <a:bodyPr anchor="ctr">
            <a:normAutofit/>
          </a:bodyPr>
          <a:lstStyle/>
          <a:p>
            <a:r>
              <a:rPr lang="en-GB"/>
              <a:t>Responding to change over following a plan</a:t>
            </a:r>
          </a:p>
        </p:txBody>
      </p:sp>
      <p:pic>
        <p:nvPicPr>
          <p:cNvPr id="15" name="Content Placeholder 14">
            <a:extLst>
              <a:ext uri="{FF2B5EF4-FFF2-40B4-BE49-F238E27FC236}">
                <a16:creationId xmlns:a16="http://schemas.microsoft.com/office/drawing/2014/main" id="{09D10783-56DE-41C2-93CF-B91B26CC77CB}"/>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1068" b="22927"/>
          <a:stretch/>
        </p:blipFill>
        <p:spPr>
          <a:xfrm>
            <a:off x="228602" y="3909387"/>
            <a:ext cx="5689600" cy="2126974"/>
          </a:xfrm>
          <a:noFill/>
        </p:spPr>
      </p:pic>
      <p:pic>
        <p:nvPicPr>
          <p:cNvPr id="19" name="Content Placeholder 18">
            <a:extLst>
              <a:ext uri="{FF2B5EF4-FFF2-40B4-BE49-F238E27FC236}">
                <a16:creationId xmlns:a16="http://schemas.microsoft.com/office/drawing/2014/main" id="{CB8908DE-8531-45BA-A9F0-9A148CD189E1}"/>
              </a:ext>
              <a:ext uri="{C183D7F6-B498-43B3-948B-1728B52AA6E4}">
                <adec:decorative xmlns:adec="http://schemas.microsoft.com/office/drawing/2017/decorative" val="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6584" b="23212"/>
          <a:stretch/>
        </p:blipFill>
        <p:spPr>
          <a:xfrm>
            <a:off x="6273799" y="1500810"/>
            <a:ext cx="5689600" cy="2126974"/>
          </a:xfrm>
          <a:noFill/>
        </p:spPr>
      </p:pic>
      <p:sp>
        <p:nvSpPr>
          <p:cNvPr id="4" name="Content Placeholder 3">
            <a:extLst>
              <a:ext uri="{FF2B5EF4-FFF2-40B4-BE49-F238E27FC236}">
                <a16:creationId xmlns:a16="http://schemas.microsoft.com/office/drawing/2014/main" id="{CBEB1C0A-C085-45A5-BDC2-977CD1129AB6}"/>
              </a:ext>
            </a:extLst>
          </p:cNvPr>
          <p:cNvSpPr>
            <a:spLocks noGrp="1"/>
          </p:cNvSpPr>
          <p:nvPr>
            <p:ph sz="half" idx="10"/>
          </p:nvPr>
        </p:nvSpPr>
        <p:spPr>
          <a:xfrm>
            <a:off x="228601" y="1520875"/>
            <a:ext cx="5689600" cy="2126974"/>
          </a:xfrm>
        </p:spPr>
        <p:txBody>
          <a:bodyPr anchor="ctr">
            <a:normAutofit/>
          </a:bodyPr>
          <a:lstStyle/>
          <a:p>
            <a:pPr marL="0" indent="0">
              <a:buNone/>
            </a:pPr>
            <a:r>
              <a:rPr lang="en-GB"/>
              <a:t>Use of semantic elements reduces technical debt and the need to refactor.</a:t>
            </a:r>
          </a:p>
        </p:txBody>
      </p:sp>
      <p:sp>
        <p:nvSpPr>
          <p:cNvPr id="3" name="Content Placeholder 2">
            <a:extLst>
              <a:ext uri="{FF2B5EF4-FFF2-40B4-BE49-F238E27FC236}">
                <a16:creationId xmlns:a16="http://schemas.microsoft.com/office/drawing/2014/main" id="{B27373DC-AE04-4B31-B3C1-274EE13F50C8}"/>
              </a:ext>
            </a:extLst>
          </p:cNvPr>
          <p:cNvSpPr>
            <a:spLocks noGrp="1"/>
          </p:cNvSpPr>
          <p:nvPr>
            <p:ph sz="half" idx="11"/>
          </p:nvPr>
        </p:nvSpPr>
        <p:spPr>
          <a:xfrm>
            <a:off x="6273799" y="3909387"/>
            <a:ext cx="5689600" cy="2126974"/>
          </a:xfrm>
        </p:spPr>
        <p:txBody>
          <a:bodyPr anchor="ctr">
            <a:normAutofit/>
          </a:bodyPr>
          <a:lstStyle/>
          <a:p>
            <a:pPr marL="0" indent="0">
              <a:buNone/>
            </a:pPr>
            <a:r>
              <a:rPr lang="en-GB"/>
              <a:t>Following the accessibility principle of Robust aids with compatibility with user-agents not yet created.</a:t>
            </a:r>
          </a:p>
        </p:txBody>
      </p:sp>
      <p:sp>
        <p:nvSpPr>
          <p:cNvPr id="5" name="Slide Number Placeholder 4">
            <a:extLst>
              <a:ext uri="{FF2B5EF4-FFF2-40B4-BE49-F238E27FC236}">
                <a16:creationId xmlns:a16="http://schemas.microsoft.com/office/drawing/2014/main" id="{21C4B694-EF01-4FBA-A937-DD2A75C60ED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263</a:t>
            </a:fld>
            <a:endParaRPr lang="en-GB"/>
          </a:p>
        </p:txBody>
      </p:sp>
      <p:sp>
        <p:nvSpPr>
          <p:cNvPr id="6" name="Footer Placeholder 5">
            <a:extLst>
              <a:ext uri="{FF2B5EF4-FFF2-40B4-BE49-F238E27FC236}">
                <a16:creationId xmlns:a16="http://schemas.microsoft.com/office/drawing/2014/main" id="{2B8309F0-19D4-4837-AEFC-F1AF4CACBE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4089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bg/>
                                          </p:spTgt>
                                        </p:tgtEl>
                                        <p:attrNameLst>
                                          <p:attrName>style.visibility</p:attrName>
                                        </p:attrNameLst>
                                      </p:cBhvr>
                                      <p:to>
                                        <p:strVal val="visible"/>
                                      </p:to>
                                    </p:set>
                                    <p:animEffect transition="in" filter="fade">
                                      <p:cBhvr>
                                        <p:cTn id="21" dur="500"/>
                                        <p:tgtEl>
                                          <p:spTgt spid="3">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AA8-2DA9-460D-AC32-54BD70914924}"/>
              </a:ext>
            </a:extLst>
          </p:cNvPr>
          <p:cNvSpPr>
            <a:spLocks noGrp="1"/>
          </p:cNvSpPr>
          <p:nvPr>
            <p:ph type="title"/>
          </p:nvPr>
        </p:nvSpPr>
        <p:spPr/>
        <p:txBody>
          <a:bodyPr>
            <a:normAutofit fontScale="90000"/>
          </a:bodyPr>
          <a:lstStyle/>
          <a:p>
            <a:r>
              <a:rPr lang="en-GB"/>
              <a:t>The art of maximizing the amount of work not done</a:t>
            </a:r>
          </a:p>
        </p:txBody>
      </p:sp>
      <p:sp>
        <p:nvSpPr>
          <p:cNvPr id="8" name="Rectangle 3">
            <a:extLst>
              <a:ext uri="{FF2B5EF4-FFF2-40B4-BE49-F238E27FC236}">
                <a16:creationId xmlns:a16="http://schemas.microsoft.com/office/drawing/2014/main" id="{1118BB62-4823-4850-816D-B072FD136563}"/>
              </a:ext>
            </a:extLst>
          </p:cNvPr>
          <p:cNvSpPr>
            <a:spLocks noGrp="1" noChangeArrowheads="1"/>
          </p:cNvSpPr>
          <p:nvPr>
            <p:ph sz="half" idx="1"/>
          </p:nvPr>
        </p:nvSpPr>
        <p:spPr bwMode="auto">
          <a:xfrm>
            <a:off x="228600" y="1549546"/>
            <a:ext cx="5689600" cy="4278094"/>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divButton</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class</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lumMod val="40000"/>
                    <a:lumOff val="60000"/>
                  </a:schemeClr>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err="1">
                <a:ln>
                  <a:noFill/>
                </a:ln>
                <a:solidFill>
                  <a:schemeClr val="accent2"/>
                </a:solidFill>
                <a:effectLst/>
                <a:latin typeface="Arial Unicode MS"/>
              </a:rPr>
              <a:t>tabindex</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"0"</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role=</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a:solidFill>
                <a:srgbClr val="8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const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document.getElementById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divButton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'click',</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 =&gt; </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keydown</a:t>
            </a:r>
            <a:r>
              <a:rPr kumimoji="0" lang="en-US" altLang="en-US" sz="1600" b="0" i="0" u="none" strike="noStrike" cap="none" normalizeH="0" baseline="0">
                <a:ln>
                  <a:noFill/>
                </a:ln>
                <a:solidFill>
                  <a:srgbClr val="FFFFEE"/>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event</a:t>
            </a:r>
            <a:r>
              <a:rPr kumimoji="0" lang="en-US" altLang="en-US" sz="1600" b="0" i="0" u="none" strike="noStrike" cap="none" normalizeH="0" baseline="0">
                <a:ln>
                  <a:noFill/>
                </a:ln>
                <a:solidFill>
                  <a:srgbClr val="808030"/>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=&gt;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1" i="0" u="none" strike="noStrike" cap="none" normalizeH="0" baseline="0">
                <a:ln>
                  <a:noFill/>
                </a:ln>
                <a:solidFill>
                  <a:schemeClr val="accent4"/>
                </a:solidFill>
                <a:effectLst/>
                <a:latin typeface="Arial Unicode MS"/>
              </a:rPr>
              <a:t>if</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'Space'</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'Enter'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err="1">
                <a:ln>
                  <a:noFill/>
                </a:ln>
                <a:solidFill>
                  <a:schemeClr val="bg1"/>
                </a:solidFill>
                <a:effectLst/>
                <a:latin typeface="Arial Unicode MS"/>
              </a:rPr>
              <a:t>button.click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200" b="0" i="0" u="none" strike="noStrike" cap="none" normalizeH="0" baseline="0">
                <a:ln>
                  <a:noFill/>
                </a:ln>
                <a:solidFill>
                  <a:schemeClr val="accent6"/>
                </a:solidFill>
                <a:effectLst/>
              </a:rPr>
              <a:t> </a:t>
            </a:r>
            <a:endParaRPr kumimoji="0" lang="en-US" altLang="en-US" b="0" i="0" u="none" strike="noStrike" cap="none" normalizeH="0" baseline="0">
              <a:ln>
                <a:noFill/>
              </a:ln>
              <a:solidFill>
                <a:schemeClr val="accent6"/>
              </a:solidFill>
              <a:effectLst/>
              <a:latin typeface="Arial" panose="020B0604020202020204" pitchFamily="34" charset="0"/>
            </a:endParaRPr>
          </a:p>
        </p:txBody>
      </p:sp>
      <p:sp>
        <p:nvSpPr>
          <p:cNvPr id="16" name="TextBox 15">
            <a:extLst>
              <a:ext uri="{FF2B5EF4-FFF2-40B4-BE49-F238E27FC236}">
                <a16:creationId xmlns:a16="http://schemas.microsoft.com/office/drawing/2014/main" id="{EBD7BD3E-48AB-4225-BF38-42E269D5DF3D}"/>
              </a:ext>
            </a:extLst>
          </p:cNvPr>
          <p:cNvSpPr txBox="1"/>
          <p:nvPr/>
        </p:nvSpPr>
        <p:spPr>
          <a:xfrm>
            <a:off x="1741252" y="5926581"/>
            <a:ext cx="2966936" cy="369332"/>
          </a:xfrm>
          <a:prstGeom prst="rect">
            <a:avLst/>
          </a:prstGeom>
          <a:noFill/>
        </p:spPr>
        <p:txBody>
          <a:bodyPr wrap="square" rtlCol="0">
            <a:spAutoFit/>
          </a:bodyPr>
          <a:lstStyle/>
          <a:p>
            <a:r>
              <a:rPr lang="en-GB">
                <a:solidFill>
                  <a:schemeClr val="bg1"/>
                </a:solidFill>
              </a:rPr>
              <a:t>Not using semantic HTML</a:t>
            </a:r>
          </a:p>
        </p:txBody>
      </p:sp>
      <p:sp>
        <p:nvSpPr>
          <p:cNvPr id="6" name="Rectangle 1">
            <a:extLst>
              <a:ext uri="{FF2B5EF4-FFF2-40B4-BE49-F238E27FC236}">
                <a16:creationId xmlns:a16="http://schemas.microsoft.com/office/drawing/2014/main" id="{893292BF-62C8-42E3-9D19-6EB6B96266A7}"/>
              </a:ext>
            </a:extLst>
          </p:cNvPr>
          <p:cNvSpPr>
            <a:spLocks noGrp="1" noChangeArrowheads="1"/>
          </p:cNvSpPr>
          <p:nvPr>
            <p:ph sz="half" idx="2"/>
          </p:nvPr>
        </p:nvSpPr>
        <p:spPr bwMode="auto">
          <a:xfrm>
            <a:off x="7152501" y="1548404"/>
            <a:ext cx="4810898" cy="1815882"/>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p>
          <a:p>
            <a:pPr marL="0" indent="0" eaLnBrk="0" fontAlgn="base" hangingPunct="0">
              <a:spcBef>
                <a:spcPct val="0"/>
              </a:spcBef>
              <a:spcAft>
                <a:spcPct val="0"/>
              </a:spcAft>
              <a:buNone/>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Arial Unicode MS"/>
            </a:endParaRPr>
          </a:p>
        </p:txBody>
      </p:sp>
      <p:sp>
        <p:nvSpPr>
          <p:cNvPr id="17" name="TextBox 16">
            <a:extLst>
              <a:ext uri="{FF2B5EF4-FFF2-40B4-BE49-F238E27FC236}">
                <a16:creationId xmlns:a16="http://schemas.microsoft.com/office/drawing/2014/main" id="{BD1D71EB-5521-4DF2-8626-FD501607EEAB}"/>
              </a:ext>
            </a:extLst>
          </p:cNvPr>
          <p:cNvSpPr txBox="1"/>
          <p:nvPr/>
        </p:nvSpPr>
        <p:spPr>
          <a:xfrm>
            <a:off x="8311736" y="3463226"/>
            <a:ext cx="2492428" cy="369332"/>
          </a:xfrm>
          <a:prstGeom prst="rect">
            <a:avLst/>
          </a:prstGeom>
          <a:noFill/>
        </p:spPr>
        <p:txBody>
          <a:bodyPr wrap="square" rtlCol="0">
            <a:spAutoFit/>
          </a:bodyPr>
          <a:lstStyle/>
          <a:p>
            <a:r>
              <a:rPr lang="en-GB">
                <a:solidFill>
                  <a:schemeClr val="bg1"/>
                </a:solidFill>
              </a:rPr>
              <a:t>Using semantic HTML</a:t>
            </a:r>
          </a:p>
        </p:txBody>
      </p:sp>
      <p:sp>
        <p:nvSpPr>
          <p:cNvPr id="18" name="TextBox 17">
            <a:extLst>
              <a:ext uri="{FF2B5EF4-FFF2-40B4-BE49-F238E27FC236}">
                <a16:creationId xmlns:a16="http://schemas.microsoft.com/office/drawing/2014/main" id="{C5B853DF-EBE4-4CA0-B5CA-998A9F80684B}"/>
              </a:ext>
            </a:extLst>
          </p:cNvPr>
          <p:cNvSpPr txBox="1"/>
          <p:nvPr/>
        </p:nvSpPr>
        <p:spPr>
          <a:xfrm>
            <a:off x="9762563" y="5827640"/>
            <a:ext cx="2360669" cy="369332"/>
          </a:xfrm>
          <a:prstGeom prst="rect">
            <a:avLst/>
          </a:prstGeom>
          <a:noFill/>
        </p:spPr>
        <p:txBody>
          <a:bodyPr wrap="square" rtlCol="0">
            <a:spAutoFit/>
          </a:bodyPr>
          <a:lstStyle/>
          <a:p>
            <a:r>
              <a:rPr lang="en-GB">
                <a:solidFill>
                  <a:schemeClr val="bg1"/>
                </a:solidFill>
                <a:hlinkClick r:id="rId3"/>
              </a:rPr>
              <a:t>Example on </a:t>
            </a:r>
            <a:r>
              <a:rPr lang="en-GB" err="1">
                <a:solidFill>
                  <a:schemeClr val="bg1"/>
                </a:solidFill>
                <a:hlinkClick r:id="rId3"/>
              </a:rPr>
              <a:t>CodePen</a:t>
            </a:r>
            <a:endParaRPr lang="en-GB">
              <a:solidFill>
                <a:schemeClr val="bg1"/>
              </a:solidFill>
            </a:endParaRPr>
          </a:p>
        </p:txBody>
      </p:sp>
      <p:sp>
        <p:nvSpPr>
          <p:cNvPr id="5" name="Slide Number Placeholder 4">
            <a:extLst>
              <a:ext uri="{FF2B5EF4-FFF2-40B4-BE49-F238E27FC236}">
                <a16:creationId xmlns:a16="http://schemas.microsoft.com/office/drawing/2014/main" id="{BE2CD4AE-E8A5-4D05-99A1-57EAB330BF56}"/>
              </a:ext>
            </a:extLst>
          </p:cNvPr>
          <p:cNvSpPr>
            <a:spLocks noGrp="1"/>
          </p:cNvSpPr>
          <p:nvPr>
            <p:ph type="sldNum" sz="quarter" idx="4"/>
          </p:nvPr>
        </p:nvSpPr>
        <p:spPr/>
        <p:txBody>
          <a:bodyPr/>
          <a:lstStyle/>
          <a:p>
            <a:fld id="{51AC9CB8-E4A1-4C80-A0FE-41AB03406E23}" type="slidenum">
              <a:rPr lang="en-GB" smtClean="0"/>
              <a:pPr/>
              <a:t>264</a:t>
            </a:fld>
            <a:endParaRPr lang="en-GB"/>
          </a:p>
        </p:txBody>
      </p:sp>
      <p:sp>
        <p:nvSpPr>
          <p:cNvPr id="3" name="Footer Placeholder 2">
            <a:extLst>
              <a:ext uri="{FF2B5EF4-FFF2-40B4-BE49-F238E27FC236}">
                <a16:creationId xmlns:a16="http://schemas.microsoft.com/office/drawing/2014/main" id="{2A249449-854C-4559-AEBE-BF6481DA2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593396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B41F2-9815-48CE-9553-06E9749F4BC9}"/>
              </a:ext>
            </a:extLst>
          </p:cNvPr>
          <p:cNvSpPr>
            <a:spLocks noGrp="1"/>
          </p:cNvSpPr>
          <p:nvPr>
            <p:ph type="title"/>
          </p:nvPr>
        </p:nvSpPr>
        <p:spPr/>
        <p:txBody>
          <a:bodyPr/>
          <a:lstStyle/>
          <a:p>
            <a:r>
              <a:rPr lang="en-GB"/>
              <a:t>Pair programming</a:t>
            </a:r>
          </a:p>
        </p:txBody>
      </p:sp>
      <p:pic>
        <p:nvPicPr>
          <p:cNvPr id="13" name="Content Placeholder 12" descr="Mark Steadman&#10;@Steady5063&#10;Been seeing a lot on pair programming lately. From an #Accessibility standpoint, the best thing a #webdev can do is sit with an #a11y expert and build a component together! So much knowledge and skills can be transferred just from that alone! I do it a lot and it works wonders!&#10;1:10 pm · 19 Aug 2021·Twitter for iPhone&#10;14&#10; Retweets&#10;3&#10; Quote Tweets&#10;46&#10; Likes">
            <a:extLst>
              <a:ext uri="{FF2B5EF4-FFF2-40B4-BE49-F238E27FC236}">
                <a16:creationId xmlns:a16="http://schemas.microsoft.com/office/drawing/2014/main" id="{E55FF188-36BB-4F37-94DC-67130C5EAE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716180"/>
            <a:ext cx="5689600" cy="4249552"/>
          </a:xfrm>
          <a:ln w="38100">
            <a:solidFill>
              <a:schemeClr val="bg1"/>
            </a:solidFill>
          </a:ln>
        </p:spPr>
      </p:pic>
      <p:pic>
        <p:nvPicPr>
          <p:cNvPr id="9" name="Content Placeholder 8">
            <a:extLst>
              <a:ext uri="{FF2B5EF4-FFF2-40B4-BE49-F238E27FC236}">
                <a16:creationId xmlns:a16="http://schemas.microsoft.com/office/drawing/2014/main" id="{37C046F7-5DD7-4F29-BF94-5FD50BDA3068}"/>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0742"/>
          <a:stretch/>
        </p:blipFill>
        <p:spPr>
          <a:xfrm flipH="1">
            <a:off x="6273802" y="1716180"/>
            <a:ext cx="5689597" cy="4249552"/>
          </a:xfrm>
          <a:ln w="38100">
            <a:solidFill>
              <a:schemeClr val="bg1"/>
            </a:solidFill>
          </a:ln>
        </p:spPr>
      </p:pic>
      <p:sp>
        <p:nvSpPr>
          <p:cNvPr id="5" name="Slide Number Placeholder 4">
            <a:extLst>
              <a:ext uri="{FF2B5EF4-FFF2-40B4-BE49-F238E27FC236}">
                <a16:creationId xmlns:a16="http://schemas.microsoft.com/office/drawing/2014/main" id="{716682A3-FBFD-4F21-924B-13F3D0673ECE}"/>
              </a:ext>
            </a:extLst>
          </p:cNvPr>
          <p:cNvSpPr>
            <a:spLocks noGrp="1"/>
          </p:cNvSpPr>
          <p:nvPr>
            <p:ph type="sldNum" sz="quarter" idx="4"/>
          </p:nvPr>
        </p:nvSpPr>
        <p:spPr/>
        <p:txBody>
          <a:bodyPr/>
          <a:lstStyle/>
          <a:p>
            <a:fld id="{51AC9CB8-E4A1-4C80-A0FE-41AB03406E23}" type="slidenum">
              <a:rPr lang="en-GB" smtClean="0"/>
              <a:pPr/>
              <a:t>265</a:t>
            </a:fld>
            <a:endParaRPr lang="en-GB"/>
          </a:p>
        </p:txBody>
      </p:sp>
      <p:sp>
        <p:nvSpPr>
          <p:cNvPr id="3" name="Footer Placeholder 2">
            <a:extLst>
              <a:ext uri="{FF2B5EF4-FFF2-40B4-BE49-F238E27FC236}">
                <a16:creationId xmlns:a16="http://schemas.microsoft.com/office/drawing/2014/main" id="{A8AD7BDD-E951-4727-8C50-40C68E86C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50327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2F41-C56F-4651-98A2-61A44628A0FC}"/>
              </a:ext>
            </a:extLst>
          </p:cNvPr>
          <p:cNvSpPr>
            <a:spLocks noGrp="1"/>
          </p:cNvSpPr>
          <p:nvPr>
            <p:ph type="title"/>
          </p:nvPr>
        </p:nvSpPr>
        <p:spPr/>
        <p:txBody>
          <a:bodyPr/>
          <a:lstStyle/>
          <a:p>
            <a:r>
              <a:rPr lang="en-GB"/>
              <a:t>Behaviour Driven Development</a:t>
            </a:r>
          </a:p>
        </p:txBody>
      </p:sp>
      <p:sp>
        <p:nvSpPr>
          <p:cNvPr id="4" name="Slide Number Placeholder 3">
            <a:extLst>
              <a:ext uri="{FF2B5EF4-FFF2-40B4-BE49-F238E27FC236}">
                <a16:creationId xmlns:a16="http://schemas.microsoft.com/office/drawing/2014/main" id="{405F5761-DC28-4E88-9268-C8F36CB30E3B}"/>
              </a:ext>
            </a:extLst>
          </p:cNvPr>
          <p:cNvSpPr>
            <a:spLocks noGrp="1"/>
          </p:cNvSpPr>
          <p:nvPr>
            <p:ph type="sldNum" sz="quarter" idx="4"/>
          </p:nvPr>
        </p:nvSpPr>
        <p:spPr/>
        <p:txBody>
          <a:bodyPr/>
          <a:lstStyle/>
          <a:p>
            <a:fld id="{51AC9CB8-E4A1-4C80-A0FE-41AB03406E23}" type="slidenum">
              <a:rPr lang="en-GB" smtClean="0"/>
              <a:pPr/>
              <a:t>266</a:t>
            </a:fld>
            <a:endParaRPr lang="en-GB"/>
          </a:p>
        </p:txBody>
      </p:sp>
      <p:sp>
        <p:nvSpPr>
          <p:cNvPr id="7" name="Content Placeholder 2">
            <a:extLst>
              <a:ext uri="{FF2B5EF4-FFF2-40B4-BE49-F238E27FC236}">
                <a16:creationId xmlns:a16="http://schemas.microsoft.com/office/drawing/2014/main" id="{AF747223-25AA-4B5E-9F2D-C617E25196DB}"/>
              </a:ext>
            </a:extLst>
          </p:cNvPr>
          <p:cNvSpPr>
            <a:spLocks noGrp="1"/>
          </p:cNvSpPr>
          <p:nvPr>
            <p:ph sz="half" idx="1"/>
          </p:nvPr>
        </p:nvSpPr>
        <p:spPr>
          <a:xfrm>
            <a:off x="228600" y="1500809"/>
            <a:ext cx="5689600" cy="4681330"/>
          </a:xfrm>
          <a:solidFill>
            <a:schemeClr val="bg1">
              <a:lumMod val="10000"/>
            </a:schemeClr>
          </a:solidFill>
          <a:ln w="38100">
            <a:solidFill>
              <a:schemeClr val="accent2"/>
            </a:solidFill>
          </a:ln>
        </p:spPr>
        <p:txBody>
          <a:bodyPr anchor="ctr">
            <a:normAutofit/>
          </a:bodyPr>
          <a:lstStyle/>
          <a:p>
            <a:pPr marL="0" indent="0">
              <a:buNone/>
            </a:pPr>
            <a:r>
              <a:rPr lang="en-GB" sz="1800" b="1"/>
              <a:t>Scenario</a:t>
            </a:r>
            <a:r>
              <a:rPr lang="en-GB" sz="1800"/>
              <a:t>: A sighted keyboard-only user with a motor disability can operate an interface by only using a keyboard.*</a:t>
            </a:r>
          </a:p>
          <a:p>
            <a:pPr marL="0" indent="0">
              <a:buNone/>
            </a:pPr>
            <a:endParaRPr lang="en-GB" sz="1800"/>
          </a:p>
          <a:p>
            <a:r>
              <a:rPr lang="en-GB" sz="1800" b="1"/>
              <a:t>Given</a:t>
            </a:r>
            <a:r>
              <a:rPr lang="en-GB" sz="1800"/>
              <a:t> I am a sighted keyboard-only user with a user disability</a:t>
            </a:r>
          </a:p>
          <a:p>
            <a:r>
              <a:rPr lang="en-GB" sz="1800" b="1"/>
              <a:t>When</a:t>
            </a:r>
            <a:r>
              <a:rPr lang="en-GB" sz="1800"/>
              <a:t> I navigate the page with the TAB key forwards and backwards</a:t>
            </a:r>
          </a:p>
          <a:p>
            <a:r>
              <a:rPr lang="en-GB" sz="1800" b="1"/>
              <a:t>Then</a:t>
            </a:r>
            <a:r>
              <a:rPr lang="en-GB" sz="1800"/>
              <a:t> all interactive objects receive focus</a:t>
            </a:r>
          </a:p>
          <a:p>
            <a:r>
              <a:rPr lang="en-GB" sz="1800" b="1"/>
              <a:t>And</a:t>
            </a:r>
            <a:r>
              <a:rPr lang="en-GB" sz="1800"/>
              <a:t> all interactive objects are operable</a:t>
            </a:r>
          </a:p>
          <a:p>
            <a:r>
              <a:rPr lang="en-GB" sz="1800" b="1"/>
              <a:t>And</a:t>
            </a:r>
            <a:r>
              <a:rPr lang="en-GB" sz="1800"/>
              <a:t> all interactive objects receive focus in a logical order</a:t>
            </a:r>
          </a:p>
          <a:p>
            <a:r>
              <a:rPr lang="en-GB" sz="1800" b="1"/>
              <a:t>And</a:t>
            </a:r>
            <a:r>
              <a:rPr lang="en-GB" sz="1800"/>
              <a:t> I can always visually tell what element has focus</a:t>
            </a:r>
          </a:p>
        </p:txBody>
      </p:sp>
      <p:sp>
        <p:nvSpPr>
          <p:cNvPr id="8" name="Content Placeholder 3">
            <a:extLst>
              <a:ext uri="{FF2B5EF4-FFF2-40B4-BE49-F238E27FC236}">
                <a16:creationId xmlns:a16="http://schemas.microsoft.com/office/drawing/2014/main" id="{0464269E-03BC-489E-AFB6-1414EA343AB2}"/>
              </a:ext>
            </a:extLst>
          </p:cNvPr>
          <p:cNvSpPr txBox="1">
            <a:spLocks/>
          </p:cNvSpPr>
          <p:nvPr/>
        </p:nvSpPr>
        <p:spPr>
          <a:xfrm>
            <a:off x="6273799" y="1500809"/>
            <a:ext cx="5689600" cy="4681330"/>
          </a:xfrm>
          <a:prstGeom prst="rect">
            <a:avLst/>
          </a:prstGeom>
          <a:solidFill>
            <a:schemeClr val="bg1">
              <a:lumMod val="10000"/>
            </a:schemeClr>
          </a:solidFill>
          <a:ln w="38100">
            <a:solidFill>
              <a:schemeClr val="accent5"/>
            </a:solid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a:t>Scenario</a:t>
            </a:r>
            <a:r>
              <a:rPr lang="en-GB" sz="1800"/>
              <a:t>: A screen reader user is aware of textbox behaviour and can operate a text box.*</a:t>
            </a:r>
          </a:p>
          <a:p>
            <a:pPr marL="0" indent="0">
              <a:buFont typeface="Arial" panose="020B0604020202020204" pitchFamily="34" charset="0"/>
              <a:buNone/>
            </a:pPr>
            <a:endParaRPr lang="en-GB" sz="1800"/>
          </a:p>
          <a:p>
            <a:r>
              <a:rPr lang="en-GB" sz="1800" b="1"/>
              <a:t>Given</a:t>
            </a:r>
            <a:r>
              <a:rPr lang="en-GB" sz="1800"/>
              <a:t> I am a screen reader user</a:t>
            </a:r>
          </a:p>
          <a:p>
            <a:r>
              <a:rPr lang="en-GB" sz="1800" b="1"/>
              <a:t>And</a:t>
            </a:r>
            <a:r>
              <a:rPr lang="en-GB" sz="1800"/>
              <a:t> the page contains text input</a:t>
            </a:r>
          </a:p>
          <a:p>
            <a:r>
              <a:rPr lang="en-GB" sz="1800" b="1"/>
              <a:t>When</a:t>
            </a:r>
            <a:r>
              <a:rPr lang="en-GB" sz="1800"/>
              <a:t> I navigate to “{text}”</a:t>
            </a:r>
          </a:p>
          <a:p>
            <a:r>
              <a:rPr lang="en-GB" sz="1800" b="1"/>
              <a:t>Then</a:t>
            </a:r>
            <a:r>
              <a:rPr lang="en-GB" sz="1800"/>
              <a:t> I hear its label with any helper text, error text, and warning text</a:t>
            </a:r>
          </a:p>
          <a:p>
            <a:r>
              <a:rPr lang="en-GB" sz="1800" b="1"/>
              <a:t>And</a:t>
            </a:r>
            <a:r>
              <a:rPr lang="en-GB" sz="1800"/>
              <a:t> I hear the edit role (or similar)</a:t>
            </a:r>
          </a:p>
          <a:p>
            <a:r>
              <a:rPr lang="en-GB" sz="1800" b="1"/>
              <a:t>And</a:t>
            </a:r>
            <a:r>
              <a:rPr lang="en-GB" sz="1800"/>
              <a:t> I can hear its current value (if it has one)</a:t>
            </a:r>
          </a:p>
          <a:p>
            <a:pPr marL="0" indent="0">
              <a:buFont typeface="Arial" panose="020B0604020202020204" pitchFamily="34" charset="0"/>
              <a:buNone/>
            </a:pPr>
            <a:endParaRPr lang="en-GB" sz="1800"/>
          </a:p>
        </p:txBody>
      </p:sp>
      <p:sp>
        <p:nvSpPr>
          <p:cNvPr id="3" name="Footer Placeholder 2">
            <a:extLst>
              <a:ext uri="{FF2B5EF4-FFF2-40B4-BE49-F238E27FC236}">
                <a16:creationId xmlns:a16="http://schemas.microsoft.com/office/drawing/2014/main" id="{68B7A872-5B17-4D3E-94FE-2DE3E02EA39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616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fade">
                                      <p:cBhvr>
                                        <p:cTn id="40" dur="500"/>
                                        <p:tgtEl>
                                          <p:spTgt spid="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504-8630-4624-819E-65D3AC36F55A}"/>
              </a:ext>
            </a:extLst>
          </p:cNvPr>
          <p:cNvSpPr>
            <a:spLocks noGrp="1"/>
          </p:cNvSpPr>
          <p:nvPr>
            <p:ph type="title"/>
          </p:nvPr>
        </p:nvSpPr>
        <p:spPr/>
        <p:txBody>
          <a:bodyPr/>
          <a:lstStyle/>
          <a:p>
            <a:r>
              <a:rPr lang="en-GB"/>
              <a:t>Continuous integration and test automation</a:t>
            </a:r>
          </a:p>
        </p:txBody>
      </p:sp>
      <p:pic>
        <p:nvPicPr>
          <p:cNvPr id="2050" name="Picture 2" descr="&#10;Continuous Integration Flow through different module. In software engineering, continuous integration (CI) is the practice of merging all developers' working copies to a shared mainline several times a day.">
            <a:extLst>
              <a:ext uri="{FF2B5EF4-FFF2-40B4-BE49-F238E27FC236}">
                <a16:creationId xmlns:a16="http://schemas.microsoft.com/office/drawing/2014/main" id="{FC661E41-ECFA-4DE0-84D6-4C93B74808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4765" y="1468877"/>
            <a:ext cx="8910617" cy="4700351"/>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B6E300-45FF-425F-8FB6-A900A2058098}"/>
              </a:ext>
            </a:extLst>
          </p:cNvPr>
          <p:cNvSpPr txBox="1"/>
          <p:nvPr/>
        </p:nvSpPr>
        <p:spPr>
          <a:xfrm>
            <a:off x="10145382" y="5596093"/>
            <a:ext cx="1818017" cy="646331"/>
          </a:xfrm>
          <a:prstGeom prst="rect">
            <a:avLst/>
          </a:prstGeom>
          <a:noFill/>
        </p:spPr>
        <p:txBody>
          <a:bodyPr wrap="square" rtlCol="0">
            <a:spAutoFit/>
          </a:bodyPr>
          <a:lstStyle/>
          <a:p>
            <a:r>
              <a:rPr lang="en-GB" b="0" i="0" u="none" strike="noStrike">
                <a:solidFill>
                  <a:schemeClr val="bg1"/>
                </a:solidFill>
                <a:effectLst/>
                <a:latin typeface="Arial" panose="020B0604020202020204" pitchFamily="34" charset="0"/>
                <a:hlinkClick r:id="rId4" tooltip="User:Pratik89Roy">
                  <a:extLst>
                    <a:ext uri="{A12FA001-AC4F-418D-AE19-62706E023703}">
                      <ahyp:hlinkClr xmlns:ahyp="http://schemas.microsoft.com/office/drawing/2018/hyperlinkcolor" val="tx"/>
                    </a:ext>
                  </a:extLst>
                </a:hlinkClick>
              </a:rPr>
              <a:t>Pratik89Roy</a:t>
            </a:r>
            <a:br>
              <a:rPr lang="en-GB" b="0" i="0" u="none" strike="noStrike">
                <a:solidFill>
                  <a:schemeClr val="bg1"/>
                </a:solidFill>
                <a:effectLst/>
                <a:latin typeface="Arial" panose="020B0604020202020204" pitchFamily="34" charset="0"/>
              </a:rPr>
            </a:br>
            <a:r>
              <a:rPr lang="en-GB" b="0" i="0" u="none" strike="noStrike">
                <a:solidFill>
                  <a:schemeClr val="bg1"/>
                </a:solidFill>
                <a:effectLst/>
                <a:latin typeface="Arial" panose="020B0604020202020204" pitchFamily="34" charset="0"/>
              </a:rPr>
              <a:t>CC BY-SA 4.0</a:t>
            </a:r>
            <a:endParaRPr lang="en-GB">
              <a:solidFill>
                <a:schemeClr val="bg1"/>
              </a:solidFill>
            </a:endParaRPr>
          </a:p>
        </p:txBody>
      </p:sp>
      <p:sp>
        <p:nvSpPr>
          <p:cNvPr id="4" name="Slide Number Placeholder 3">
            <a:extLst>
              <a:ext uri="{FF2B5EF4-FFF2-40B4-BE49-F238E27FC236}">
                <a16:creationId xmlns:a16="http://schemas.microsoft.com/office/drawing/2014/main" id="{97818A06-D19A-46E2-8A7E-55B495930DCC}"/>
              </a:ext>
            </a:extLst>
          </p:cNvPr>
          <p:cNvSpPr>
            <a:spLocks noGrp="1"/>
          </p:cNvSpPr>
          <p:nvPr>
            <p:ph type="sldNum" sz="quarter" idx="4"/>
          </p:nvPr>
        </p:nvSpPr>
        <p:spPr/>
        <p:txBody>
          <a:bodyPr/>
          <a:lstStyle/>
          <a:p>
            <a:fld id="{51AC9CB8-E4A1-4C80-A0FE-41AB03406E23}" type="slidenum">
              <a:rPr lang="en-GB" smtClean="0"/>
              <a:pPr/>
              <a:t>267</a:t>
            </a:fld>
            <a:endParaRPr lang="en-GB"/>
          </a:p>
        </p:txBody>
      </p:sp>
      <p:sp>
        <p:nvSpPr>
          <p:cNvPr id="3" name="Footer Placeholder 2">
            <a:extLst>
              <a:ext uri="{FF2B5EF4-FFF2-40B4-BE49-F238E27FC236}">
                <a16:creationId xmlns:a16="http://schemas.microsoft.com/office/drawing/2014/main" id="{66F9F13A-3C6C-43F6-825E-BC4B252A9A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24334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B2CD-C286-4C85-8169-E0E4CE9D7610}"/>
              </a:ext>
            </a:extLst>
          </p:cNvPr>
          <p:cNvSpPr>
            <a:spLocks noGrp="1"/>
          </p:cNvSpPr>
          <p:nvPr>
            <p:ph type="title"/>
          </p:nvPr>
        </p:nvSpPr>
        <p:spPr/>
        <p:txBody>
          <a:bodyPr/>
          <a:lstStyle/>
          <a:p>
            <a:r>
              <a:rPr lang="en-GB"/>
              <a:t>Definition of Done</a:t>
            </a:r>
          </a:p>
        </p:txBody>
      </p:sp>
      <p:pic>
        <p:nvPicPr>
          <p:cNvPr id="6" name="Content Placeholder 5">
            <a:extLst>
              <a:ext uri="{FF2B5EF4-FFF2-40B4-BE49-F238E27FC236}">
                <a16:creationId xmlns:a16="http://schemas.microsoft.com/office/drawing/2014/main" id="{29D787A8-908F-46BA-956F-3E0EB6C7AAD2}"/>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268" y="1665515"/>
            <a:ext cx="11015463" cy="4406990"/>
          </a:xfrm>
          <a:ln w="38100">
            <a:solidFill>
              <a:schemeClr val="bg1"/>
            </a:solidFill>
          </a:ln>
        </p:spPr>
      </p:pic>
      <p:sp>
        <p:nvSpPr>
          <p:cNvPr id="4" name="Slide Number Placeholder 3">
            <a:extLst>
              <a:ext uri="{FF2B5EF4-FFF2-40B4-BE49-F238E27FC236}">
                <a16:creationId xmlns:a16="http://schemas.microsoft.com/office/drawing/2014/main" id="{E33B3F93-0F96-4CB5-B13F-203FE4A9F8EC}"/>
              </a:ext>
            </a:extLst>
          </p:cNvPr>
          <p:cNvSpPr>
            <a:spLocks noGrp="1"/>
          </p:cNvSpPr>
          <p:nvPr>
            <p:ph type="sldNum" sz="quarter" idx="4"/>
          </p:nvPr>
        </p:nvSpPr>
        <p:spPr/>
        <p:txBody>
          <a:bodyPr/>
          <a:lstStyle/>
          <a:p>
            <a:fld id="{51AC9CB8-E4A1-4C80-A0FE-41AB03406E23}" type="slidenum">
              <a:rPr lang="en-GB" smtClean="0"/>
              <a:pPr/>
              <a:t>268</a:t>
            </a:fld>
            <a:endParaRPr lang="en-GB"/>
          </a:p>
        </p:txBody>
      </p:sp>
      <p:sp>
        <p:nvSpPr>
          <p:cNvPr id="3" name="Footer Placeholder 2">
            <a:extLst>
              <a:ext uri="{FF2B5EF4-FFF2-40B4-BE49-F238E27FC236}">
                <a16:creationId xmlns:a16="http://schemas.microsoft.com/office/drawing/2014/main" id="{FF1CDC35-F388-4616-BFCB-2DF9BF4165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7002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0E83-036F-47E6-AC07-67752E97974F}"/>
              </a:ext>
            </a:extLst>
          </p:cNvPr>
          <p:cNvSpPr>
            <a:spLocks noGrp="1"/>
          </p:cNvSpPr>
          <p:nvPr>
            <p:ph type="title"/>
          </p:nvPr>
        </p:nvSpPr>
        <p:spPr/>
        <p:txBody>
          <a:bodyPr/>
          <a:lstStyle/>
          <a:p>
            <a:r>
              <a:rPr lang="en-GB"/>
              <a:t>DoD Example 1</a:t>
            </a:r>
          </a:p>
        </p:txBody>
      </p:sp>
      <p:sp>
        <p:nvSpPr>
          <p:cNvPr id="3" name="Content Placeholder 2">
            <a:extLst>
              <a:ext uri="{FF2B5EF4-FFF2-40B4-BE49-F238E27FC236}">
                <a16:creationId xmlns:a16="http://schemas.microsoft.com/office/drawing/2014/main" id="{6535A151-CE1D-4613-9B44-1A9814D27D40}"/>
              </a:ext>
            </a:extLst>
          </p:cNvPr>
          <p:cNvSpPr>
            <a:spLocks noGrp="1"/>
          </p:cNvSpPr>
          <p:nvPr>
            <p:ph idx="1"/>
          </p:nvPr>
        </p:nvSpPr>
        <p:spPr/>
        <p:txBody>
          <a:bodyPr/>
          <a:lstStyle/>
          <a:p>
            <a:pPr marL="0" indent="0">
              <a:buNone/>
            </a:pPr>
            <a:r>
              <a:rPr lang="en-GB">
                <a:solidFill>
                  <a:schemeClr val="accent1"/>
                </a:solidFill>
              </a:rPr>
              <a:t>[  ] The feature is accessible for our audience</a:t>
            </a:r>
          </a:p>
          <a:p>
            <a:pPr marL="0" indent="0">
              <a:buNone/>
            </a:pPr>
            <a:r>
              <a:rPr lang="en-GB"/>
              <a:t>[  ] All unit/system tests pass</a:t>
            </a:r>
          </a:p>
          <a:p>
            <a:pPr marL="0" indent="0">
              <a:buNone/>
            </a:pPr>
            <a:r>
              <a:rPr lang="en-GB"/>
              <a:t>[  ] The review procedure has been completed (little and often commits to master with the chat told that a commit has been made)</a:t>
            </a:r>
          </a:p>
          <a:p>
            <a:pPr marL="0" indent="0">
              <a:buNone/>
            </a:pPr>
            <a:r>
              <a:rPr lang="en-GB"/>
              <a:t>[  ] Documentation updated or is non applicable</a:t>
            </a:r>
          </a:p>
          <a:p>
            <a:pPr marL="0" indent="0">
              <a:buNone/>
            </a:pPr>
            <a:r>
              <a:rPr lang="en-GB"/>
              <a:t>[  ] Acceptance criteria met</a:t>
            </a:r>
          </a:p>
        </p:txBody>
      </p:sp>
      <p:sp>
        <p:nvSpPr>
          <p:cNvPr id="4" name="Slide Number Placeholder 3">
            <a:extLst>
              <a:ext uri="{FF2B5EF4-FFF2-40B4-BE49-F238E27FC236}">
                <a16:creationId xmlns:a16="http://schemas.microsoft.com/office/drawing/2014/main" id="{1955A894-3D1A-428C-92E6-6F0E41D077C9}"/>
              </a:ext>
            </a:extLst>
          </p:cNvPr>
          <p:cNvSpPr>
            <a:spLocks noGrp="1"/>
          </p:cNvSpPr>
          <p:nvPr>
            <p:ph type="sldNum" sz="quarter" idx="4"/>
          </p:nvPr>
        </p:nvSpPr>
        <p:spPr/>
        <p:txBody>
          <a:bodyPr/>
          <a:lstStyle/>
          <a:p>
            <a:fld id="{51AC9CB8-E4A1-4C80-A0FE-41AB03406E23}" type="slidenum">
              <a:rPr lang="en-GB" smtClean="0"/>
              <a:pPr/>
              <a:t>269</a:t>
            </a:fld>
            <a:endParaRPr lang="en-GB"/>
          </a:p>
        </p:txBody>
      </p:sp>
      <p:sp>
        <p:nvSpPr>
          <p:cNvPr id="5" name="Footer Placeholder 4">
            <a:extLst>
              <a:ext uri="{FF2B5EF4-FFF2-40B4-BE49-F238E27FC236}">
                <a16:creationId xmlns:a16="http://schemas.microsoft.com/office/drawing/2014/main" id="{E74B6651-A8F1-48E7-8FB2-C2BB156DEF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55538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 Accessibility Initiative (WAI)  W3C">
            <a:extLst>
              <a:ext uri="{FF2B5EF4-FFF2-40B4-BE49-F238E27FC236}">
                <a16:creationId xmlns:a16="http://schemas.microsoft.com/office/drawing/2014/main" id="{F2476901-B432-4A71-B02D-12351369E888}"/>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90500" y="2260600"/>
            <a:ext cx="607218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Leading Change, by John P. Kotter">
            <a:extLst>
              <a:ext uri="{FF2B5EF4-FFF2-40B4-BE49-F238E27FC236}">
                <a16:creationId xmlns:a16="http://schemas.microsoft.com/office/drawing/2014/main" id="{612966BA-9684-45DB-8E60-5B1A54934D35}"/>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bwMode="auto">
          <a:xfrm>
            <a:off x="6342063" y="2260600"/>
            <a:ext cx="202723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5"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C51A4A25-B28D-429B-8DA2-03BB88303EE0}"/>
              </a:ext>
            </a:extLst>
          </p:cNvPr>
          <p:cNvPicPr>
            <a:picLocks noGrp="1" noChangeAspect="1"/>
          </p:cNvPicPr>
          <p:nvPr>
            <p:ph sz="quarter" idx="4294967295"/>
          </p:nvPr>
        </p:nvPicPr>
        <p:blipFill>
          <a:blip r:embed="rId5">
            <a:extLst>
              <a:ext uri="{28A0092B-C50C-407E-A947-70E740481C1C}">
                <a14:useLocalDpi xmlns:a14="http://schemas.microsoft.com/office/drawing/2010/main" val="0"/>
              </a:ext>
            </a:extLst>
          </a:blip>
          <a:stretch>
            <a:fillRect/>
          </a:stretch>
        </p:blipFill>
        <p:spPr>
          <a:xfrm>
            <a:off x="8451850" y="2260600"/>
            <a:ext cx="3513138" cy="3132138"/>
          </a:xfrm>
          <a:ln w="38100">
            <a:solidFill>
              <a:schemeClr val="bg1"/>
            </a:solidFill>
          </a:ln>
        </p:spPr>
      </p:pic>
      <p:sp>
        <p:nvSpPr>
          <p:cNvPr id="2" name="Title 1">
            <a:extLst>
              <a:ext uri="{FF2B5EF4-FFF2-40B4-BE49-F238E27FC236}">
                <a16:creationId xmlns:a16="http://schemas.microsoft.com/office/drawing/2014/main" id="{0B14B104-971B-457D-AE0B-9A21AD46E606}"/>
              </a:ext>
            </a:extLst>
          </p:cNvPr>
          <p:cNvSpPr>
            <a:spLocks noGrp="1"/>
          </p:cNvSpPr>
          <p:nvPr>
            <p:ph type="title"/>
          </p:nvPr>
        </p:nvSpPr>
        <p:spPr>
          <a:xfrm>
            <a:off x="190500" y="147952"/>
            <a:ext cx="11772899" cy="1153360"/>
          </a:xfrm>
        </p:spPr>
        <p:txBody>
          <a:bodyPr anchor="ctr">
            <a:normAutofit/>
          </a:bodyPr>
          <a:lstStyle/>
          <a:p>
            <a:r>
              <a:rPr lang="en-GB"/>
              <a:t>Three pathways</a:t>
            </a:r>
          </a:p>
        </p:txBody>
      </p:sp>
      <p:sp>
        <p:nvSpPr>
          <p:cNvPr id="3" name="Slide Number Placeholder 2">
            <a:extLst>
              <a:ext uri="{FF2B5EF4-FFF2-40B4-BE49-F238E27FC236}">
                <a16:creationId xmlns:a16="http://schemas.microsoft.com/office/drawing/2014/main" id="{6DC9E592-5A1E-405A-B821-C30A1462E23B}"/>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27</a:t>
            </a:fld>
            <a:endParaRPr lang="en-GB">
              <a:solidFill>
                <a:schemeClr val="bg2"/>
              </a:solidFill>
            </a:endParaRPr>
          </a:p>
        </p:txBody>
      </p:sp>
      <p:sp>
        <p:nvSpPr>
          <p:cNvPr id="4" name="Footer Placeholder 3">
            <a:extLst>
              <a:ext uri="{FF2B5EF4-FFF2-40B4-BE49-F238E27FC236}">
                <a16:creationId xmlns:a16="http://schemas.microsoft.com/office/drawing/2014/main" id="{0EF7DEE7-58F0-4F3D-A947-EC3D1A452A6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72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BF19-8B6A-493D-ABA3-DDA7AE539CB7}"/>
              </a:ext>
            </a:extLst>
          </p:cNvPr>
          <p:cNvSpPr>
            <a:spLocks noGrp="1"/>
          </p:cNvSpPr>
          <p:nvPr>
            <p:ph type="title"/>
          </p:nvPr>
        </p:nvSpPr>
        <p:spPr/>
        <p:txBody>
          <a:bodyPr/>
          <a:lstStyle/>
          <a:p>
            <a:r>
              <a:rPr lang="en-GB"/>
              <a:t>DoD Example 2: Role-based</a:t>
            </a:r>
          </a:p>
        </p:txBody>
      </p:sp>
      <p:sp>
        <p:nvSpPr>
          <p:cNvPr id="3" name="Content Placeholder 2">
            <a:extLst>
              <a:ext uri="{FF2B5EF4-FFF2-40B4-BE49-F238E27FC236}">
                <a16:creationId xmlns:a16="http://schemas.microsoft.com/office/drawing/2014/main" id="{BF50CDCA-35FF-4B4A-879A-9BA47C7BD8EC}"/>
              </a:ext>
            </a:extLst>
          </p:cNvPr>
          <p:cNvSpPr>
            <a:spLocks noGrp="1"/>
          </p:cNvSpPr>
          <p:nvPr>
            <p:ph sz="half" idx="1"/>
          </p:nvPr>
        </p:nvSpPr>
        <p:spPr/>
        <p:txBody>
          <a:bodyPr anchor="t">
            <a:normAutofit/>
          </a:bodyPr>
          <a:lstStyle/>
          <a:p>
            <a:pPr marL="0" indent="0">
              <a:buNone/>
            </a:pPr>
            <a:r>
              <a:rPr lang="en-GB" sz="2300" b="1"/>
              <a:t>Content creator</a:t>
            </a:r>
          </a:p>
          <a:p>
            <a:pPr marL="0" indent="0">
              <a:buNone/>
            </a:pPr>
            <a:endParaRPr lang="en-GB" sz="2300" b="1"/>
          </a:p>
          <a:p>
            <a:pPr>
              <a:buFont typeface="Wingdings" panose="05000000000000000000" pitchFamily="2" charset="2"/>
              <a:buChar char="ü"/>
            </a:pPr>
            <a:r>
              <a:rPr lang="en-GB" sz="2300"/>
              <a:t>My content is written in plain language.</a:t>
            </a:r>
          </a:p>
          <a:p>
            <a:pPr>
              <a:buFont typeface="Wingdings" panose="05000000000000000000" pitchFamily="2" charset="2"/>
              <a:buChar char="ü"/>
            </a:pPr>
            <a:r>
              <a:rPr lang="en-GB" sz="2300"/>
              <a:t>My content is clear and concise.</a:t>
            </a:r>
          </a:p>
          <a:p>
            <a:pPr>
              <a:buFont typeface="Wingdings" panose="05000000000000000000" pitchFamily="2" charset="2"/>
              <a:buChar char="ü"/>
            </a:pPr>
            <a:r>
              <a:rPr lang="en-GB" sz="2300"/>
              <a:t>My content provides a blank alt text for decorative images.</a:t>
            </a:r>
          </a:p>
          <a:p>
            <a:pPr>
              <a:buFont typeface="Wingdings" panose="05000000000000000000" pitchFamily="2" charset="2"/>
              <a:buChar char="ü"/>
            </a:pPr>
            <a:r>
              <a:rPr lang="en-GB" sz="2300"/>
              <a:t>My content provides brief, accurate descriptions for informative images.</a:t>
            </a:r>
          </a:p>
          <a:p>
            <a:pPr>
              <a:buFont typeface="Wingdings" panose="05000000000000000000" pitchFamily="2" charset="2"/>
              <a:buChar char="ü"/>
            </a:pPr>
            <a:r>
              <a:rPr lang="en-GB" sz="2300"/>
              <a:t>…</a:t>
            </a:r>
          </a:p>
        </p:txBody>
      </p:sp>
      <p:sp>
        <p:nvSpPr>
          <p:cNvPr id="5" name="Content Placeholder 4">
            <a:extLst>
              <a:ext uri="{FF2B5EF4-FFF2-40B4-BE49-F238E27FC236}">
                <a16:creationId xmlns:a16="http://schemas.microsoft.com/office/drawing/2014/main" id="{F1D9B571-FC12-47FC-AE8B-FCB9F9F85508}"/>
              </a:ext>
            </a:extLst>
          </p:cNvPr>
          <p:cNvSpPr>
            <a:spLocks noGrp="1"/>
          </p:cNvSpPr>
          <p:nvPr>
            <p:ph sz="half" idx="2"/>
          </p:nvPr>
        </p:nvSpPr>
        <p:spPr/>
        <p:txBody>
          <a:bodyPr anchor="t">
            <a:normAutofit fontScale="62500" lnSpcReduction="20000"/>
          </a:bodyPr>
          <a:lstStyle/>
          <a:p>
            <a:pPr marL="0" indent="0">
              <a:buNone/>
            </a:pPr>
            <a:r>
              <a:rPr lang="en-GB" b="1"/>
              <a:t>Developer</a:t>
            </a:r>
          </a:p>
          <a:p>
            <a:pPr marL="0" indent="0">
              <a:buNone/>
            </a:pPr>
            <a:endParaRPr lang="en-GB" b="1"/>
          </a:p>
          <a:p>
            <a:pPr>
              <a:buFont typeface="Wingdings" panose="05000000000000000000" pitchFamily="2" charset="2"/>
              <a:buChar char="ü"/>
            </a:pPr>
            <a:r>
              <a:rPr lang="en-GB"/>
              <a:t>My code uses semantic elements/tags wherever possible.</a:t>
            </a:r>
          </a:p>
          <a:p>
            <a:pPr>
              <a:buFont typeface="Wingdings" panose="05000000000000000000" pitchFamily="2" charset="2"/>
              <a:buChar char="ü"/>
            </a:pPr>
            <a:r>
              <a:rPr lang="en-GB"/>
              <a:t>My code contains logical structure that can be programmatically determined. </a:t>
            </a:r>
          </a:p>
          <a:p>
            <a:pPr>
              <a:buFont typeface="Wingdings" panose="05000000000000000000" pitchFamily="2" charset="2"/>
              <a:buChar char="ü"/>
            </a:pPr>
            <a:r>
              <a:rPr lang="en-GB"/>
              <a:t>My code has all interactive elements accessible using TAB and include an outline.</a:t>
            </a:r>
          </a:p>
          <a:p>
            <a:pPr>
              <a:buFont typeface="Wingdings" panose="05000000000000000000" pitchFamily="2" charset="2"/>
              <a:buChar char="ü"/>
            </a:pPr>
            <a:r>
              <a:rPr lang="en-GB"/>
              <a:t>My code allows for screen readers to read the content in a logical order and meaningful sequence.</a:t>
            </a:r>
          </a:p>
          <a:p>
            <a:pPr>
              <a:buFont typeface="Wingdings" panose="05000000000000000000" pitchFamily="2" charset="2"/>
              <a:buChar char="ü"/>
            </a:pPr>
            <a:r>
              <a:rPr lang="en-GB"/>
              <a:t>…</a:t>
            </a:r>
          </a:p>
        </p:txBody>
      </p:sp>
      <p:sp>
        <p:nvSpPr>
          <p:cNvPr id="4" name="Slide Number Placeholder 3">
            <a:extLst>
              <a:ext uri="{FF2B5EF4-FFF2-40B4-BE49-F238E27FC236}">
                <a16:creationId xmlns:a16="http://schemas.microsoft.com/office/drawing/2014/main" id="{F6EAD186-05F2-4A70-A121-A349B37FCF9B}"/>
              </a:ext>
            </a:extLst>
          </p:cNvPr>
          <p:cNvSpPr>
            <a:spLocks noGrp="1"/>
          </p:cNvSpPr>
          <p:nvPr>
            <p:ph type="sldNum" sz="quarter" idx="4"/>
          </p:nvPr>
        </p:nvSpPr>
        <p:spPr/>
        <p:txBody>
          <a:bodyPr/>
          <a:lstStyle/>
          <a:p>
            <a:fld id="{51AC9CB8-E4A1-4C80-A0FE-41AB03406E23}" type="slidenum">
              <a:rPr lang="en-GB" smtClean="0"/>
              <a:pPr/>
              <a:t>270</a:t>
            </a:fld>
            <a:endParaRPr lang="en-GB"/>
          </a:p>
        </p:txBody>
      </p:sp>
      <p:sp>
        <p:nvSpPr>
          <p:cNvPr id="6" name="Footer Placeholder 5">
            <a:extLst>
              <a:ext uri="{FF2B5EF4-FFF2-40B4-BE49-F238E27FC236}">
                <a16:creationId xmlns:a16="http://schemas.microsoft.com/office/drawing/2014/main" id="{02DD848A-A2F7-4AAC-8ACF-EBC52BD42EE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59930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Assign tasks and support delivery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43335F1-7258-4B00-9548-15BEDC20D8D8}"/>
              </a:ext>
            </a:extLst>
          </p:cNvPr>
          <p:cNvGraphicFramePr>
            <a:graphicFrameLocks noGrp="1"/>
          </p:cNvGraphicFramePr>
          <p:nvPr>
            <p:ph type="dgm" sz="quarter" idx="10"/>
            <p:extLst>
              <p:ext uri="{D42A27DB-BD31-4B8C-83A1-F6EECF244321}">
                <p14:modId xmlns:p14="http://schemas.microsoft.com/office/powerpoint/2010/main" val="194223038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5A2B89A-EEEA-4537-9C9E-430B888AF5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98678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2F262A5-AF08-48A2-AC13-9790EED64145}"/>
              </a:ext>
            </a:extLst>
          </p:cNvPr>
          <p:cNvSpPr>
            <a:spLocks noGrp="1"/>
          </p:cNvSpPr>
          <p:nvPr>
            <p:ph type="title"/>
          </p:nvPr>
        </p:nvSpPr>
        <p:spPr>
          <a:xfrm>
            <a:off x="190500" y="147952"/>
            <a:ext cx="11772899" cy="1153360"/>
          </a:xfrm>
        </p:spPr>
        <p:txBody>
          <a:bodyPr>
            <a:normAutofit/>
          </a:bodyPr>
          <a:lstStyle/>
          <a:p>
            <a:r>
              <a:rPr lang="en-GB" sz="4400" b="0" i="0">
                <a:solidFill>
                  <a:schemeClr val="bg1"/>
                </a:solidFill>
              </a:rPr>
              <a:t>Assign tasks and support delivery </a:t>
            </a:r>
            <a:r>
              <a:rPr lang="en-GB" sz="4400" b="0" i="0">
                <a:solidFill>
                  <a:schemeClr val="tx1"/>
                </a:solidFill>
              </a:rPr>
              <a:t>1</a:t>
            </a:r>
            <a:endParaRPr lang="en-US">
              <a:solidFill>
                <a:schemeClr val="tx1"/>
              </a:solidFill>
            </a:endParaRPr>
          </a:p>
        </p:txBody>
      </p:sp>
      <p:sp>
        <p:nvSpPr>
          <p:cNvPr id="6" name="Content Placeholder 5">
            <a:extLst>
              <a:ext uri="{FF2B5EF4-FFF2-40B4-BE49-F238E27FC236}">
                <a16:creationId xmlns:a16="http://schemas.microsoft.com/office/drawing/2014/main" id="{3F86C286-AC2E-4438-9291-FA47654F590F}"/>
              </a:ext>
            </a:extLst>
          </p:cNvPr>
          <p:cNvSpPr>
            <a:spLocks noGrp="1"/>
          </p:cNvSpPr>
          <p:nvPr>
            <p:ph sz="half" idx="1"/>
          </p:nvPr>
        </p:nvSpPr>
        <p:spPr>
          <a:xfrm>
            <a:off x="228600" y="1500809"/>
            <a:ext cx="5689600" cy="4681330"/>
          </a:xfrm>
        </p:spPr>
        <p:txBody>
          <a:bodyPr anchor="ctr">
            <a:normAutofit/>
          </a:bodyPr>
          <a:lstStyle/>
          <a:p>
            <a:pPr marL="0" indent="0">
              <a:buNone/>
            </a:pPr>
            <a:r>
              <a:rPr lang="en-GB"/>
              <a:t>Assign tasks according to the set objectives and identified responsibilities.</a:t>
            </a:r>
          </a:p>
          <a:p>
            <a:pPr marL="0" indent="0">
              <a:buNone/>
            </a:pPr>
            <a:endParaRPr lang="en-GB"/>
          </a:p>
          <a:p>
            <a:pPr marL="0" indent="0">
              <a:buNone/>
            </a:pPr>
            <a:r>
              <a:rPr lang="en-GB"/>
              <a:t>Track progress on the tasks and provide support where needed.</a:t>
            </a:r>
          </a:p>
        </p:txBody>
      </p:sp>
      <p:pic>
        <p:nvPicPr>
          <p:cNvPr id="10" name="Content Placeholder 9" descr="People in a meeting">
            <a:extLst>
              <a:ext uri="{FF2B5EF4-FFF2-40B4-BE49-F238E27FC236}">
                <a16:creationId xmlns:a16="http://schemas.microsoft.com/office/drawing/2014/main" id="{A8D88C8E-D72B-43CE-83ED-8FB5268A8F8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4" name="Slide Number Placeholder 3">
            <a:extLst>
              <a:ext uri="{FF2B5EF4-FFF2-40B4-BE49-F238E27FC236}">
                <a16:creationId xmlns:a16="http://schemas.microsoft.com/office/drawing/2014/main" id="{F5C1C2FA-A1E1-4566-9ABD-93638B53ADF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272</a:t>
            </a:fld>
            <a:endParaRPr lang="en-GB"/>
          </a:p>
        </p:txBody>
      </p:sp>
      <p:sp>
        <p:nvSpPr>
          <p:cNvPr id="2" name="Footer Placeholder 1">
            <a:extLst>
              <a:ext uri="{FF2B5EF4-FFF2-40B4-BE49-F238E27FC236}">
                <a16:creationId xmlns:a16="http://schemas.microsoft.com/office/drawing/2014/main" id="{392A763D-6D8A-47B8-B1FC-6C6B83220043}"/>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7635738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sz="4400" b="0" i="0">
                <a:solidFill>
                  <a:schemeClr val="bg1"/>
                </a:solidFill>
              </a:rPr>
              <a:t>Assign tasks and support delivery </a:t>
            </a:r>
            <a:r>
              <a:rPr lang="en-GB" sz="4400" b="0" i="0">
                <a:solidFill>
                  <a:schemeClr val="tx1"/>
                </a:solidFill>
              </a:rPr>
              <a:t>2</a:t>
            </a:r>
            <a:endParaRPr lang="en-US">
              <a:solidFill>
                <a:schemeClr val="tx1"/>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273</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390173715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9CD46EF-D7E6-488F-8FA2-944A03174DC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367147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928DC-8C68-4647-A807-7A497FFB9282}"/>
              </a:ext>
            </a:extLst>
          </p:cNvPr>
          <p:cNvSpPr>
            <a:spLocks noGrp="1"/>
          </p:cNvSpPr>
          <p:nvPr>
            <p:ph type="title"/>
          </p:nvPr>
        </p:nvSpPr>
        <p:spPr/>
        <p:txBody>
          <a:bodyPr>
            <a:normAutofit/>
          </a:bodyPr>
          <a:lstStyle/>
          <a:p>
            <a:r>
              <a:rPr lang="en-GB"/>
              <a:t>Consider an IT accessibility task force</a:t>
            </a:r>
          </a:p>
        </p:txBody>
      </p:sp>
      <p:sp>
        <p:nvSpPr>
          <p:cNvPr id="7" name="Content Placeholder 6">
            <a:extLst>
              <a:ext uri="{FF2B5EF4-FFF2-40B4-BE49-F238E27FC236}">
                <a16:creationId xmlns:a16="http://schemas.microsoft.com/office/drawing/2014/main" id="{D10E0AEB-F800-4BAC-9648-0FB324BD6080}"/>
              </a:ext>
            </a:extLst>
          </p:cNvPr>
          <p:cNvSpPr>
            <a:spLocks noGrp="1"/>
          </p:cNvSpPr>
          <p:nvPr>
            <p:ph sz="half" idx="1"/>
          </p:nvPr>
        </p:nvSpPr>
        <p:spPr/>
        <p:txBody>
          <a:bodyPr anchor="ctr"/>
          <a:lstStyle/>
          <a:p>
            <a:r>
              <a:rPr lang="en-GB"/>
              <a:t>Meets regularly </a:t>
            </a:r>
          </a:p>
          <a:p>
            <a:endParaRPr lang="en-GB"/>
          </a:p>
          <a:p>
            <a:endParaRPr lang="en-GB"/>
          </a:p>
          <a:p>
            <a:r>
              <a:rPr lang="en-GB"/>
              <a:t>Coordinates and verifies progress among teams.</a:t>
            </a:r>
          </a:p>
        </p:txBody>
      </p:sp>
      <p:pic>
        <p:nvPicPr>
          <p:cNvPr id="10" name="Picture Placeholder 9" descr="Red and blue flags">
            <a:extLst>
              <a:ext uri="{FF2B5EF4-FFF2-40B4-BE49-F238E27FC236}">
                <a16:creationId xmlns:a16="http://schemas.microsoft.com/office/drawing/2014/main" id="{CF382F2D-860C-43EF-A694-D63038573E24}"/>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9340" t="432" b="-432"/>
          <a:stretch/>
        </p:blipFill>
        <p:spPr>
          <a:xfrm>
            <a:off x="6299200" y="1500809"/>
            <a:ext cx="5664200" cy="4681330"/>
          </a:xfrm>
        </p:spPr>
      </p:pic>
      <p:sp>
        <p:nvSpPr>
          <p:cNvPr id="4" name="Slide Number Placeholder 3">
            <a:extLst>
              <a:ext uri="{FF2B5EF4-FFF2-40B4-BE49-F238E27FC236}">
                <a16:creationId xmlns:a16="http://schemas.microsoft.com/office/drawing/2014/main" id="{180A5587-1EEA-439F-B118-F50C0838D9B2}"/>
              </a:ext>
            </a:extLst>
          </p:cNvPr>
          <p:cNvSpPr>
            <a:spLocks noGrp="1"/>
          </p:cNvSpPr>
          <p:nvPr>
            <p:ph type="sldNum" sz="quarter" idx="4"/>
          </p:nvPr>
        </p:nvSpPr>
        <p:spPr/>
        <p:txBody>
          <a:bodyPr/>
          <a:lstStyle/>
          <a:p>
            <a:fld id="{51AC9CB8-E4A1-4C80-A0FE-41AB03406E23}" type="slidenum">
              <a:rPr lang="en-GB" smtClean="0"/>
              <a:pPr/>
              <a:t>274</a:t>
            </a:fld>
            <a:endParaRPr lang="en-GB"/>
          </a:p>
        </p:txBody>
      </p:sp>
      <p:sp>
        <p:nvSpPr>
          <p:cNvPr id="2" name="Footer Placeholder 1">
            <a:extLst>
              <a:ext uri="{FF2B5EF4-FFF2-40B4-BE49-F238E27FC236}">
                <a16:creationId xmlns:a16="http://schemas.microsoft.com/office/drawing/2014/main" id="{2DEB3732-5A10-4A8B-9856-5F32C37BF8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5328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Evaluate early and regularly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275</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28E086A-9A28-49F1-8272-F77DAC4C3337}"/>
              </a:ext>
            </a:extLst>
          </p:cNvPr>
          <p:cNvGraphicFramePr>
            <a:graphicFrameLocks noGrp="1"/>
          </p:cNvGraphicFramePr>
          <p:nvPr>
            <p:ph type="dgm" sz="quarter" idx="10"/>
            <p:extLst>
              <p:ext uri="{D42A27DB-BD31-4B8C-83A1-F6EECF244321}">
                <p14:modId xmlns:p14="http://schemas.microsoft.com/office/powerpoint/2010/main" val="367038103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EB32A68-47CC-4A60-94C5-82DD0935666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85179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sz="4400" b="0" i="0">
                <a:solidFill>
                  <a:schemeClr val="bg1"/>
                </a:solidFill>
              </a:rPr>
              <a:t>Evaluate early and regularly </a:t>
            </a:r>
            <a:r>
              <a:rPr lang="en-GB" sz="4400" b="0" i="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276</a:t>
            </a:fld>
            <a:endParaRPr lang="en-GB"/>
          </a:p>
        </p:txBody>
      </p:sp>
      <p:graphicFrame>
        <p:nvGraphicFramePr>
          <p:cNvPr id="6" name="Content Placeholder 2" descr="Evaluate early for accessibility in design and development, particularly at key milestones and sprints.&#10;Early evaluation helps to prevent issues before significant work takes place.&#10;Include input from users with disabilities wherever possible.&#10;Use standard report structure for evaluations to allow for comparison. Log and track issues and defect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47306708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A90A858-50EE-4B2A-8B1C-800AEE1CDFB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361338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277</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60ADE0D-081F-40A8-ACD7-AF5C43358F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0346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476D99D-5C60-4441-8801-493D463B9575}"/>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US"/>
              <a:t>How to </a:t>
            </a:r>
            <a:r>
              <a:rPr lang="en-GB"/>
              <a:t>prioritise</a:t>
            </a:r>
            <a:r>
              <a:rPr lang="en-US"/>
              <a:t> issues?</a:t>
            </a:r>
          </a:p>
        </p:txBody>
      </p:sp>
      <p:pic>
        <p:nvPicPr>
          <p:cNvPr id="11" name="Content Placeholder 10">
            <a:extLst>
              <a:ext uri="{FF2B5EF4-FFF2-40B4-BE49-F238E27FC236}">
                <a16:creationId xmlns:a16="http://schemas.microsoft.com/office/drawing/2014/main" id="{EBC2A60E-5C40-4B33-81BA-AD79FB95FAC5}"/>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031" r="-1" b="25655"/>
          <a:stretch/>
        </p:blipFill>
        <p:spPr>
          <a:xfrm>
            <a:off x="190500" y="1733492"/>
            <a:ext cx="11772899" cy="4425401"/>
          </a:xfrm>
          <a:noFill/>
          <a:ln w="38100">
            <a:solidFill>
              <a:schemeClr val="accent5"/>
            </a:solidFill>
          </a:ln>
        </p:spPr>
      </p:pic>
      <p:sp>
        <p:nvSpPr>
          <p:cNvPr id="8" name="Lightning Bolt 7">
            <a:extLst>
              <a:ext uri="{FF2B5EF4-FFF2-40B4-BE49-F238E27FC236}">
                <a16:creationId xmlns:a16="http://schemas.microsoft.com/office/drawing/2014/main" id="{DC557CC1-E8AD-47E4-8C98-4EAED79B838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D90C6EA7-CEB7-4C05-9CDB-B2B3C654C50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561E2716-A51F-4FBB-8D72-C45619B41364}"/>
              </a:ext>
            </a:extLst>
          </p:cNvPr>
          <p:cNvSpPr>
            <a:spLocks noGrp="1"/>
          </p:cNvSpPr>
          <p:nvPr>
            <p:ph type="sldNum" sz="quarter" idx="4"/>
          </p:nvPr>
        </p:nvSpPr>
        <p:spPr/>
        <p:txBody>
          <a:bodyPr/>
          <a:lstStyle/>
          <a:p>
            <a:fld id="{51AC9CB8-E4A1-4C80-A0FE-41AB03406E23}" type="slidenum">
              <a:rPr lang="en-GB" smtClean="0"/>
              <a:pPr/>
              <a:t>278</a:t>
            </a:fld>
            <a:endParaRPr lang="en-GB"/>
          </a:p>
        </p:txBody>
      </p:sp>
      <p:sp>
        <p:nvSpPr>
          <p:cNvPr id="3" name="Footer Placeholder 2">
            <a:extLst>
              <a:ext uri="{FF2B5EF4-FFF2-40B4-BE49-F238E27FC236}">
                <a16:creationId xmlns:a16="http://schemas.microsoft.com/office/drawing/2014/main" id="{FD191F85-BE3F-49CB-94F5-28A70001AA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37005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buNone/>
            </a:pPr>
            <a:r>
              <a:rPr lang="en-GB" sz="2500">
                <a:solidFill>
                  <a:schemeClr val="accent1"/>
                </a:solidFill>
              </a:rPr>
              <a:t>Goal</a:t>
            </a:r>
            <a:r>
              <a:rPr lang="en-GB" sz="2500"/>
              <a:t>: </a:t>
            </a:r>
          </a:p>
          <a:p>
            <a:pPr marL="0" indent="0">
              <a:buNone/>
            </a:pPr>
            <a:endParaRPr lang="en-GB" sz="2500"/>
          </a:p>
          <a:p>
            <a:r>
              <a:rPr lang="en-GB" sz="2500"/>
              <a:t>Implement an accessibility defect management policy that allows for the consistent prioritization of accessibility issues in ways that mirror the prioritization of other classes of defects</a:t>
            </a:r>
          </a:p>
          <a:p>
            <a:endParaRPr lang="en-GB" sz="2500"/>
          </a:p>
          <a:p>
            <a:r>
              <a:rPr lang="en-GB" sz="2500"/>
              <a:t>Produce / maintain an accurate accessibility statement with each release in an agile manner. </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1</a:t>
            </a:r>
          </a:p>
        </p:txBody>
      </p:sp>
      <p:sp>
        <p:nvSpPr>
          <p:cNvPr id="4" name="Slide Number Placeholder 3">
            <a:extLst>
              <a:ext uri="{FF2B5EF4-FFF2-40B4-BE49-F238E27FC236}">
                <a16:creationId xmlns:a16="http://schemas.microsoft.com/office/drawing/2014/main" id="{20D439A3-85F8-4BE2-A481-D358F42A171D}"/>
              </a:ext>
            </a:extLst>
          </p:cNvPr>
          <p:cNvSpPr>
            <a:spLocks noGrp="1"/>
          </p:cNvSpPr>
          <p:nvPr>
            <p:ph type="sldNum" sz="quarter" idx="4"/>
          </p:nvPr>
        </p:nvSpPr>
        <p:spPr/>
        <p:txBody>
          <a:bodyPr/>
          <a:lstStyle/>
          <a:p>
            <a:fld id="{51AC9CB8-E4A1-4C80-A0FE-41AB03406E23}" type="slidenum">
              <a:rPr lang="en-GB" smtClean="0"/>
              <a:pPr/>
              <a:t>279</a:t>
            </a:fld>
            <a:endParaRPr lang="en-GB"/>
          </a:p>
        </p:txBody>
      </p:sp>
      <p:sp>
        <p:nvSpPr>
          <p:cNvPr id="5" name="Footer Placeholder 4">
            <a:extLst>
              <a:ext uri="{FF2B5EF4-FFF2-40B4-BE49-F238E27FC236}">
                <a16:creationId xmlns:a16="http://schemas.microsoft.com/office/drawing/2014/main" id="{EDAE070A-DDD9-40A6-B7DA-59B826E1A1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8967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A60F7B-E406-4BD2-8E59-F63A7B903DCD}"/>
              </a:ext>
            </a:extLst>
          </p:cNvPr>
          <p:cNvSpPr>
            <a:spLocks noGrp="1"/>
          </p:cNvSpPr>
          <p:nvPr>
            <p:ph type="title"/>
          </p:nvPr>
        </p:nvSpPr>
        <p:spPr/>
        <p:txBody>
          <a:bodyPr/>
          <a:lstStyle/>
          <a:p>
            <a:r>
              <a:rPr lang="en-GB"/>
              <a:t>ISO/IEC 30071-1:2019</a:t>
            </a:r>
          </a:p>
        </p:txBody>
      </p:sp>
      <p:sp>
        <p:nvSpPr>
          <p:cNvPr id="7" name="Content Placeholder 6">
            <a:extLst>
              <a:ext uri="{FF2B5EF4-FFF2-40B4-BE49-F238E27FC236}">
                <a16:creationId xmlns:a16="http://schemas.microsoft.com/office/drawing/2014/main" id="{6F42C742-3CE7-41CE-AEC1-1BA64F7AE669}"/>
              </a:ext>
            </a:extLst>
          </p:cNvPr>
          <p:cNvSpPr>
            <a:spLocks noGrp="1"/>
          </p:cNvSpPr>
          <p:nvPr>
            <p:ph sz="half" idx="2"/>
          </p:nvPr>
        </p:nvSpPr>
        <p:spPr/>
        <p:txBody>
          <a:bodyPr>
            <a:normAutofit fontScale="85000" lnSpcReduction="20000"/>
          </a:bodyPr>
          <a:lstStyle/>
          <a:p>
            <a:r>
              <a:rPr lang="en-GB"/>
              <a:t>Proprietary</a:t>
            </a:r>
          </a:p>
          <a:p>
            <a:endParaRPr lang="en-GB"/>
          </a:p>
          <a:p>
            <a:r>
              <a:rPr lang="en-GB"/>
              <a:t>Option of certification</a:t>
            </a:r>
          </a:p>
          <a:p>
            <a:endParaRPr lang="en-GB"/>
          </a:p>
          <a:p>
            <a:r>
              <a:rPr lang="en-GB"/>
              <a:t>Broadly similar to W3C recommendations</a:t>
            </a:r>
          </a:p>
          <a:p>
            <a:endParaRPr lang="en-GB"/>
          </a:p>
          <a:p>
            <a:r>
              <a:rPr lang="en-GB"/>
              <a:t>Adoption in full may be beyond the scope of a University IT department</a:t>
            </a:r>
          </a:p>
        </p:txBody>
      </p:sp>
      <p:sp>
        <p:nvSpPr>
          <p:cNvPr id="4" name="Slide Number Placeholder 3">
            <a:extLst>
              <a:ext uri="{FF2B5EF4-FFF2-40B4-BE49-F238E27FC236}">
                <a16:creationId xmlns:a16="http://schemas.microsoft.com/office/drawing/2014/main" id="{81390395-BCD8-43D4-BA43-79EC7706BD59}"/>
              </a:ext>
            </a:extLst>
          </p:cNvPr>
          <p:cNvSpPr>
            <a:spLocks noGrp="1"/>
          </p:cNvSpPr>
          <p:nvPr>
            <p:ph type="sldNum" sz="quarter" idx="4"/>
          </p:nvPr>
        </p:nvSpPr>
        <p:spPr/>
        <p:txBody>
          <a:bodyPr/>
          <a:lstStyle/>
          <a:p>
            <a:fld id="{51AC9CB8-E4A1-4C80-A0FE-41AB03406E23}" type="slidenum">
              <a:rPr lang="en-GB" smtClean="0"/>
              <a:pPr/>
              <a:t>28</a:t>
            </a:fld>
            <a:endParaRPr lang="en-GB"/>
          </a:p>
        </p:txBody>
      </p:sp>
      <p:pic>
        <p:nvPicPr>
          <p:cNvPr id="8"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974EF85A-69BE-4B88-B38C-5831CC845E6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4994" y="1500188"/>
            <a:ext cx="5236811" cy="4681537"/>
          </a:xfrm>
          <a:ln w="38100">
            <a:solidFill>
              <a:schemeClr val="bg1"/>
            </a:solidFill>
          </a:ln>
        </p:spPr>
      </p:pic>
      <p:sp>
        <p:nvSpPr>
          <p:cNvPr id="2" name="Footer Placeholder 1">
            <a:extLst>
              <a:ext uri="{FF2B5EF4-FFF2-40B4-BE49-F238E27FC236}">
                <a16:creationId xmlns:a16="http://schemas.microsoft.com/office/drawing/2014/main" id="{A639B8F1-B4F2-4D7C-A87B-8134C09B73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20831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02910" cy="4681330"/>
          </a:xfrm>
          <a:solidFill>
            <a:schemeClr val="bg1">
              <a:lumMod val="10000"/>
            </a:schemeClr>
          </a:solidFill>
          <a:ln w="38100">
            <a:solidFill>
              <a:schemeClr val="accent5"/>
            </a:solidFill>
          </a:ln>
        </p:spPr>
        <p:txBody>
          <a:bodyPr>
            <a:noAutofit/>
          </a:bodyPr>
          <a:lstStyle/>
          <a:p>
            <a:pPr marL="0" indent="0">
              <a:buNone/>
            </a:pPr>
            <a:r>
              <a:rPr lang="en-GB" sz="2400">
                <a:solidFill>
                  <a:schemeClr val="accent1"/>
                </a:solidFill>
              </a:rPr>
              <a:t>Practice description: </a:t>
            </a:r>
          </a:p>
          <a:p>
            <a:pPr marL="0" indent="0">
              <a:buNone/>
            </a:pPr>
            <a:r>
              <a:rPr lang="en-GB" sz="2400"/>
              <a:t>There are two components to this practice:</a:t>
            </a:r>
          </a:p>
          <a:p>
            <a:pPr marL="0" indent="0">
              <a:buNone/>
            </a:pPr>
            <a:endParaRPr lang="en-GB" sz="2400"/>
          </a:p>
          <a:p>
            <a:pPr lvl="0">
              <a:buFont typeface="Wingdings" panose="05000000000000000000" pitchFamily="2" charset="2"/>
              <a:buChar char="ü"/>
            </a:pPr>
            <a:r>
              <a:rPr lang="en-GB" sz="2400"/>
              <a:t>Creating and implementing a way to evaluate the impact of an accessibility issue and assigning it a priority that matches the equivalent defect priority for other functional and non-functional defects; and</a:t>
            </a:r>
          </a:p>
          <a:p>
            <a:pPr lvl="0">
              <a:buFont typeface="Wingdings" panose="05000000000000000000" pitchFamily="2" charset="2"/>
              <a:buChar char="ü"/>
            </a:pPr>
            <a:endParaRPr lang="en-GB" sz="2400"/>
          </a:p>
          <a:p>
            <a:pPr lvl="0">
              <a:buFont typeface="Wingdings" panose="05000000000000000000" pitchFamily="2" charset="2"/>
              <a:buChar char="ü"/>
            </a:pPr>
            <a:r>
              <a:rPr lang="en-GB" sz="2400"/>
              <a:t>Maintaining a defect management system where every accessibility defect is identifiable.</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2</a:t>
            </a:r>
          </a:p>
        </p:txBody>
      </p:sp>
      <p:sp>
        <p:nvSpPr>
          <p:cNvPr id="4" name="Slide Number Placeholder 3">
            <a:extLst>
              <a:ext uri="{FF2B5EF4-FFF2-40B4-BE49-F238E27FC236}">
                <a16:creationId xmlns:a16="http://schemas.microsoft.com/office/drawing/2014/main" id="{0372759A-92F1-47E6-9AC5-562866C46F8E}"/>
              </a:ext>
            </a:extLst>
          </p:cNvPr>
          <p:cNvSpPr>
            <a:spLocks noGrp="1"/>
          </p:cNvSpPr>
          <p:nvPr>
            <p:ph type="sldNum" sz="quarter" idx="4"/>
          </p:nvPr>
        </p:nvSpPr>
        <p:spPr/>
        <p:txBody>
          <a:bodyPr/>
          <a:lstStyle/>
          <a:p>
            <a:fld id="{51AC9CB8-E4A1-4C80-A0FE-41AB03406E23}" type="slidenum">
              <a:rPr lang="en-GB" smtClean="0"/>
              <a:pPr/>
              <a:t>280</a:t>
            </a:fld>
            <a:endParaRPr lang="en-GB"/>
          </a:p>
        </p:txBody>
      </p:sp>
      <p:sp>
        <p:nvSpPr>
          <p:cNvPr id="5" name="Footer Placeholder 4">
            <a:extLst>
              <a:ext uri="{FF2B5EF4-FFF2-40B4-BE49-F238E27FC236}">
                <a16:creationId xmlns:a16="http://schemas.microsoft.com/office/drawing/2014/main" id="{9560D489-C25F-4F17-8F8A-A6B2AA60A4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958211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32406" cy="4681330"/>
          </a:xfrm>
          <a:solidFill>
            <a:schemeClr val="bg1">
              <a:lumMod val="10000"/>
            </a:schemeClr>
          </a:solidFill>
          <a:ln w="38100">
            <a:solidFill>
              <a:schemeClr val="accent5"/>
            </a:solidFill>
          </a:ln>
        </p:spPr>
        <p:txBody>
          <a:bodyPr>
            <a:noAutofit/>
          </a:bodyPr>
          <a:lstStyle/>
          <a:p>
            <a:pPr marL="0" indent="0">
              <a:buNone/>
            </a:pPr>
            <a:r>
              <a:rPr lang="en-GB" sz="2400"/>
              <a:t>Not all accessibility defects are created equal: </a:t>
            </a:r>
          </a:p>
          <a:p>
            <a:pPr marL="0" indent="0">
              <a:buNone/>
            </a:pPr>
            <a:endParaRPr lang="en-GB" sz="2400"/>
          </a:p>
          <a:p>
            <a:r>
              <a:rPr lang="en-GB" sz="2400"/>
              <a:t>a missing alternative text for an image can be a blocker for a blind user if that image is part of an image button required to complete the main business flow of a Web application, </a:t>
            </a:r>
          </a:p>
          <a:p>
            <a:endParaRPr lang="en-GB" sz="2400"/>
          </a:p>
          <a:p>
            <a:r>
              <a:rPr lang="en-GB" sz="2400"/>
              <a:t>or it could be a minor inconvenience if it is a social icon in the footer of the page. This should underpin the priority system assigned to any accessibility defect.</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188"/>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3</a:t>
            </a:r>
          </a:p>
        </p:txBody>
      </p:sp>
      <p:sp>
        <p:nvSpPr>
          <p:cNvPr id="4" name="Slide Number Placeholder 3">
            <a:extLst>
              <a:ext uri="{FF2B5EF4-FFF2-40B4-BE49-F238E27FC236}">
                <a16:creationId xmlns:a16="http://schemas.microsoft.com/office/drawing/2014/main" id="{2565C2B4-3690-4F18-B147-63485F82BB1A}"/>
              </a:ext>
            </a:extLst>
          </p:cNvPr>
          <p:cNvSpPr>
            <a:spLocks noGrp="1"/>
          </p:cNvSpPr>
          <p:nvPr>
            <p:ph type="sldNum" sz="quarter" idx="4"/>
          </p:nvPr>
        </p:nvSpPr>
        <p:spPr/>
        <p:txBody>
          <a:bodyPr/>
          <a:lstStyle/>
          <a:p>
            <a:fld id="{51AC9CB8-E4A1-4C80-A0FE-41AB03406E23}" type="slidenum">
              <a:rPr lang="en-GB" smtClean="0"/>
              <a:pPr/>
              <a:t>281</a:t>
            </a:fld>
            <a:endParaRPr lang="en-GB"/>
          </a:p>
        </p:txBody>
      </p:sp>
      <p:sp>
        <p:nvSpPr>
          <p:cNvPr id="5" name="Footer Placeholder 4">
            <a:extLst>
              <a:ext uri="{FF2B5EF4-FFF2-40B4-BE49-F238E27FC236}">
                <a16:creationId xmlns:a16="http://schemas.microsoft.com/office/drawing/2014/main" id="{573F602E-EB91-47DB-B2F6-17858DC2B9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698551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Prioritise issues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282</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5BEE127-98F0-4272-9E90-C0F336935F09}"/>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FEA4D19-2A0B-494E-AD0C-817943E906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62557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283</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C0F9989-D069-46B6-826A-03968D7EBC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40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284</a:t>
            </a:fld>
            <a:endParaRPr lang="en-GB"/>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2862943" y="5481874"/>
            <a:ext cx="6466114" cy="369332"/>
          </a:xfrm>
          <a:prstGeom prst="rect">
            <a:avLst/>
          </a:prstGeom>
          <a:noFill/>
        </p:spPr>
        <p:txBody>
          <a:bodyPr wrap="square" rtlCol="0">
            <a:spAutoFit/>
          </a:bodyPr>
          <a:lstStyle/>
          <a:p>
            <a:r>
              <a:rPr lang="en-GB">
                <a:hlinkClick r:id="rId4"/>
              </a:rPr>
              <a:t>https://accessibility.deque.com/agile-accessibility-handbook</a:t>
            </a:r>
            <a:r>
              <a:rPr lang="en-GB"/>
              <a:t> </a:t>
            </a:r>
          </a:p>
        </p:txBody>
      </p:sp>
      <p:sp>
        <p:nvSpPr>
          <p:cNvPr id="3" name="Footer Placeholder 2">
            <a:extLst>
              <a:ext uri="{FF2B5EF4-FFF2-40B4-BE49-F238E27FC236}">
                <a16:creationId xmlns:a16="http://schemas.microsoft.com/office/drawing/2014/main" id="{0A00D1F4-748B-465E-ACB4-CEFF68720C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13558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727-3485-4DA7-B964-81A1ADB17614}"/>
              </a:ext>
            </a:extLst>
          </p:cNvPr>
          <p:cNvSpPr>
            <a:spLocks noGrp="1"/>
          </p:cNvSpPr>
          <p:nvPr>
            <p:ph type="title"/>
          </p:nvPr>
        </p:nvSpPr>
        <p:spPr/>
        <p:txBody>
          <a:bodyPr/>
          <a:lstStyle/>
          <a:p>
            <a:r>
              <a:rPr lang="en-GB">
                <a:solidFill>
                  <a:schemeClr val="tx1"/>
                </a:solidFill>
              </a:rPr>
              <a:t>Critical issues</a:t>
            </a:r>
          </a:p>
        </p:txBody>
      </p:sp>
      <p:graphicFrame>
        <p:nvGraphicFramePr>
          <p:cNvPr id="7" name="Content Placeholder 6">
            <a:extLst>
              <a:ext uri="{FF2B5EF4-FFF2-40B4-BE49-F238E27FC236}">
                <a16:creationId xmlns:a16="http://schemas.microsoft.com/office/drawing/2014/main" id="{2C1E81E1-063C-479D-AAE8-15582148B17B}"/>
              </a:ext>
            </a:extLst>
          </p:cNvPr>
          <p:cNvGraphicFramePr>
            <a:graphicFrameLocks noGrp="1"/>
          </p:cNvGraphicFramePr>
          <p:nvPr>
            <p:ph idx="1"/>
          </p:nvPr>
        </p:nvGraphicFramePr>
        <p:xfrm>
          <a:off x="0" y="2"/>
          <a:ext cx="12191999" cy="6309774"/>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665869528"/>
                    </a:ext>
                  </a:extLst>
                </a:gridCol>
                <a:gridCol w="4063549">
                  <a:extLst>
                    <a:ext uri="{9D8B030D-6E8A-4147-A177-3AD203B41FA5}">
                      <a16:colId xmlns:a16="http://schemas.microsoft.com/office/drawing/2014/main" val="4029240545"/>
                    </a:ext>
                  </a:extLst>
                </a:gridCol>
                <a:gridCol w="4064901">
                  <a:extLst>
                    <a:ext uri="{9D8B030D-6E8A-4147-A177-3AD203B41FA5}">
                      <a16:colId xmlns:a16="http://schemas.microsoft.com/office/drawing/2014/main" val="907056698"/>
                    </a:ext>
                  </a:extLst>
                </a:gridCol>
              </a:tblGrid>
              <a:tr h="365765">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465314086"/>
                  </a:ext>
                </a:extLst>
              </a:tr>
              <a:tr h="5936711">
                <a:tc>
                  <a:txBody>
                    <a:bodyPr/>
                    <a:lstStyle/>
                    <a:p>
                      <a:pPr>
                        <a:lnSpc>
                          <a:spcPct val="107000"/>
                        </a:lnSpc>
                        <a:spcAft>
                          <a:spcPts val="800"/>
                        </a:spcAft>
                      </a:pPr>
                      <a:r>
                        <a:rPr lang="en-GB" sz="6000">
                          <a:solidFill>
                            <a:schemeClr val="accent1"/>
                          </a:solidFill>
                          <a:effectLst/>
                        </a:rPr>
                        <a:t>Critical</a:t>
                      </a:r>
                      <a:endParaRPr lang="en-GB" sz="24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1"/>
                          </a:solidFill>
                          <a:effectLst/>
                        </a:rPr>
                        <a:t>The issue affects at least one disability such that </a:t>
                      </a:r>
                    </a:p>
                    <a:p>
                      <a:pPr marL="342900" indent="-342900">
                        <a:lnSpc>
                          <a:spcPct val="107000"/>
                        </a:lnSpc>
                        <a:spcAft>
                          <a:spcPts val="800"/>
                        </a:spcAft>
                        <a:buFont typeface="Arial" panose="020B0604020202020204" pitchFamily="34" charset="0"/>
                        <a:buChar char="•"/>
                      </a:pPr>
                      <a:r>
                        <a:rPr lang="en-GB" sz="2400">
                          <a:solidFill>
                            <a:schemeClr val="accent1"/>
                          </a:solidFill>
                          <a:effectLst/>
                        </a:rPr>
                        <a:t>a critical business function cannot be used by a user with an affected disability. </a:t>
                      </a:r>
                    </a:p>
                    <a:p>
                      <a:pPr>
                        <a:lnSpc>
                          <a:spcPct val="107000"/>
                        </a:lnSpc>
                        <a:spcAft>
                          <a:spcPts val="800"/>
                        </a:spcAft>
                      </a:pPr>
                      <a:endParaRPr lang="en-GB" sz="2400">
                        <a:solidFill>
                          <a:schemeClr val="accent5"/>
                        </a:solidFill>
                        <a:effectLst/>
                      </a:endParaRPr>
                    </a:p>
                    <a:p>
                      <a:pPr>
                        <a:lnSpc>
                          <a:spcPct val="107000"/>
                        </a:lnSpc>
                        <a:spcAft>
                          <a:spcPts val="800"/>
                        </a:spcAft>
                      </a:pPr>
                      <a:r>
                        <a:rPr lang="en-GB" sz="2400">
                          <a:solidFill>
                            <a:schemeClr val="accent5"/>
                          </a:solidFill>
                          <a:effectLst/>
                        </a:rPr>
                        <a:t>Think about the impact from this perspective: If all users could not use this functionality, would we consider that critical?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Stop deployment/release of affected software until the defect is remediated.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defect is discovered in production, implement a hot fix immediately.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hot fix cannot be implemented immediately, create alternative channel for achieving the functionality. Train Service Desk staff how to direct users to the alternative channel.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2442917483"/>
                  </a:ext>
                </a:extLst>
              </a:tr>
            </a:tbl>
          </a:graphicData>
        </a:graphic>
      </p:graphicFrame>
      <p:sp>
        <p:nvSpPr>
          <p:cNvPr id="3" name="Slide Number Placeholder 2">
            <a:extLst>
              <a:ext uri="{FF2B5EF4-FFF2-40B4-BE49-F238E27FC236}">
                <a16:creationId xmlns:a16="http://schemas.microsoft.com/office/drawing/2014/main" id="{0C9F1E51-C51A-403C-BD7B-CBA6DB9E1220}"/>
              </a:ext>
            </a:extLst>
          </p:cNvPr>
          <p:cNvSpPr>
            <a:spLocks noGrp="1"/>
          </p:cNvSpPr>
          <p:nvPr>
            <p:ph type="sldNum" sz="quarter" idx="4"/>
          </p:nvPr>
        </p:nvSpPr>
        <p:spPr/>
        <p:txBody>
          <a:bodyPr/>
          <a:lstStyle/>
          <a:p>
            <a:fld id="{51AC9CB8-E4A1-4C80-A0FE-41AB03406E23}" type="slidenum">
              <a:rPr lang="en-GB" smtClean="0"/>
              <a:pPr/>
              <a:t>285</a:t>
            </a:fld>
            <a:endParaRPr lang="en-GB"/>
          </a:p>
        </p:txBody>
      </p:sp>
      <p:sp>
        <p:nvSpPr>
          <p:cNvPr id="4" name="Footer Placeholder 3">
            <a:extLst>
              <a:ext uri="{FF2B5EF4-FFF2-40B4-BE49-F238E27FC236}">
                <a16:creationId xmlns:a16="http://schemas.microsoft.com/office/drawing/2014/main" id="{E91006D0-004B-4266-B4D3-8ECD5B0DF0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7009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2246-575A-48A8-AAD0-ED756E2118EF}"/>
              </a:ext>
            </a:extLst>
          </p:cNvPr>
          <p:cNvSpPr>
            <a:spLocks noGrp="1"/>
          </p:cNvSpPr>
          <p:nvPr>
            <p:ph type="title"/>
          </p:nvPr>
        </p:nvSpPr>
        <p:spPr/>
        <p:txBody>
          <a:bodyPr/>
          <a:lstStyle/>
          <a:p>
            <a:r>
              <a:rPr lang="en-GB">
                <a:solidFill>
                  <a:schemeClr val="tx1"/>
                </a:solidFill>
              </a:rPr>
              <a:t>Serious issues</a:t>
            </a:r>
          </a:p>
        </p:txBody>
      </p:sp>
      <p:graphicFrame>
        <p:nvGraphicFramePr>
          <p:cNvPr id="7" name="Content Placeholder 6">
            <a:extLst>
              <a:ext uri="{FF2B5EF4-FFF2-40B4-BE49-F238E27FC236}">
                <a16:creationId xmlns:a16="http://schemas.microsoft.com/office/drawing/2014/main" id="{FC282F71-AC79-4C8E-B410-A6019801F082}"/>
              </a:ext>
            </a:extLst>
          </p:cNvPr>
          <p:cNvGraphicFramePr>
            <a:graphicFrameLocks noGrp="1"/>
          </p:cNvGraphicFramePr>
          <p:nvPr>
            <p:ph idx="1"/>
          </p:nvPr>
        </p:nvGraphicFramePr>
        <p:xfrm>
          <a:off x="0" y="0"/>
          <a:ext cx="12192000" cy="6233652"/>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926265"/>
                    </a:ext>
                  </a:extLst>
                </a:gridCol>
                <a:gridCol w="4063549">
                  <a:extLst>
                    <a:ext uri="{9D8B030D-6E8A-4147-A177-3AD203B41FA5}">
                      <a16:colId xmlns:a16="http://schemas.microsoft.com/office/drawing/2014/main" val="2702059858"/>
                    </a:ext>
                  </a:extLst>
                </a:gridCol>
                <a:gridCol w="4064902">
                  <a:extLst>
                    <a:ext uri="{9D8B030D-6E8A-4147-A177-3AD203B41FA5}">
                      <a16:colId xmlns:a16="http://schemas.microsoft.com/office/drawing/2014/main" val="2771446058"/>
                    </a:ext>
                  </a:extLst>
                </a:gridCol>
              </a:tblGrid>
              <a:tr h="1007836">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1823406"/>
                  </a:ext>
                </a:extLst>
              </a:tr>
              <a:tr h="5225816">
                <a:tc>
                  <a:txBody>
                    <a:bodyPr/>
                    <a:lstStyle/>
                    <a:p>
                      <a:pPr>
                        <a:lnSpc>
                          <a:spcPct val="107000"/>
                        </a:lnSpc>
                        <a:spcAft>
                          <a:spcPts val="800"/>
                        </a:spcAft>
                      </a:pPr>
                      <a:r>
                        <a:rPr lang="en-GB" sz="6000">
                          <a:solidFill>
                            <a:schemeClr val="accent1"/>
                          </a:solidFill>
                          <a:effectLst/>
                        </a:rPr>
                        <a:t>Serious</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least one disability such that</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critical business functionality can only be used with an acceptable workaround,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the issue affects functionality that is not essential, but prevents at least one disability from being able to use this functionality.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3"/>
                          </a:solidFill>
                          <a:effectLst/>
                        </a:rPr>
                        <a:t>Fix the defect in the very next deployment/release.</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and train Service Desk staff on how to deal with the issue. </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69958691"/>
                  </a:ext>
                </a:extLst>
              </a:tr>
            </a:tbl>
          </a:graphicData>
        </a:graphic>
      </p:graphicFrame>
      <p:sp>
        <p:nvSpPr>
          <p:cNvPr id="3" name="Slide Number Placeholder 2">
            <a:extLst>
              <a:ext uri="{FF2B5EF4-FFF2-40B4-BE49-F238E27FC236}">
                <a16:creationId xmlns:a16="http://schemas.microsoft.com/office/drawing/2014/main" id="{FD65A604-52C6-4302-ADAD-1119955636DB}"/>
              </a:ext>
            </a:extLst>
          </p:cNvPr>
          <p:cNvSpPr>
            <a:spLocks noGrp="1"/>
          </p:cNvSpPr>
          <p:nvPr>
            <p:ph type="sldNum" sz="quarter" idx="4"/>
          </p:nvPr>
        </p:nvSpPr>
        <p:spPr/>
        <p:txBody>
          <a:bodyPr/>
          <a:lstStyle/>
          <a:p>
            <a:fld id="{51AC9CB8-E4A1-4C80-A0FE-41AB03406E23}" type="slidenum">
              <a:rPr lang="en-GB" smtClean="0"/>
              <a:pPr/>
              <a:t>286</a:t>
            </a:fld>
            <a:endParaRPr lang="en-GB"/>
          </a:p>
        </p:txBody>
      </p:sp>
      <p:sp>
        <p:nvSpPr>
          <p:cNvPr id="4" name="Footer Placeholder 3">
            <a:extLst>
              <a:ext uri="{FF2B5EF4-FFF2-40B4-BE49-F238E27FC236}">
                <a16:creationId xmlns:a16="http://schemas.microsoft.com/office/drawing/2014/main" id="{A9334C25-423E-4E74-94BA-A7AC8C469ED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367258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Moderate</a:t>
            </a:r>
          </a:p>
        </p:txBody>
      </p:sp>
      <p:graphicFrame>
        <p:nvGraphicFramePr>
          <p:cNvPr id="7" name="Content Placeholder 6">
            <a:extLst>
              <a:ext uri="{FF2B5EF4-FFF2-40B4-BE49-F238E27FC236}">
                <a16:creationId xmlns:a16="http://schemas.microsoft.com/office/drawing/2014/main" id="{2EEB87E9-E70E-42B5-B1BF-AFFC7C3F7A41}"/>
              </a:ext>
            </a:extLst>
          </p:cNvPr>
          <p:cNvGraphicFramePr>
            <a:graphicFrameLocks noGrp="1"/>
          </p:cNvGraphicFramePr>
          <p:nvPr>
            <p:ph idx="1"/>
          </p:nvPr>
        </p:nvGraphicFramePr>
        <p:xfrm>
          <a:off x="0" y="0"/>
          <a:ext cx="12191999" cy="6174658"/>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636264202"/>
                    </a:ext>
                  </a:extLst>
                </a:gridCol>
                <a:gridCol w="4063549">
                  <a:extLst>
                    <a:ext uri="{9D8B030D-6E8A-4147-A177-3AD203B41FA5}">
                      <a16:colId xmlns:a16="http://schemas.microsoft.com/office/drawing/2014/main" val="2215091027"/>
                    </a:ext>
                  </a:extLst>
                </a:gridCol>
                <a:gridCol w="4064901">
                  <a:extLst>
                    <a:ext uri="{9D8B030D-6E8A-4147-A177-3AD203B41FA5}">
                      <a16:colId xmlns:a16="http://schemas.microsoft.com/office/drawing/2014/main" val="194762942"/>
                    </a:ext>
                  </a:extLst>
                </a:gridCol>
              </a:tblGrid>
              <a:tr h="962820">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p>
                    <a:p>
                      <a:pPr>
                        <a:lnSpc>
                          <a:spcPct val="107000"/>
                        </a:lnSpc>
                        <a:spcAft>
                          <a:spcPts val="800"/>
                        </a:spcAft>
                      </a:pP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774507091"/>
                  </a:ext>
                </a:extLst>
              </a:tr>
              <a:tr h="5211838">
                <a:tc>
                  <a:txBody>
                    <a:bodyPr/>
                    <a:lstStyle/>
                    <a:p>
                      <a:pPr>
                        <a:lnSpc>
                          <a:spcPct val="107000"/>
                        </a:lnSpc>
                        <a:spcAft>
                          <a:spcPts val="800"/>
                        </a:spcAft>
                      </a:pPr>
                      <a:r>
                        <a:rPr lang="en-GB" sz="6000">
                          <a:solidFill>
                            <a:schemeClr val="accent1"/>
                          </a:solidFill>
                          <a:effectLst/>
                        </a:rPr>
                        <a:t>Moderate</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a:r>
                      <a:r>
                        <a:rPr lang="en-GB" sz="2400">
                          <a:solidFill>
                            <a:schemeClr val="accent1"/>
                          </a:solidFill>
                          <a:effectLst/>
                        </a:rPr>
                        <a:t>functionality that is not essential and has an acceptable workaround</a:t>
                      </a:r>
                      <a:r>
                        <a:rPr lang="en-GB" sz="2400">
                          <a:solidFill>
                            <a:schemeClr val="accent5"/>
                          </a:solidFill>
                          <a:effectLst/>
                        </a:rPr>
                        <a:t>.</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Train Service Desk staff on how to deal with the issue.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3"/>
                          </a:solidFill>
                          <a:effectLst/>
                        </a:rPr>
                        <a:t>Assign defect fix priority in a similar way to defects that affect general site usability.</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3523992046"/>
                  </a:ext>
                </a:extLst>
              </a:tr>
            </a:tbl>
          </a:graphicData>
        </a:graphic>
      </p:graphicFrame>
      <p:sp>
        <p:nvSpPr>
          <p:cNvPr id="3" name="Slide Number Placeholder 2">
            <a:extLst>
              <a:ext uri="{FF2B5EF4-FFF2-40B4-BE49-F238E27FC236}">
                <a16:creationId xmlns:a16="http://schemas.microsoft.com/office/drawing/2014/main" id="{76408089-87BB-4432-9A78-FD6CF25AD090}"/>
              </a:ext>
            </a:extLst>
          </p:cNvPr>
          <p:cNvSpPr>
            <a:spLocks noGrp="1"/>
          </p:cNvSpPr>
          <p:nvPr>
            <p:ph type="sldNum" sz="quarter" idx="4"/>
          </p:nvPr>
        </p:nvSpPr>
        <p:spPr/>
        <p:txBody>
          <a:bodyPr/>
          <a:lstStyle/>
          <a:p>
            <a:fld id="{51AC9CB8-E4A1-4C80-A0FE-41AB03406E23}" type="slidenum">
              <a:rPr lang="en-GB" smtClean="0"/>
              <a:pPr/>
              <a:t>287</a:t>
            </a:fld>
            <a:endParaRPr lang="en-GB"/>
          </a:p>
        </p:txBody>
      </p:sp>
      <p:sp>
        <p:nvSpPr>
          <p:cNvPr id="4" name="Footer Placeholder 3">
            <a:extLst>
              <a:ext uri="{FF2B5EF4-FFF2-40B4-BE49-F238E27FC236}">
                <a16:creationId xmlns:a16="http://schemas.microsoft.com/office/drawing/2014/main" id="{43C413A7-14C8-406B-BC5A-390AB01214B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3510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Minor issues</a:t>
            </a:r>
          </a:p>
        </p:txBody>
      </p:sp>
      <p:graphicFrame>
        <p:nvGraphicFramePr>
          <p:cNvPr id="7" name="Content Placeholder 6">
            <a:extLst>
              <a:ext uri="{FF2B5EF4-FFF2-40B4-BE49-F238E27FC236}">
                <a16:creationId xmlns:a16="http://schemas.microsoft.com/office/drawing/2014/main" id="{4612F068-99F7-4C3F-A136-93A3B6E7060A}"/>
              </a:ext>
            </a:extLst>
          </p:cNvPr>
          <p:cNvGraphicFramePr>
            <a:graphicFrameLocks noGrp="1"/>
          </p:cNvGraphicFramePr>
          <p:nvPr>
            <p:ph idx="1"/>
          </p:nvPr>
        </p:nvGraphicFramePr>
        <p:xfrm>
          <a:off x="0" y="0"/>
          <a:ext cx="12192001" cy="6184490"/>
        </p:xfrm>
        <a:graphic>
          <a:graphicData uri="http://schemas.openxmlformats.org/drawingml/2006/table">
            <a:tbl>
              <a:tblPr firstRow="1" firstCol="1" bandRow="1">
                <a:tableStyleId>{5C22544A-7EE6-4342-B048-85BDC9FD1C3A}</a:tableStyleId>
              </a:tblPr>
              <a:tblGrid>
                <a:gridCol w="4063550">
                  <a:extLst>
                    <a:ext uri="{9D8B030D-6E8A-4147-A177-3AD203B41FA5}">
                      <a16:colId xmlns:a16="http://schemas.microsoft.com/office/drawing/2014/main" val="1830136274"/>
                    </a:ext>
                  </a:extLst>
                </a:gridCol>
                <a:gridCol w="4063550">
                  <a:extLst>
                    <a:ext uri="{9D8B030D-6E8A-4147-A177-3AD203B41FA5}">
                      <a16:colId xmlns:a16="http://schemas.microsoft.com/office/drawing/2014/main" val="3864599255"/>
                    </a:ext>
                  </a:extLst>
                </a:gridCol>
                <a:gridCol w="4064901">
                  <a:extLst>
                    <a:ext uri="{9D8B030D-6E8A-4147-A177-3AD203B41FA5}">
                      <a16:colId xmlns:a16="http://schemas.microsoft.com/office/drawing/2014/main" val="665915687"/>
                    </a:ext>
                  </a:extLst>
                </a:gridCol>
              </a:tblGrid>
              <a:tr h="540547">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7674331"/>
                  </a:ext>
                </a:extLst>
              </a:tr>
              <a:tr h="5643943">
                <a:tc>
                  <a:txBody>
                    <a:bodyPr/>
                    <a:lstStyle/>
                    <a:p>
                      <a:pPr>
                        <a:lnSpc>
                          <a:spcPct val="107000"/>
                        </a:lnSpc>
                        <a:spcAft>
                          <a:spcPts val="800"/>
                        </a:spcAft>
                      </a:pPr>
                      <a:r>
                        <a:rPr lang="en-GB" sz="6000">
                          <a:solidFill>
                            <a:schemeClr val="accent1"/>
                          </a:solidFill>
                          <a:effectLst/>
                        </a:rPr>
                        <a:t>Minor</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functionality in a </a:t>
                      </a:r>
                      <a:r>
                        <a:rPr lang="en-GB" sz="2400">
                          <a:solidFill>
                            <a:schemeClr val="accent3"/>
                          </a:solidFill>
                          <a:effectLst/>
                        </a:rPr>
                        <a:t>distracting way </a:t>
                      </a:r>
                      <a:r>
                        <a:rPr lang="en-GB" sz="2400">
                          <a:solidFill>
                            <a:schemeClr val="accent5"/>
                          </a:solidFill>
                          <a:effectLst/>
                        </a:rPr>
                        <a:t>e.g.,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duplicate accessible names,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presentational elements that are not marked as presentational,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inconsistent use of markup.</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Assign defect fix priority in a similar way to defects that affect brand, consistency of use, and look-and-feel.</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92776435"/>
                  </a:ext>
                </a:extLst>
              </a:tr>
            </a:tbl>
          </a:graphicData>
        </a:graphic>
      </p:graphicFrame>
      <p:sp>
        <p:nvSpPr>
          <p:cNvPr id="3" name="Slide Number Placeholder 2">
            <a:extLst>
              <a:ext uri="{FF2B5EF4-FFF2-40B4-BE49-F238E27FC236}">
                <a16:creationId xmlns:a16="http://schemas.microsoft.com/office/drawing/2014/main" id="{0CD1652A-4FD8-4434-96E6-3D18E1B368FF}"/>
              </a:ext>
            </a:extLst>
          </p:cNvPr>
          <p:cNvSpPr>
            <a:spLocks noGrp="1"/>
          </p:cNvSpPr>
          <p:nvPr>
            <p:ph type="sldNum" sz="quarter" idx="4"/>
          </p:nvPr>
        </p:nvSpPr>
        <p:spPr/>
        <p:txBody>
          <a:bodyPr/>
          <a:lstStyle/>
          <a:p>
            <a:fld id="{51AC9CB8-E4A1-4C80-A0FE-41AB03406E23}" type="slidenum">
              <a:rPr lang="en-GB" smtClean="0"/>
              <a:pPr/>
              <a:t>288</a:t>
            </a:fld>
            <a:endParaRPr lang="en-GB"/>
          </a:p>
        </p:txBody>
      </p:sp>
      <p:sp>
        <p:nvSpPr>
          <p:cNvPr id="4" name="Footer Placeholder 3">
            <a:extLst>
              <a:ext uri="{FF2B5EF4-FFF2-40B4-BE49-F238E27FC236}">
                <a16:creationId xmlns:a16="http://schemas.microsoft.com/office/drawing/2014/main" id="{092110F1-BA9F-4C0D-A17E-93B6CE601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30620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and communicate progress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289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0F855A7-2339-4B71-99BD-BE0F940102B4}"/>
              </a:ext>
            </a:extLst>
          </p:cNvPr>
          <p:cNvGraphicFramePr>
            <a:graphicFrameLocks noGrp="1"/>
          </p:cNvGraphicFramePr>
          <p:nvPr>
            <p:ph type="dgm" sz="quarter" idx="10"/>
            <p:extLst>
              <p:ext uri="{D42A27DB-BD31-4B8C-83A1-F6EECF244321}">
                <p14:modId xmlns:p14="http://schemas.microsoft.com/office/powerpoint/2010/main" val="2452501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4035461-C670-468A-A05F-E56CB702D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040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FA5D-2B94-4954-BD3B-53B8230704D4}"/>
              </a:ext>
            </a:extLst>
          </p:cNvPr>
          <p:cNvSpPr>
            <a:spLocks noGrp="1"/>
          </p:cNvSpPr>
          <p:nvPr>
            <p:ph type="title"/>
          </p:nvPr>
        </p:nvSpPr>
        <p:spPr/>
        <p:txBody>
          <a:bodyPr/>
          <a:lstStyle/>
          <a:p>
            <a:r>
              <a:rPr lang="en-GB"/>
              <a:t>Kotter’s 8 steps</a:t>
            </a:r>
          </a:p>
        </p:txBody>
      </p:sp>
      <p:sp>
        <p:nvSpPr>
          <p:cNvPr id="4" name="Content Placeholder 3">
            <a:extLst>
              <a:ext uri="{FF2B5EF4-FFF2-40B4-BE49-F238E27FC236}">
                <a16:creationId xmlns:a16="http://schemas.microsoft.com/office/drawing/2014/main" id="{CCD513FA-ABAE-403F-95F9-2AAB79AFE854}"/>
              </a:ext>
            </a:extLst>
          </p:cNvPr>
          <p:cNvSpPr>
            <a:spLocks noGrp="1"/>
          </p:cNvSpPr>
          <p:nvPr>
            <p:ph sz="half" idx="2"/>
          </p:nvPr>
        </p:nvSpPr>
        <p:spPr/>
        <p:txBody>
          <a:bodyPr anchor="ctr"/>
          <a:lstStyle/>
          <a:p>
            <a:r>
              <a:rPr lang="en-GB"/>
              <a:t>A methodology for leading change.</a:t>
            </a:r>
          </a:p>
          <a:p>
            <a:endParaRPr lang="en-GB"/>
          </a:p>
          <a:p>
            <a:r>
              <a:rPr lang="en-GB"/>
              <a:t>Not specific about accessibility.</a:t>
            </a:r>
          </a:p>
        </p:txBody>
      </p:sp>
      <p:sp>
        <p:nvSpPr>
          <p:cNvPr id="5" name="Slide Number Placeholder 4">
            <a:extLst>
              <a:ext uri="{FF2B5EF4-FFF2-40B4-BE49-F238E27FC236}">
                <a16:creationId xmlns:a16="http://schemas.microsoft.com/office/drawing/2014/main" id="{02D25AD6-99DD-427F-809A-AC694A4E174B}"/>
              </a:ext>
            </a:extLst>
          </p:cNvPr>
          <p:cNvSpPr>
            <a:spLocks noGrp="1"/>
          </p:cNvSpPr>
          <p:nvPr>
            <p:ph type="sldNum" sz="quarter" idx="4"/>
          </p:nvPr>
        </p:nvSpPr>
        <p:spPr/>
        <p:txBody>
          <a:bodyPr/>
          <a:lstStyle/>
          <a:p>
            <a:fld id="{51AC9CB8-E4A1-4C80-A0FE-41AB03406E23}" type="slidenum">
              <a:rPr lang="en-GB" smtClean="0"/>
              <a:pPr/>
              <a:t>29</a:t>
            </a:fld>
            <a:endParaRPr lang="en-GB"/>
          </a:p>
        </p:txBody>
      </p:sp>
      <p:pic>
        <p:nvPicPr>
          <p:cNvPr id="6" name="Picture 4" descr="Leading Change, by John P. Kotter">
            <a:extLst>
              <a:ext uri="{FF2B5EF4-FFF2-40B4-BE49-F238E27FC236}">
                <a16:creationId xmlns:a16="http://schemas.microsoft.com/office/drawing/2014/main" id="{0D8B8CCB-94F0-48EB-BA8E-40883728688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36790" y="1500188"/>
            <a:ext cx="3073219" cy="4681537"/>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C5783F6-86A4-4462-A7BA-B2C68D8A44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117470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Track and communicate progress </a:t>
            </a:r>
            <a:r>
              <a:rPr lang="en-GB">
                <a:solidFill>
                  <a:schemeClr val="tx1"/>
                </a:solidFill>
              </a:rPr>
              <a:t>1</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290</a:t>
            </a:fld>
            <a:endParaRPr lang="en-GB"/>
          </a:p>
        </p:txBody>
      </p:sp>
      <p:graphicFrame>
        <p:nvGraphicFramePr>
          <p:cNvPr id="6" name="Content Placeholder 2" descr="Monitor progress towards accessibility goals.&#10;Share accessibility achievements.&#10;Communicate lack of achievement&#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337055744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57890B8-E687-40E2-99B3-293E3564A2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56905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4</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291</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3E1EF9C-7EF7-4B4F-843F-D55BEDD20F8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4339458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292</a:t>
            </a:fld>
            <a:endParaRPr lang="en-GB"/>
          </a:p>
        </p:txBody>
      </p:sp>
      <p:grpSp>
        <p:nvGrpSpPr>
          <p:cNvPr id="4" name="Group 3" descr="Learn the basics&#10;Explore the current environment&#10;Set objectives&#10;Develop business case&#10;Raise awareness&#10;Gather support">
            <a:extLst>
              <a:ext uri="{FF2B5EF4-FFF2-40B4-BE49-F238E27FC236}">
                <a16:creationId xmlns:a16="http://schemas.microsoft.com/office/drawing/2014/main" id="{D959DB0A-9EE3-4DB2-9D92-C83A78FA7C3D}"/>
              </a:ext>
            </a:extLst>
          </p:cNvPr>
          <p:cNvGrpSpPr/>
          <p:nvPr/>
        </p:nvGrpSpPr>
        <p:grpSpPr>
          <a:xfrm>
            <a:off x="190500" y="1471613"/>
            <a:ext cx="11772900" cy="4710112"/>
            <a:chOff x="190500" y="1471613"/>
            <a:chExt cx="11772900" cy="4710112"/>
          </a:xfrm>
        </p:grpSpPr>
        <p:sp>
          <p:nvSpPr>
            <p:cNvPr id="6" name="Rectangle 5">
              <a:extLst>
                <a:ext uri="{FF2B5EF4-FFF2-40B4-BE49-F238E27FC236}">
                  <a16:creationId xmlns:a16="http://schemas.microsoft.com/office/drawing/2014/main" id="{6A2E5EAA-DE1D-4A52-9BBA-C470CF547427}"/>
                </a:ext>
              </a:extLst>
            </p:cNvPr>
            <p:cNvSpPr/>
            <p:nvPr/>
          </p:nvSpPr>
          <p:spPr>
            <a:xfrm>
              <a:off x="190500" y="1471613"/>
              <a:ext cx="11772900" cy="4710112"/>
            </a:xfrm>
            <a:prstGeom prst="rect">
              <a:avLst/>
            </a:prstGeom>
            <a:ln w="38100"/>
          </p:spPr>
        </p:sp>
        <p:sp>
          <p:nvSpPr>
            <p:cNvPr id="7" name="Freeform: Shape 6">
              <a:extLst>
                <a:ext uri="{FF2B5EF4-FFF2-40B4-BE49-F238E27FC236}">
                  <a16:creationId xmlns:a16="http://schemas.microsoft.com/office/drawing/2014/main" id="{DDD83279-B308-484F-9DA5-B13808660727}"/>
                </a:ext>
              </a:extLst>
            </p:cNvPr>
            <p:cNvSpPr/>
            <p:nvPr/>
          </p:nvSpPr>
          <p:spPr>
            <a:xfrm>
              <a:off x="3674812"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8" name="Freeform: Shape 7">
              <a:extLst>
                <a:ext uri="{FF2B5EF4-FFF2-40B4-BE49-F238E27FC236}">
                  <a16:creationId xmlns:a16="http://schemas.microsoft.com/office/drawing/2014/main" id="{09913541-95D0-492B-876F-B70B843707A9}"/>
                </a:ext>
              </a:extLst>
            </p:cNvPr>
            <p:cNvSpPr/>
            <p:nvPr/>
          </p:nvSpPr>
          <p:spPr>
            <a:xfrm>
              <a:off x="38847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p:txBody>
        </p:sp>
        <p:sp>
          <p:nvSpPr>
            <p:cNvPr id="9" name="Freeform: Shape 8">
              <a:extLst>
                <a:ext uri="{FF2B5EF4-FFF2-40B4-BE49-F238E27FC236}">
                  <a16:creationId xmlns:a16="http://schemas.microsoft.com/office/drawing/2014/main" id="{D811A742-8358-484E-A5E6-6B677EAA06DF}"/>
                </a:ext>
              </a:extLst>
            </p:cNvPr>
            <p:cNvSpPr/>
            <p:nvPr/>
          </p:nvSpPr>
          <p:spPr>
            <a:xfrm>
              <a:off x="7719217"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0" name="Freeform: Shape 9">
              <a:extLst>
                <a:ext uri="{FF2B5EF4-FFF2-40B4-BE49-F238E27FC236}">
                  <a16:creationId xmlns:a16="http://schemas.microsoft.com/office/drawing/2014/main" id="{547BE47C-1EE8-4B6D-9371-D4D043E83260}"/>
                </a:ext>
              </a:extLst>
            </p:cNvPr>
            <p:cNvSpPr/>
            <p:nvPr/>
          </p:nvSpPr>
          <p:spPr>
            <a:xfrm>
              <a:off x="4432882"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p:txBody>
        </p:sp>
        <p:sp>
          <p:nvSpPr>
            <p:cNvPr id="11" name="Freeform: Shape 10">
              <a:extLst>
                <a:ext uri="{FF2B5EF4-FFF2-40B4-BE49-F238E27FC236}">
                  <a16:creationId xmlns:a16="http://schemas.microsoft.com/office/drawing/2014/main" id="{3A1E8C1C-C3EA-411C-979E-0ABCB71B6751}"/>
                </a:ext>
              </a:extLst>
            </p:cNvPr>
            <p:cNvSpPr/>
            <p:nvPr/>
          </p:nvSpPr>
          <p:spPr>
            <a:xfrm>
              <a:off x="2032544" y="3446733"/>
              <a:ext cx="8088810" cy="725670"/>
            </a:xfrm>
            <a:custGeom>
              <a:avLst/>
              <a:gdLst>
                <a:gd name="connsiteX0" fmla="*/ 8088810 w 8088810"/>
                <a:gd name="connsiteY0" fmla="*/ 0 h 725670"/>
                <a:gd name="connsiteX1" fmla="*/ 8088810 w 8088810"/>
                <a:gd name="connsiteY1" fmla="*/ 379935 h 725670"/>
                <a:gd name="connsiteX2" fmla="*/ 0 w 8088810"/>
                <a:gd name="connsiteY2" fmla="*/ 379935 h 725670"/>
                <a:gd name="connsiteX3" fmla="*/ 0 w 8088810"/>
                <a:gd name="connsiteY3" fmla="*/ 725670 h 725670"/>
              </a:gdLst>
              <a:ahLst/>
              <a:cxnLst>
                <a:cxn ang="0">
                  <a:pos x="connsiteX0" y="connsiteY0"/>
                </a:cxn>
                <a:cxn ang="0">
                  <a:pos x="connsiteX1" y="connsiteY1"/>
                </a:cxn>
                <a:cxn ang="0">
                  <a:pos x="connsiteX2" y="connsiteY2"/>
                </a:cxn>
                <a:cxn ang="0">
                  <a:pos x="connsiteX3" y="connsiteY3"/>
                </a:cxn>
              </a:cxnLst>
              <a:rect l="l" t="t" r="r" b="b"/>
              <a:pathLst>
                <a:path w="8088810" h="725670">
                  <a:moveTo>
                    <a:pt x="8088810" y="0"/>
                  </a:moveTo>
                  <a:lnTo>
                    <a:pt x="8088810" y="379935"/>
                  </a:lnTo>
                  <a:lnTo>
                    <a:pt x="0" y="379935"/>
                  </a:lnTo>
                  <a:lnTo>
                    <a:pt x="0" y="72567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854003" tIns="359054" rIns="3854003" bIns="359054"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2" name="Freeform: Shape 11">
              <a:extLst>
                <a:ext uri="{FF2B5EF4-FFF2-40B4-BE49-F238E27FC236}">
                  <a16:creationId xmlns:a16="http://schemas.microsoft.com/office/drawing/2014/main" id="{1C8C7E7C-3776-4011-B42C-E4D458C5CD96}"/>
                </a:ext>
              </a:extLst>
            </p:cNvPr>
            <p:cNvSpPr/>
            <p:nvPr/>
          </p:nvSpPr>
          <p:spPr>
            <a:xfrm>
              <a:off x="847728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p:txBody>
        </p:sp>
        <p:sp>
          <p:nvSpPr>
            <p:cNvPr id="13" name="Freeform: Shape 12">
              <a:extLst>
                <a:ext uri="{FF2B5EF4-FFF2-40B4-BE49-F238E27FC236}">
                  <a16:creationId xmlns:a16="http://schemas.microsoft.com/office/drawing/2014/main" id="{106F6F1B-43C5-4648-81A8-31E883402A31}"/>
                </a:ext>
              </a:extLst>
            </p:cNvPr>
            <p:cNvSpPr/>
            <p:nvPr/>
          </p:nvSpPr>
          <p:spPr>
            <a:xfrm>
              <a:off x="3674812" y="5145524"/>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9" rIns="356629" bIns="41939"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4" name="Freeform: Shape 13">
              <a:extLst>
                <a:ext uri="{FF2B5EF4-FFF2-40B4-BE49-F238E27FC236}">
                  <a16:creationId xmlns:a16="http://schemas.microsoft.com/office/drawing/2014/main" id="{3A2C234A-31C5-475B-A02F-1B98FFB7F2E1}"/>
                </a:ext>
              </a:extLst>
            </p:cNvPr>
            <p:cNvSpPr/>
            <p:nvPr/>
          </p:nvSpPr>
          <p:spPr>
            <a:xfrm>
              <a:off x="388477"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p:txBody>
        </p:sp>
        <p:sp>
          <p:nvSpPr>
            <p:cNvPr id="15" name="Freeform: Shape 14">
              <a:extLst>
                <a:ext uri="{FF2B5EF4-FFF2-40B4-BE49-F238E27FC236}">
                  <a16:creationId xmlns:a16="http://schemas.microsoft.com/office/drawing/2014/main" id="{A2788DD0-3A83-402B-9CBB-12EC7A09AFC0}"/>
                </a:ext>
              </a:extLst>
            </p:cNvPr>
            <p:cNvSpPr/>
            <p:nvPr/>
          </p:nvSpPr>
          <p:spPr>
            <a:xfrm>
              <a:off x="4432882"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p:txBody>
        </p:sp>
      </p:grpSp>
      <p:cxnSp>
        <p:nvCxnSpPr>
          <p:cNvPr id="18" name="Straight Connector 17">
            <a:extLst>
              <a:ext uri="{FF2B5EF4-FFF2-40B4-BE49-F238E27FC236}">
                <a16:creationId xmlns:a16="http://schemas.microsoft.com/office/drawing/2014/main" id="{EE3A6FEE-8712-4E0C-B5FB-D9A7CA80F417}"/>
              </a:ext>
            </a:extLst>
          </p:cNvPr>
          <p:cNvCxnSpPr>
            <a:cxnSpLocks/>
          </p:cNvCxnSpPr>
          <p:nvPr/>
        </p:nvCxnSpPr>
        <p:spPr>
          <a:xfrm>
            <a:off x="556591" y="2653196"/>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B7341F-C1A3-42E3-B161-4D8BA7D502B4}"/>
              </a:ext>
            </a:extLst>
          </p:cNvPr>
          <p:cNvCxnSpPr>
            <a:cxnSpLocks/>
          </p:cNvCxnSpPr>
          <p:nvPr/>
        </p:nvCxnSpPr>
        <p:spPr>
          <a:xfrm>
            <a:off x="4605130" y="2924865"/>
            <a:ext cx="233900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CBCADB-FEF7-4FA5-8403-DFC891FB42D9}"/>
              </a:ext>
            </a:extLst>
          </p:cNvPr>
          <p:cNvCxnSpPr>
            <a:cxnSpLocks/>
          </p:cNvCxnSpPr>
          <p:nvPr/>
        </p:nvCxnSpPr>
        <p:spPr>
          <a:xfrm>
            <a:off x="8686798" y="2924865"/>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BCA589-01C2-472E-92B1-2994C642B3E7}"/>
              </a:ext>
            </a:extLst>
          </p:cNvPr>
          <p:cNvCxnSpPr>
            <a:cxnSpLocks/>
          </p:cNvCxnSpPr>
          <p:nvPr/>
        </p:nvCxnSpPr>
        <p:spPr>
          <a:xfrm>
            <a:off x="556591" y="5628309"/>
            <a:ext cx="21468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4F2C0-BF26-4A55-86D9-D88C9D12C30A}"/>
              </a:ext>
            </a:extLst>
          </p:cNvPr>
          <p:cNvCxnSpPr>
            <a:cxnSpLocks/>
          </p:cNvCxnSpPr>
          <p:nvPr/>
        </p:nvCxnSpPr>
        <p:spPr>
          <a:xfrm>
            <a:off x="4605130" y="5628309"/>
            <a:ext cx="273657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5654A97-B55A-454A-9FE1-EB83426F7F3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732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Monitor services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529C08A-1D9C-4A82-B1D5-74B2F02557C2}"/>
              </a:ext>
            </a:extLst>
          </p:cNvPr>
          <p:cNvGraphicFramePr>
            <a:graphicFrameLocks noGrp="1"/>
          </p:cNvGraphicFramePr>
          <p:nvPr>
            <p:ph type="dgm" sz="quarter" idx="10"/>
            <p:extLst>
              <p:ext uri="{D42A27DB-BD31-4B8C-83A1-F6EECF244321}">
                <p14:modId xmlns:p14="http://schemas.microsoft.com/office/powerpoint/2010/main" val="7147195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C3D4D1DF-FB07-40B2-8399-72554433F8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6313738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Coordinate with service and process owners to identify opportunities for improvement</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294</a:t>
            </a:fld>
            <a:endParaRPr lang="en-GB"/>
          </a:p>
        </p:txBody>
      </p:sp>
      <p:graphicFrame>
        <p:nvGraphicFramePr>
          <p:cNvPr id="7" name="Content Placeholder 4" descr="Process Refresh&#10;Changes / Upgrades&#10;Redesign&#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357560792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73F7BAB-6026-4B78-9CA0-EA9A835939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9264004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Review accessibility again when required</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295</a:t>
            </a:fld>
            <a:endParaRPr lang="en-GB"/>
          </a:p>
        </p:txBody>
      </p:sp>
      <p:graphicFrame>
        <p:nvGraphicFramePr>
          <p:cNvPr id="7" name="Content Placeholder 4" descr="New templates or interface patterns&#10;Changes / Upgrades&#10;     Redesign &#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55032481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ED85C90-59BA-4A73-8FAB-891DCBE53C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4657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A36-8F3B-4C9E-850D-4592E3E5D17F}"/>
              </a:ext>
            </a:extLst>
          </p:cNvPr>
          <p:cNvSpPr>
            <a:spLocks noGrp="1"/>
          </p:cNvSpPr>
          <p:nvPr>
            <p:ph type="title"/>
          </p:nvPr>
        </p:nvSpPr>
        <p:spPr/>
        <p:txBody>
          <a:bodyPr>
            <a:normAutofit fontScale="90000"/>
          </a:bodyPr>
          <a:lstStyle/>
          <a:p>
            <a:pPr marL="0" indent="0">
              <a:buNone/>
            </a:pPr>
            <a:r>
              <a:rPr lang="en-GB"/>
              <a:t>Use a consistent evaluation and process reporting template.</a:t>
            </a:r>
          </a:p>
        </p:txBody>
      </p:sp>
      <p:sp>
        <p:nvSpPr>
          <p:cNvPr id="3" name="Content Placeholder 2">
            <a:extLst>
              <a:ext uri="{FF2B5EF4-FFF2-40B4-BE49-F238E27FC236}">
                <a16:creationId xmlns:a16="http://schemas.microsoft.com/office/drawing/2014/main" id="{DBCBFC70-7869-40BA-B106-273ACABD3F1F}"/>
              </a:ext>
            </a:extLst>
          </p:cNvPr>
          <p:cNvSpPr>
            <a:spLocks noGrp="1"/>
          </p:cNvSpPr>
          <p:nvPr>
            <p:ph sz="half" idx="1"/>
          </p:nvPr>
        </p:nvSpPr>
        <p:spPr/>
        <p:txBody>
          <a:bodyPr anchor="ctr"/>
          <a:lstStyle/>
          <a:p>
            <a:r>
              <a:rPr lang="en-GB"/>
              <a:t>Helps identify trends across services or teams.</a:t>
            </a:r>
          </a:p>
          <a:p>
            <a:endParaRPr lang="en-GB"/>
          </a:p>
          <a:p>
            <a:r>
              <a:rPr lang="en-GB"/>
              <a:t>Helps management reporting.</a:t>
            </a:r>
          </a:p>
        </p:txBody>
      </p:sp>
      <p:pic>
        <p:nvPicPr>
          <p:cNvPr id="7" name="Picture Placeholder 6" descr="A row of unicorn-shaped cookies">
            <a:extLst>
              <a:ext uri="{FF2B5EF4-FFF2-40B4-BE49-F238E27FC236}">
                <a16:creationId xmlns:a16="http://schemas.microsoft.com/office/drawing/2014/main" id="{16D1374C-A08E-48C5-9C00-3C0F83AABF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5963" r="15963"/>
          <a:stretch>
            <a:fillRect/>
          </a:stretch>
        </p:blipFill>
        <p:spPr/>
      </p:pic>
      <p:sp>
        <p:nvSpPr>
          <p:cNvPr id="5" name="Slide Number Placeholder 4">
            <a:extLst>
              <a:ext uri="{FF2B5EF4-FFF2-40B4-BE49-F238E27FC236}">
                <a16:creationId xmlns:a16="http://schemas.microsoft.com/office/drawing/2014/main" id="{1D7A9A1E-CC9B-4ADF-99D4-64EFE1DBC478}"/>
              </a:ext>
            </a:extLst>
          </p:cNvPr>
          <p:cNvSpPr>
            <a:spLocks noGrp="1"/>
          </p:cNvSpPr>
          <p:nvPr>
            <p:ph type="sldNum" sz="quarter" idx="4"/>
          </p:nvPr>
        </p:nvSpPr>
        <p:spPr/>
        <p:txBody>
          <a:bodyPr/>
          <a:lstStyle/>
          <a:p>
            <a:fld id="{51AC9CB8-E4A1-4C80-A0FE-41AB03406E23}" type="slidenum">
              <a:rPr lang="en-GB" smtClean="0"/>
              <a:pPr/>
              <a:t>296</a:t>
            </a:fld>
            <a:endParaRPr lang="en-GB"/>
          </a:p>
        </p:txBody>
      </p:sp>
      <p:sp>
        <p:nvSpPr>
          <p:cNvPr id="4" name="Footer Placeholder 3">
            <a:extLst>
              <a:ext uri="{FF2B5EF4-FFF2-40B4-BE49-F238E27FC236}">
                <a16:creationId xmlns:a16="http://schemas.microsoft.com/office/drawing/2014/main" id="{F098229E-B252-4395-8D66-A5817D34E5C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07281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70CE3E-EE2F-482B-88F5-B9AA32E73B2C}"/>
              </a:ext>
            </a:extLst>
          </p:cNvPr>
          <p:cNvSpPr>
            <a:spLocks noGrp="1"/>
          </p:cNvSpPr>
          <p:nvPr>
            <p:ph type="title"/>
          </p:nvPr>
        </p:nvSpPr>
        <p:spPr/>
        <p:txBody>
          <a:bodyPr/>
          <a:lstStyle/>
          <a:p>
            <a:r>
              <a:rPr lang="en-GB"/>
              <a:t>As you find issues, consider</a:t>
            </a:r>
          </a:p>
        </p:txBody>
      </p:sp>
      <p:sp>
        <p:nvSpPr>
          <p:cNvPr id="5" name="Slide Number Placeholder 4">
            <a:extLst>
              <a:ext uri="{FF2B5EF4-FFF2-40B4-BE49-F238E27FC236}">
                <a16:creationId xmlns:a16="http://schemas.microsoft.com/office/drawing/2014/main" id="{AC49B032-956B-4129-8CB4-21539371198E}"/>
              </a:ext>
            </a:extLst>
          </p:cNvPr>
          <p:cNvSpPr>
            <a:spLocks noGrp="1"/>
          </p:cNvSpPr>
          <p:nvPr>
            <p:ph type="sldNum" sz="quarter" idx="4"/>
          </p:nvPr>
        </p:nvSpPr>
        <p:spPr/>
        <p:txBody>
          <a:bodyPr/>
          <a:lstStyle/>
          <a:p>
            <a:fld id="{51AC9CB8-E4A1-4C80-A0FE-41AB03406E23}" type="slidenum">
              <a:rPr lang="en-GB" smtClean="0"/>
              <a:pPr/>
              <a:t>297</a:t>
            </a:fld>
            <a:endParaRPr lang="en-GB"/>
          </a:p>
        </p:txBody>
      </p:sp>
      <p:graphicFrame>
        <p:nvGraphicFramePr>
          <p:cNvPr id="10" name="Content Placeholder 6" descr="Is it due to insufficient training?&#10;Was it due to a change to the service?&#10;Are our processes clear enough?&#10;">
            <a:extLst>
              <a:ext uri="{FF2B5EF4-FFF2-40B4-BE49-F238E27FC236}">
                <a16:creationId xmlns:a16="http://schemas.microsoft.com/office/drawing/2014/main" id="{0150383C-7302-4CD6-B323-1EA1ACD31F59}"/>
              </a:ext>
            </a:extLst>
          </p:cNvPr>
          <p:cNvGraphicFramePr>
            <a:graphicFrameLocks noGrp="1"/>
          </p:cNvGraphicFramePr>
          <p:nvPr>
            <p:ph idx="1"/>
            <p:extLst>
              <p:ext uri="{D42A27DB-BD31-4B8C-83A1-F6EECF244321}">
                <p14:modId xmlns:p14="http://schemas.microsoft.com/office/powerpoint/2010/main" val="409224405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0C74F90-DD57-4355-B26E-46F8C973D3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05723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with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298</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93019061-D7AF-4AC1-B235-6C2F0A54682C}"/>
              </a:ext>
            </a:extLst>
          </p:cNvPr>
          <p:cNvGraphicFramePr>
            <a:graphicFrameLocks noGrp="1"/>
          </p:cNvGraphicFramePr>
          <p:nvPr>
            <p:ph type="dgm" sz="quarter" idx="10"/>
            <p:extLst>
              <p:ext uri="{D42A27DB-BD31-4B8C-83A1-F6EECF244321}">
                <p14:modId xmlns:p14="http://schemas.microsoft.com/office/powerpoint/2010/main" val="82218585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DC305E9-2523-4D1C-8E31-CFD864F867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7999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7499-E5E9-4AF7-AD4B-9A581822D9E3}"/>
              </a:ext>
            </a:extLst>
          </p:cNvPr>
          <p:cNvSpPr>
            <a:spLocks noGrp="1"/>
          </p:cNvSpPr>
          <p:nvPr>
            <p:ph type="title"/>
          </p:nvPr>
        </p:nvSpPr>
        <p:spPr/>
        <p:txBody>
          <a:bodyPr>
            <a:normAutofit fontScale="90000"/>
          </a:bodyPr>
          <a:lstStyle/>
          <a:p>
            <a:r>
              <a:rPr lang="en-GB"/>
              <a:t>Work with stakeholders to continually prioritise accessibility</a:t>
            </a:r>
          </a:p>
        </p:txBody>
      </p:sp>
      <p:pic>
        <p:nvPicPr>
          <p:cNvPr id="6" name="Content Placeholder 5">
            <a:extLst>
              <a:ext uri="{FF2B5EF4-FFF2-40B4-BE49-F238E27FC236}">
                <a16:creationId xmlns:a16="http://schemas.microsoft.com/office/drawing/2014/main" id="{375FFAA8-E30C-4BBA-9084-D63A086ABA03}"/>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356" t="24536" r="3340" b="1349"/>
          <a:stretch/>
        </p:blipFill>
        <p:spPr>
          <a:xfrm>
            <a:off x="293840" y="1564854"/>
            <a:ext cx="11352692" cy="4572710"/>
          </a:xfrm>
          <a:ln w="38100">
            <a:solidFill>
              <a:schemeClr val="bg1"/>
            </a:solidFill>
          </a:ln>
        </p:spPr>
      </p:pic>
      <p:sp>
        <p:nvSpPr>
          <p:cNvPr id="4" name="Slide Number Placeholder 3">
            <a:extLst>
              <a:ext uri="{FF2B5EF4-FFF2-40B4-BE49-F238E27FC236}">
                <a16:creationId xmlns:a16="http://schemas.microsoft.com/office/drawing/2014/main" id="{68A154D0-0ABB-4189-B53D-5AE999590880}"/>
              </a:ext>
            </a:extLst>
          </p:cNvPr>
          <p:cNvSpPr>
            <a:spLocks noGrp="1"/>
          </p:cNvSpPr>
          <p:nvPr>
            <p:ph type="sldNum" sz="quarter" idx="4"/>
          </p:nvPr>
        </p:nvSpPr>
        <p:spPr/>
        <p:txBody>
          <a:bodyPr/>
          <a:lstStyle/>
          <a:p>
            <a:fld id="{51AC9CB8-E4A1-4C80-A0FE-41AB03406E23}" type="slidenum">
              <a:rPr lang="en-GB" smtClean="0"/>
              <a:pPr/>
              <a:t>299</a:t>
            </a:fld>
            <a:endParaRPr lang="en-GB"/>
          </a:p>
        </p:txBody>
      </p:sp>
      <p:sp>
        <p:nvSpPr>
          <p:cNvPr id="3" name="Footer Placeholder 2">
            <a:extLst>
              <a:ext uri="{FF2B5EF4-FFF2-40B4-BE49-F238E27FC236}">
                <a16:creationId xmlns:a16="http://schemas.microsoft.com/office/drawing/2014/main" id="{587773A7-FB60-4460-BBF7-1FA0FA381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7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A0C-508A-475A-8BA6-EAAB5BADB9DA}"/>
              </a:ext>
            </a:extLst>
          </p:cNvPr>
          <p:cNvSpPr>
            <a:spLocks noGrp="1"/>
          </p:cNvSpPr>
          <p:nvPr>
            <p:ph type="title"/>
          </p:nvPr>
        </p:nvSpPr>
        <p:spPr/>
        <p:txBody>
          <a:bodyPr/>
          <a:lstStyle/>
          <a:p>
            <a:r>
              <a:rPr lang="en-GB"/>
              <a:t>Housekeeping</a:t>
            </a:r>
          </a:p>
        </p:txBody>
      </p:sp>
      <p:sp>
        <p:nvSpPr>
          <p:cNvPr id="3" name="Content Placeholder 2">
            <a:extLst>
              <a:ext uri="{FF2B5EF4-FFF2-40B4-BE49-F238E27FC236}">
                <a16:creationId xmlns:a16="http://schemas.microsoft.com/office/drawing/2014/main" id="{228BE0E2-0053-4FF4-BD42-32A2525E527E}"/>
              </a:ext>
            </a:extLst>
          </p:cNvPr>
          <p:cNvSpPr>
            <a:spLocks noGrp="1"/>
          </p:cNvSpPr>
          <p:nvPr>
            <p:ph sz="half" idx="1"/>
          </p:nvPr>
        </p:nvSpPr>
        <p:spPr/>
        <p:txBody>
          <a:bodyPr>
            <a:normAutofit/>
          </a:bodyPr>
          <a:lstStyle/>
          <a:p>
            <a:r>
              <a:rPr lang="en-GB"/>
              <a:t>The session will be recorded.</a:t>
            </a:r>
          </a:p>
          <a:p>
            <a:endParaRPr lang="en-GB"/>
          </a:p>
          <a:p>
            <a:r>
              <a:rPr lang="en-GB"/>
              <a:t>Turn microphones and cameras off.</a:t>
            </a:r>
          </a:p>
          <a:p>
            <a:endParaRPr lang="en-GB"/>
          </a:p>
          <a:p>
            <a:r>
              <a:rPr lang="en-GB"/>
              <a:t>Automated captions available.</a:t>
            </a:r>
          </a:p>
        </p:txBody>
      </p:sp>
      <p:pic>
        <p:nvPicPr>
          <p:cNvPr id="8" name="Content Placeholder 7" descr="Captions are activated by selecting the ellipsis button and choosing &quot;Turn on live captions&quot;.">
            <a:extLst>
              <a:ext uri="{FF2B5EF4-FFF2-40B4-BE49-F238E27FC236}">
                <a16:creationId xmlns:a16="http://schemas.microsoft.com/office/drawing/2014/main" id="{F386703F-9AB6-4F1D-8BF0-1D7FF38D3B5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239" r="29014"/>
          <a:stretch/>
        </p:blipFill>
        <p:spPr>
          <a:xfrm>
            <a:off x="7314621" y="1500188"/>
            <a:ext cx="3607958" cy="4681537"/>
          </a:xfrm>
          <a:prstGeom prst="rect">
            <a:avLst/>
          </a:prstGeom>
        </p:spPr>
      </p:pic>
      <p:pic>
        <p:nvPicPr>
          <p:cNvPr id="10" name="Picture 9" descr="Microphone off and camera off">
            <a:extLst>
              <a:ext uri="{FF2B5EF4-FFF2-40B4-BE49-F238E27FC236}">
                <a16:creationId xmlns:a16="http://schemas.microsoft.com/office/drawing/2014/main" id="{453AC128-46F4-417E-8397-F71DEDE91CC2}"/>
              </a:ext>
            </a:extLst>
          </p:cNvPr>
          <p:cNvPicPr>
            <a:picLocks noChangeAspect="1"/>
          </p:cNvPicPr>
          <p:nvPr/>
        </p:nvPicPr>
        <p:blipFill rotWithShape="1">
          <a:blip r:embed="rId4">
            <a:extLst>
              <a:ext uri="{28A0092B-C50C-407E-A947-70E740481C1C}">
                <a14:useLocalDpi xmlns:a14="http://schemas.microsoft.com/office/drawing/2010/main" val="0"/>
              </a:ext>
            </a:extLst>
          </a:blip>
          <a:srcRect l="45313" t="-5906" r="34531" b="11883"/>
          <a:stretch/>
        </p:blipFill>
        <p:spPr>
          <a:xfrm>
            <a:off x="8361745" y="1500188"/>
            <a:ext cx="1962873" cy="921239"/>
          </a:xfrm>
          <a:prstGeom prst="rect">
            <a:avLst/>
          </a:prstGeom>
        </p:spPr>
      </p:pic>
      <p:sp>
        <p:nvSpPr>
          <p:cNvPr id="11" name="Rectangle: Rounded Corners 10">
            <a:extLst>
              <a:ext uri="{FF2B5EF4-FFF2-40B4-BE49-F238E27FC236}">
                <a16:creationId xmlns:a16="http://schemas.microsoft.com/office/drawing/2014/main" id="{34707CED-C08B-4F19-9363-BDA71DD7135A}"/>
              </a:ext>
              <a:ext uri="{C183D7F6-B498-43B3-948B-1728B52AA6E4}">
                <adec:decorative xmlns:adec="http://schemas.microsoft.com/office/drawing/2017/decorative" val="1"/>
              </a:ext>
            </a:extLst>
          </p:cNvPr>
          <p:cNvSpPr/>
          <p:nvPr/>
        </p:nvSpPr>
        <p:spPr>
          <a:xfrm>
            <a:off x="8361745" y="1614606"/>
            <a:ext cx="1849055" cy="921239"/>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B4B528C-2E8E-40AF-9417-E3C37D9AD5CD}"/>
              </a:ext>
              <a:ext uri="{C183D7F6-B498-43B3-948B-1728B52AA6E4}">
                <adec:decorative xmlns:adec="http://schemas.microsoft.com/office/drawing/2017/decorative" val="1"/>
              </a:ext>
            </a:extLst>
          </p:cNvPr>
          <p:cNvSpPr/>
          <p:nvPr/>
        </p:nvSpPr>
        <p:spPr>
          <a:xfrm>
            <a:off x="6750659" y="5595257"/>
            <a:ext cx="4733770" cy="643677"/>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03B31F8-B17F-40BC-A097-7D3D0C748DE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a:t>
            </a:fld>
            <a:endParaRPr lang="en-GB"/>
          </a:p>
        </p:txBody>
      </p:sp>
      <p:sp>
        <p:nvSpPr>
          <p:cNvPr id="5" name="Footer Placeholder 4">
            <a:extLst>
              <a:ext uri="{FF2B5EF4-FFF2-40B4-BE49-F238E27FC236}">
                <a16:creationId xmlns:a16="http://schemas.microsoft.com/office/drawing/2014/main" id="{191D55E6-D1AE-4CAB-9BE5-2D6A923FA4A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686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rofile photo of Lilian Soon">
            <a:extLst>
              <a:ext uri="{FF2B5EF4-FFF2-40B4-BE49-F238E27FC236}">
                <a16:creationId xmlns:a16="http://schemas.microsoft.com/office/drawing/2014/main" id="{C61BFB9C-182F-499E-8B8E-8F11CEF8BFB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6116" y="1419546"/>
            <a:ext cx="4936236" cy="493623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DFA4E2-89C9-461F-A2AC-9F97F688EDD7}"/>
              </a:ext>
            </a:extLst>
          </p:cNvPr>
          <p:cNvSpPr>
            <a:spLocks noGrp="1"/>
          </p:cNvSpPr>
          <p:nvPr>
            <p:ph type="title"/>
          </p:nvPr>
        </p:nvSpPr>
        <p:spPr/>
        <p:txBody>
          <a:bodyPr>
            <a:normAutofit fontScale="90000"/>
          </a:bodyPr>
          <a:lstStyle/>
          <a:p>
            <a:r>
              <a:rPr lang="en-GB"/>
              <a:t>Applying Kotter’s 8 steps to Digital Accessibility</a:t>
            </a:r>
          </a:p>
        </p:txBody>
      </p:sp>
      <p:sp>
        <p:nvSpPr>
          <p:cNvPr id="5" name="Slide Number Placeholder 4">
            <a:extLst>
              <a:ext uri="{FF2B5EF4-FFF2-40B4-BE49-F238E27FC236}">
                <a16:creationId xmlns:a16="http://schemas.microsoft.com/office/drawing/2014/main" id="{FC8931DC-71FD-4E6E-89D0-0ED9006876A7}"/>
              </a:ext>
            </a:extLst>
          </p:cNvPr>
          <p:cNvSpPr>
            <a:spLocks noGrp="1"/>
          </p:cNvSpPr>
          <p:nvPr>
            <p:ph type="sldNum" sz="quarter" idx="4"/>
          </p:nvPr>
        </p:nvSpPr>
        <p:spPr/>
        <p:txBody>
          <a:bodyPr/>
          <a:lstStyle/>
          <a:p>
            <a:fld id="{51AC9CB8-E4A1-4C80-A0FE-41AB03406E23}" type="slidenum">
              <a:rPr lang="en-GB" smtClean="0"/>
              <a:pPr/>
              <a:t>30</a:t>
            </a:fld>
            <a:endParaRPr lang="en-GB"/>
          </a:p>
        </p:txBody>
      </p:sp>
      <p:sp>
        <p:nvSpPr>
          <p:cNvPr id="7" name="TextBox 6">
            <a:extLst>
              <a:ext uri="{FF2B5EF4-FFF2-40B4-BE49-F238E27FC236}">
                <a16:creationId xmlns:a16="http://schemas.microsoft.com/office/drawing/2014/main" id="{363B4A3A-64EE-472F-866D-5215AD87BA4A}"/>
              </a:ext>
            </a:extLst>
          </p:cNvPr>
          <p:cNvSpPr txBox="1"/>
          <p:nvPr/>
        </p:nvSpPr>
        <p:spPr>
          <a:xfrm>
            <a:off x="673589" y="5438454"/>
            <a:ext cx="4948763" cy="933375"/>
          </a:xfrm>
          <a:prstGeom prst="rect">
            <a:avLst/>
          </a:prstGeom>
          <a:solidFill>
            <a:srgbClr val="00131D"/>
          </a:solidFill>
          <a:ln w="38100" cap="sq">
            <a:solidFill>
              <a:schemeClr val="bg1"/>
            </a:solidFill>
            <a:miter lim="800000"/>
          </a:ln>
        </p:spPr>
        <p:txBody>
          <a:bodyPr wrap="square" lIns="137160" tIns="137160" rIns="137160" bIns="137160" rtlCol="0">
            <a:noAutofit/>
          </a:bodyPr>
          <a:lstStyle/>
          <a:p>
            <a:pPr fontAlgn="base"/>
            <a:r>
              <a:rPr lang="en-GB" b="1">
                <a:solidFill>
                  <a:schemeClr val="bg1"/>
                </a:solidFill>
              </a:rPr>
              <a:t>Lilian Soon</a:t>
            </a:r>
          </a:p>
          <a:p>
            <a:pPr fontAlgn="b"/>
            <a:r>
              <a:rPr lang="en-GB">
                <a:solidFill>
                  <a:schemeClr val="bg1"/>
                </a:solidFill>
              </a:rPr>
              <a:t>Educational Adviser at University of York</a:t>
            </a:r>
            <a:endParaRPr kumimoji="0" lang="en-GB" sz="1800" b="0" i="0" u="none" strike="noStrike" kern="0" cap="none" spc="0" normalizeH="0" baseline="0" noProof="0">
              <a:ln>
                <a:noFill/>
              </a:ln>
              <a:solidFill>
                <a:schemeClr val="bg1"/>
              </a:solidFill>
              <a:effectLst/>
              <a:uLnTx/>
              <a:uFillTx/>
            </a:endParaRPr>
          </a:p>
        </p:txBody>
      </p:sp>
      <p:pic>
        <p:nvPicPr>
          <p:cNvPr id="10" name="Picture 9" descr="SHIFTING DIGITAL ACCESSIBILITY PRACTICE&#10;23/01/2020 · by lsoon · in E-accessibility, Miscellaneous. ·&#10;Universities and Colleges in the UK are working to comply with the 2018 regulations for digital accessibility. From discussions on mailing lists and webinars, it is clear that each institution is approaching this in their own unique way. I’d presented an update on our progress on Digital Accessibility at the ALTNE forum and the Blackboard Ally UK user group online meeting in Nov 2019. It made me curious about how we were doing relative to others, how we could measure this difference and perhaps select some other great ideas out there to try. ">
            <a:extLst>
              <a:ext uri="{FF2B5EF4-FFF2-40B4-BE49-F238E27FC236}">
                <a16:creationId xmlns:a16="http://schemas.microsoft.com/office/drawing/2014/main" id="{44A896DE-8152-4D97-B55F-7CE1F0623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799" y="1433766"/>
            <a:ext cx="5291422" cy="4815416"/>
          </a:xfrm>
          <a:prstGeom prst="rect">
            <a:avLst/>
          </a:prstGeom>
          <a:ln w="38100">
            <a:solidFill>
              <a:schemeClr val="bg1"/>
            </a:solidFill>
          </a:ln>
        </p:spPr>
      </p:pic>
      <p:sp>
        <p:nvSpPr>
          <p:cNvPr id="3" name="Footer Placeholder 2">
            <a:extLst>
              <a:ext uri="{FF2B5EF4-FFF2-40B4-BE49-F238E27FC236}">
                <a16:creationId xmlns:a16="http://schemas.microsoft.com/office/drawing/2014/main" id="{D5A19F30-9D03-4A7B-ACA5-6B9C48845E7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733946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Engaging with stakeholders</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300</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65539385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5DA2F990-CB1F-4E6A-B0A5-41D74BEBB8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42818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standards and legislation</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7C0BAB4-03AF-44F1-8220-42177599D162}"/>
              </a:ext>
            </a:extLst>
          </p:cNvPr>
          <p:cNvGraphicFramePr>
            <a:graphicFrameLocks noGrp="1"/>
          </p:cNvGraphicFramePr>
          <p:nvPr>
            <p:ph type="dgm" sz="quarter" idx="10"/>
            <p:extLst>
              <p:ext uri="{D42A27DB-BD31-4B8C-83A1-F6EECF244321}">
                <p14:modId xmlns:p14="http://schemas.microsoft.com/office/powerpoint/2010/main" val="198688917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888C26F-BD61-46E2-BCE4-843C84B135D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448234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r>
              <a:rPr lang="en-GB" sz="3700"/>
              <a:t>Keep up-to-date with changes to ensure that you are responding to the latest requirements.</a:t>
            </a: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302</a:t>
            </a:fld>
            <a:endParaRPr lang="en-GB"/>
          </a:p>
        </p:txBody>
      </p:sp>
      <p:graphicFrame>
        <p:nvGraphicFramePr>
          <p:cNvPr id="6" name="Content Placeholder 2" descr="Rules&#10;Legislation&#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1481973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5507DBD-3BA6-4B21-B190-55FDC8E77F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990619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fi-FI">
                <a:hlinkClick r:id="rId2"/>
              </a:rPr>
              <a:t>ETSI EN 301 549 V3.2.1 (2021-03)</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3">
            <a:extLst>
              <a:ext uri="{FF2B5EF4-FFF2-40B4-BE49-F238E27FC236}">
                <a16:creationId xmlns:a16="http://schemas.microsoft.com/office/drawing/2014/main" id="{D8131DB6-DE52-4B3B-8786-834B755841AA}"/>
              </a:ext>
              <a:ext uri="{C183D7F6-B498-43B3-948B-1728B52AA6E4}">
                <adec:decorative xmlns:adec="http://schemas.microsoft.com/office/drawing/2017/decorative" val="1"/>
              </a:ext>
            </a:extLst>
          </p:cNvPr>
          <p:cNvSpPr txBox="1">
            <a:spLocks/>
          </p:cNvSpPr>
          <p:nvPr/>
        </p:nvSpPr>
        <p:spPr>
          <a:xfrm>
            <a:off x="838200" y="152347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Chapter 9: Web</a:t>
            </a:r>
          </a:p>
          <a:p>
            <a:r>
              <a:rPr lang="en-GB"/>
              <a:t>Chapter 10: Non-web documents</a:t>
            </a:r>
          </a:p>
          <a:p>
            <a:r>
              <a:rPr lang="en-GB"/>
              <a:t>Chapter 11: Software (mobile apps)</a:t>
            </a:r>
          </a:p>
        </p:txBody>
      </p:sp>
      <p:sp>
        <p:nvSpPr>
          <p:cNvPr id="11" name="Content Placeholder 1">
            <a:extLst>
              <a:ext uri="{FF2B5EF4-FFF2-40B4-BE49-F238E27FC236}">
                <a16:creationId xmlns:a16="http://schemas.microsoft.com/office/drawing/2014/main" id="{06CAE220-22D3-4571-85BE-FD86CEEE75C2}"/>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Version History</a:t>
            </a:r>
          </a:p>
          <a:p>
            <a:r>
              <a:rPr lang="fi-FI">
                <a:hlinkClick r:id="rId5"/>
              </a:rPr>
              <a:t>V3.1.1 (2019-11)</a:t>
            </a:r>
            <a:endParaRPr lang="fi-FI">
              <a:hlinkClick r:id="rId6"/>
            </a:endParaRPr>
          </a:p>
          <a:p>
            <a:r>
              <a:rPr lang="fi-FI">
                <a:hlinkClick r:id="rId6"/>
              </a:rPr>
              <a:t>V2.1.2 (2018-08)</a:t>
            </a:r>
            <a:endParaRPr lang="fi-FI">
              <a:hlinkClick r:id="rId7"/>
            </a:endParaRPr>
          </a:p>
          <a:p>
            <a:r>
              <a:rPr lang="fi-FI">
                <a:hlinkClick r:id="rId7"/>
              </a:rPr>
              <a:t>V1.1.2 (2015-04)</a:t>
            </a:r>
            <a:endParaRPr lang="fi-FI">
              <a:hlinkClick r:id="rId8"/>
            </a:endParaRPr>
          </a:p>
          <a:p>
            <a:r>
              <a:rPr lang="fi-FI">
                <a:hlinkClick r:id="rId8"/>
              </a:rPr>
              <a:t>V1.1.1 (2014-02)</a:t>
            </a:r>
            <a:endParaRPr lang="en-GB"/>
          </a:p>
        </p:txBody>
      </p:sp>
      <p:sp>
        <p:nvSpPr>
          <p:cNvPr id="2" name="Slide Number Placeholder 1">
            <a:extLst>
              <a:ext uri="{FF2B5EF4-FFF2-40B4-BE49-F238E27FC236}">
                <a16:creationId xmlns:a16="http://schemas.microsoft.com/office/drawing/2014/main" id="{7807B563-9629-4556-8B46-5FB997869E9B}"/>
              </a:ext>
            </a:extLst>
          </p:cNvPr>
          <p:cNvSpPr>
            <a:spLocks noGrp="1"/>
          </p:cNvSpPr>
          <p:nvPr>
            <p:ph type="sldNum" sz="quarter" idx="4"/>
          </p:nvPr>
        </p:nvSpPr>
        <p:spPr/>
        <p:txBody>
          <a:bodyPr/>
          <a:lstStyle/>
          <a:p>
            <a:fld id="{51AC9CB8-E4A1-4C80-A0FE-41AB03406E23}" type="slidenum">
              <a:rPr lang="en-GB" smtClean="0"/>
              <a:pPr/>
              <a:t>303</a:t>
            </a:fld>
            <a:endParaRPr lang="en-GB"/>
          </a:p>
        </p:txBody>
      </p:sp>
      <p:sp>
        <p:nvSpPr>
          <p:cNvPr id="3" name="Footer Placeholder 2">
            <a:extLst>
              <a:ext uri="{FF2B5EF4-FFF2-40B4-BE49-F238E27FC236}">
                <a16:creationId xmlns:a16="http://schemas.microsoft.com/office/drawing/2014/main" id="{35D42314-DEB7-43AB-B1FE-F9974FBAEA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433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4</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7CE3EE8C-32EE-418C-9CAF-CA844019121B}"/>
              </a:ext>
            </a:extLst>
          </p:cNvPr>
          <p:cNvGraphicFramePr>
            <a:graphicFrameLocks noGrp="1"/>
          </p:cNvGraphicFramePr>
          <p:nvPr>
            <p:ph type="dgm" sz="quarter" idx="10"/>
            <p:extLst>
              <p:ext uri="{D42A27DB-BD31-4B8C-83A1-F6EECF244321}">
                <p14:modId xmlns:p14="http://schemas.microsoft.com/office/powerpoint/2010/main" val="416023311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5A5A79C-48D4-4A54-8DE6-77D3CB70D69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38987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pPr lvl="0" algn="l"/>
            <a:r>
              <a:rPr lang="en-GB" sz="4000" b="0" i="0">
                <a:solidFill>
                  <a:schemeClr val="bg1"/>
                </a:solidFill>
              </a:rPr>
              <a:t>Adapt to new technologies</a:t>
            </a:r>
            <a:endParaRPr lang="en-GB" sz="4000" b="0">
              <a:solidFill>
                <a:schemeClr val="bg1"/>
              </a:solidFill>
            </a:endParaRP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305</a:t>
            </a:fld>
            <a:endParaRPr lang="en-GB"/>
          </a:p>
        </p:txBody>
      </p:sp>
      <p:graphicFrame>
        <p:nvGraphicFramePr>
          <p:cNvPr id="6" name="Content Placeholder 2" descr="Software&#10;Practices&#10;Frameworks&#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20440414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F475207-8946-4239-A2DC-A84574ED94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65042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5</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FF49781-FC7C-4012-813E-98A3967BE70C}"/>
              </a:ext>
            </a:extLst>
          </p:cNvPr>
          <p:cNvGraphicFramePr>
            <a:graphicFrameLocks noGrp="1"/>
          </p:cNvGraphicFramePr>
          <p:nvPr>
            <p:ph type="dgm" sz="quarter" idx="10"/>
            <p:extLst>
              <p:ext uri="{D42A27DB-BD31-4B8C-83A1-F6EECF244321}">
                <p14:modId xmlns:p14="http://schemas.microsoft.com/office/powerpoint/2010/main" val="402225599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C33CE0F-9020-4153-B324-78DFA220C3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900264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BA990-31AB-4906-8844-CA65E1594696}"/>
              </a:ext>
            </a:extLst>
          </p:cNvPr>
          <p:cNvSpPr>
            <a:spLocks noGrp="1"/>
          </p:cNvSpPr>
          <p:nvPr>
            <p:ph type="title"/>
          </p:nvPr>
        </p:nvSpPr>
        <p:spPr/>
        <p:txBody>
          <a:bodyPr>
            <a:normAutofit/>
          </a:bodyPr>
          <a:lstStyle/>
          <a:p>
            <a:r>
              <a:rPr lang="en-GB" sz="4400" b="0" i="0">
                <a:solidFill>
                  <a:schemeClr val="bg1"/>
                </a:solidFill>
              </a:rPr>
              <a:t>Incorporating user feedback</a:t>
            </a:r>
            <a:endParaRPr lang="en-GB"/>
          </a:p>
        </p:txBody>
      </p:sp>
      <p:pic>
        <p:nvPicPr>
          <p:cNvPr id="3" name="Content Placeholder 2">
            <a:extLst>
              <a:ext uri="{FF2B5EF4-FFF2-40B4-BE49-F238E27FC236}">
                <a16:creationId xmlns:a16="http://schemas.microsoft.com/office/drawing/2014/main" id="{2D45AB87-E68D-453F-9CF0-14A1C3068B8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 t="14174" r="-65" b="27301"/>
          <a:stretch/>
        </p:blipFill>
        <p:spPr>
          <a:xfrm>
            <a:off x="339884" y="1630122"/>
            <a:ext cx="11529233" cy="4498304"/>
          </a:xfrm>
          <a:ln w="38100">
            <a:solidFill>
              <a:schemeClr val="accent5"/>
            </a:solidFill>
          </a:ln>
        </p:spPr>
      </p:pic>
      <p:sp>
        <p:nvSpPr>
          <p:cNvPr id="4" name="Slide Number Placeholder 3">
            <a:extLst>
              <a:ext uri="{FF2B5EF4-FFF2-40B4-BE49-F238E27FC236}">
                <a16:creationId xmlns:a16="http://schemas.microsoft.com/office/drawing/2014/main" id="{E7ACB437-01BA-4885-B3A8-E35AB27A3E10}"/>
              </a:ext>
            </a:extLst>
          </p:cNvPr>
          <p:cNvSpPr>
            <a:spLocks noGrp="1"/>
          </p:cNvSpPr>
          <p:nvPr>
            <p:ph type="sldNum" sz="quarter" idx="4"/>
          </p:nvPr>
        </p:nvSpPr>
        <p:spPr/>
        <p:txBody>
          <a:bodyPr/>
          <a:lstStyle/>
          <a:p>
            <a:fld id="{51AC9CB8-E4A1-4C80-A0FE-41AB03406E23}" type="slidenum">
              <a:rPr lang="en-GB" smtClean="0"/>
              <a:pPr/>
              <a:t>307</a:t>
            </a:fld>
            <a:endParaRPr lang="en-GB"/>
          </a:p>
        </p:txBody>
      </p:sp>
      <p:sp>
        <p:nvSpPr>
          <p:cNvPr id="2" name="Footer Placeholder 1">
            <a:extLst>
              <a:ext uri="{FF2B5EF4-FFF2-40B4-BE49-F238E27FC236}">
                <a16:creationId xmlns:a16="http://schemas.microsoft.com/office/drawing/2014/main" id="{5625C792-6E77-493F-9772-6983191539A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06517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62772D-4155-420F-840F-16D503F0AC8E}"/>
              </a:ext>
            </a:extLst>
          </p:cNvPr>
          <p:cNvSpPr>
            <a:spLocks noGrp="1"/>
          </p:cNvSpPr>
          <p:nvPr>
            <p:ph type="title"/>
          </p:nvPr>
        </p:nvSpPr>
        <p:spPr>
          <a:xfrm>
            <a:off x="190500" y="147952"/>
            <a:ext cx="11772899" cy="1153360"/>
          </a:xfrm>
        </p:spPr>
        <p:txBody>
          <a:bodyPr anchor="ctr">
            <a:normAutofit/>
          </a:bodyPr>
          <a:lstStyle/>
          <a:p>
            <a:r>
              <a:rPr lang="en-GB" b="0" i="0"/>
              <a:t>Incorporating user feedback </a:t>
            </a:r>
            <a:r>
              <a:rPr lang="en-GB" b="0" i="0">
                <a:solidFill>
                  <a:schemeClr val="tx1"/>
                </a:solidFill>
              </a:rPr>
              <a:t>2</a:t>
            </a:r>
            <a:endParaRPr lang="en-GB">
              <a:solidFill>
                <a:schemeClr val="tx1"/>
              </a:solidFill>
            </a:endParaRPr>
          </a:p>
        </p:txBody>
      </p:sp>
      <p:sp>
        <p:nvSpPr>
          <p:cNvPr id="6" name="Content Placeholder 5">
            <a:extLst>
              <a:ext uri="{FF2B5EF4-FFF2-40B4-BE49-F238E27FC236}">
                <a16:creationId xmlns:a16="http://schemas.microsoft.com/office/drawing/2014/main" id="{9669B323-9F55-4D42-8832-B0452652ED8D}"/>
              </a:ext>
            </a:extLst>
          </p:cNvPr>
          <p:cNvSpPr>
            <a:spLocks noGrp="1"/>
          </p:cNvSpPr>
          <p:nvPr>
            <p:ph sz="half" idx="1"/>
          </p:nvPr>
        </p:nvSpPr>
        <p:spPr>
          <a:xfrm>
            <a:off x="228600" y="1500809"/>
            <a:ext cx="5689600" cy="4681330"/>
          </a:xfrm>
        </p:spPr>
        <p:txBody>
          <a:bodyPr anchor="ctr">
            <a:normAutofit/>
          </a:bodyPr>
          <a:lstStyle/>
          <a:p>
            <a:r>
              <a:rPr lang="en-GB" dirty="0"/>
              <a:t>Invite user feedback.</a:t>
            </a:r>
          </a:p>
          <a:p>
            <a:endParaRPr lang="en-GB" dirty="0"/>
          </a:p>
          <a:p>
            <a:r>
              <a:rPr lang="en-GB" dirty="0"/>
              <a:t>Use it to help guide improvement activities.</a:t>
            </a:r>
          </a:p>
          <a:p>
            <a:endParaRPr lang="en-GB" dirty="0"/>
          </a:p>
          <a:p>
            <a:r>
              <a:rPr lang="en-GB" dirty="0"/>
              <a:t>Identify areas in need of attention.</a:t>
            </a:r>
          </a:p>
        </p:txBody>
      </p:sp>
      <p:pic>
        <p:nvPicPr>
          <p:cNvPr id="9" name="Content Placeholder 8">
            <a:extLst>
              <a:ext uri="{FF2B5EF4-FFF2-40B4-BE49-F238E27FC236}">
                <a16:creationId xmlns:a16="http://schemas.microsoft.com/office/drawing/2014/main" id="{D82E7936-628F-41FA-AA7F-FF486BEF3932}"/>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543" r="34345" b="-2"/>
          <a:stretch/>
        </p:blipFill>
        <p:spPr>
          <a:xfrm>
            <a:off x="6273799" y="1500809"/>
            <a:ext cx="5689600" cy="4681330"/>
          </a:xfrm>
          <a:noFill/>
        </p:spPr>
      </p:pic>
      <p:sp>
        <p:nvSpPr>
          <p:cNvPr id="4" name="Slide Number Placeholder 3">
            <a:extLst>
              <a:ext uri="{FF2B5EF4-FFF2-40B4-BE49-F238E27FC236}">
                <a16:creationId xmlns:a16="http://schemas.microsoft.com/office/drawing/2014/main" id="{58D75DBF-46C8-4676-A28D-946699FABFA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308</a:t>
            </a:fld>
            <a:endParaRPr lang="en-GB"/>
          </a:p>
        </p:txBody>
      </p:sp>
      <p:sp>
        <p:nvSpPr>
          <p:cNvPr id="2" name="Footer Placeholder 1">
            <a:extLst>
              <a:ext uri="{FF2B5EF4-FFF2-40B4-BE49-F238E27FC236}">
                <a16:creationId xmlns:a16="http://schemas.microsoft.com/office/drawing/2014/main" id="{93488071-A9A9-4615-BB1E-8D7A2174F77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505535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14C8965-ABA9-4225-9111-2A24BE8589F5}"/>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3</a:t>
            </a:r>
          </a:p>
        </p:txBody>
      </p:sp>
      <p:sp>
        <p:nvSpPr>
          <p:cNvPr id="4" name="Slide Number Placeholder 3">
            <a:extLst>
              <a:ext uri="{FF2B5EF4-FFF2-40B4-BE49-F238E27FC236}">
                <a16:creationId xmlns:a16="http://schemas.microsoft.com/office/drawing/2014/main" id="{4F4675C0-17AA-4528-BA41-6437ED4B8CA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309</a:t>
            </a:fld>
            <a:endParaRPr lang="en-GB"/>
          </a:p>
        </p:txBody>
      </p:sp>
      <p:graphicFrame>
        <p:nvGraphicFramePr>
          <p:cNvPr id="6" name="Content Placeholder 2" descr="Ensure support process in place to respond to user accessibility issues.&#10;Train first line support and create clear escalation paths for issues that cannot be resolved immediately&#10;Keep user informed if issue is escalated, involves changes, or when improvement can be expected.&#10;">
            <a:extLst>
              <a:ext uri="{FF2B5EF4-FFF2-40B4-BE49-F238E27FC236}">
                <a16:creationId xmlns:a16="http://schemas.microsoft.com/office/drawing/2014/main" id="{58C41D1F-F912-40F6-8A80-8D5EADE1C61F}"/>
              </a:ext>
            </a:extLst>
          </p:cNvPr>
          <p:cNvGraphicFramePr>
            <a:graphicFrameLocks noGrp="1"/>
          </p:cNvGraphicFramePr>
          <p:nvPr>
            <p:ph idx="1"/>
            <p:extLst>
              <p:ext uri="{D42A27DB-BD31-4B8C-83A1-F6EECF244321}">
                <p14:modId xmlns:p14="http://schemas.microsoft.com/office/powerpoint/2010/main" val="208675852"/>
              </p:ext>
            </p:extLst>
          </p:nvPr>
        </p:nvGraphicFramePr>
        <p:xfrm>
          <a:off x="190500" y="659757"/>
          <a:ext cx="11772899" cy="5499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07D355CE-6059-4F78-B68C-A8E3FE62FCC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620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31</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874194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882B4F7B-5367-433B-A3F8-C425E9FC98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7731230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E462167-84A2-453E-83E0-FD86FF59F5B2}"/>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4</a:t>
            </a:r>
          </a:p>
        </p:txBody>
      </p:sp>
      <p:sp>
        <p:nvSpPr>
          <p:cNvPr id="4" name="Slide Number Placeholder 3">
            <a:extLst>
              <a:ext uri="{FF2B5EF4-FFF2-40B4-BE49-F238E27FC236}">
                <a16:creationId xmlns:a16="http://schemas.microsoft.com/office/drawing/2014/main" id="{0B0ADDD3-695B-4F5A-81EE-2A5DB0030C30}"/>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310</a:t>
            </a:fld>
            <a:endParaRPr lang="en-GB"/>
          </a:p>
        </p:txBody>
      </p:sp>
      <p:graphicFrame>
        <p:nvGraphicFramePr>
          <p:cNvPr id="6" name="Content Placeholder 2" descr="Update accessibility statements after change, upgrades, issue resolution&#10;Communicate accessibility improvements and how they benefit user base community.&#10;Make it easy for users to submit feedback and ask questions about accessibility.&#10;">
            <a:extLst>
              <a:ext uri="{FF2B5EF4-FFF2-40B4-BE49-F238E27FC236}">
                <a16:creationId xmlns:a16="http://schemas.microsoft.com/office/drawing/2014/main" id="{A5A007D4-4448-48C9-AB4D-C8A03BB178E0}"/>
              </a:ext>
            </a:extLst>
          </p:cNvPr>
          <p:cNvGraphicFramePr>
            <a:graphicFrameLocks noGrp="1"/>
          </p:cNvGraphicFramePr>
          <p:nvPr>
            <p:ph idx="1"/>
            <p:extLst>
              <p:ext uri="{D42A27DB-BD31-4B8C-83A1-F6EECF244321}">
                <p14:modId xmlns:p14="http://schemas.microsoft.com/office/powerpoint/2010/main" val="95573722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0A458770-21E0-40AA-A2DA-02CDBAEFD3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36286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4B72EA-4438-4865-AE1E-7F54AA6C2B2E}"/>
              </a:ext>
            </a:extLst>
          </p:cNvPr>
          <p:cNvSpPr>
            <a:spLocks noGrp="1"/>
          </p:cNvSpPr>
          <p:nvPr>
            <p:ph type="title"/>
          </p:nvPr>
        </p:nvSpPr>
        <p:spPr>
          <a:xfrm>
            <a:off x="190500" y="147952"/>
            <a:ext cx="11772899" cy="1153360"/>
          </a:xfrm>
        </p:spPr>
        <p:txBody>
          <a:bodyPr anchor="ctr">
            <a:normAutofit/>
          </a:bodyPr>
          <a:lstStyle/>
          <a:p>
            <a:r>
              <a:rPr lang="en-GB" dirty="0"/>
              <a:t>Conclusion</a:t>
            </a:r>
          </a:p>
        </p:txBody>
      </p:sp>
      <p:pic>
        <p:nvPicPr>
          <p:cNvPr id="9" name="Content Placeholder 8">
            <a:extLst>
              <a:ext uri="{FF2B5EF4-FFF2-40B4-BE49-F238E27FC236}">
                <a16:creationId xmlns:a16="http://schemas.microsoft.com/office/drawing/2014/main" id="{2F2021B9-B978-4EFE-8C8C-9F5F5DAE77AB}"/>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2482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DA199D19-B6F3-4A7F-8DF6-E96686C405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311</a:t>
            </a:fld>
            <a:endParaRPr lang="en-GB"/>
          </a:p>
        </p:txBody>
      </p:sp>
      <p:sp>
        <p:nvSpPr>
          <p:cNvPr id="2" name="Footer Placeholder 1">
            <a:extLst>
              <a:ext uri="{FF2B5EF4-FFF2-40B4-BE49-F238E27FC236}">
                <a16:creationId xmlns:a16="http://schemas.microsoft.com/office/drawing/2014/main" id="{7B878B5E-DA69-47BE-ABD5-28F423C18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255712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dirty="0"/>
              <a:t>In this presentation we aimed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312</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63492"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dirty="0"/>
              <a:t>… but we didn’t have all the answers</a:t>
            </a:r>
            <a:endParaRPr lang="en-US" dirty="0"/>
          </a:p>
        </p:txBody>
      </p:sp>
      <p:sp>
        <p:nvSpPr>
          <p:cNvPr id="4" name="Footer Placeholder 3">
            <a:extLst>
              <a:ext uri="{FF2B5EF4-FFF2-40B4-BE49-F238E27FC236}">
                <a16:creationId xmlns:a16="http://schemas.microsoft.com/office/drawing/2014/main" id="{BEF98110-667C-4189-A8AA-3302B33C32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15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050F-1169-45C6-A880-7F7FFA95B2DC}"/>
              </a:ext>
            </a:extLst>
          </p:cNvPr>
          <p:cNvSpPr>
            <a:spLocks noGrp="1"/>
          </p:cNvSpPr>
          <p:nvPr>
            <p:ph type="title"/>
          </p:nvPr>
        </p:nvSpPr>
        <p:spPr/>
        <p:txBody>
          <a:bodyPr>
            <a:normAutofit fontScale="90000"/>
          </a:bodyPr>
          <a:lstStyle/>
          <a:p>
            <a:r>
              <a:rPr lang="en-GB" dirty="0">
                <a:solidFill>
                  <a:schemeClr val="tx1"/>
                </a:solidFill>
              </a:rPr>
              <a:t>Planning and Managing Web Accessibility conclusion</a:t>
            </a:r>
            <a:r>
              <a:rPr lang="en-GB" baseline="0" dirty="0">
                <a:solidFill>
                  <a:schemeClr val="tx1"/>
                </a:solidFill>
              </a:rPr>
              <a:t> 2</a:t>
            </a:r>
            <a:endParaRPr lang="en-GB" dirty="0">
              <a:solidFill>
                <a:schemeClr val="tx1"/>
              </a:solidFill>
            </a:endParaRPr>
          </a:p>
        </p:txBody>
      </p:sp>
      <p:sp>
        <p:nvSpPr>
          <p:cNvPr id="7" name="Slide Number Placeholder 6">
            <a:extLst>
              <a:ext uri="{FF2B5EF4-FFF2-40B4-BE49-F238E27FC236}">
                <a16:creationId xmlns:a16="http://schemas.microsoft.com/office/drawing/2014/main" id="{37B2BE38-DF60-4FC1-8273-E24DF19E4FC6}"/>
              </a:ext>
            </a:extLst>
          </p:cNvPr>
          <p:cNvSpPr>
            <a:spLocks noGrp="1"/>
          </p:cNvSpPr>
          <p:nvPr>
            <p:ph type="sldNum" sz="quarter" idx="4"/>
          </p:nvPr>
        </p:nvSpPr>
        <p:spPr/>
        <p:txBody>
          <a:bodyPr/>
          <a:lstStyle/>
          <a:p>
            <a:fld id="{51AC9CB8-E4A1-4C80-A0FE-41AB03406E23}" type="slidenum">
              <a:rPr lang="en-GB" smtClean="0"/>
              <a:pPr/>
              <a:t>313</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6F59619E-41C4-4B6B-B0C3-912775C35EDC}"/>
              </a:ext>
            </a:extLst>
          </p:cNvPr>
          <p:cNvGraphicFramePr>
            <a:graphicFrameLocks noGrp="1"/>
          </p:cNvGraphicFramePr>
          <p:nvPr>
            <p:ph sz="half" idx="4294967295"/>
          </p:nvPr>
        </p:nvGraphicFramePr>
        <p:xfrm>
          <a:off x="64396" y="994187"/>
          <a:ext cx="5689600" cy="2003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SmartArt Placeholder 4" descr="Learn the basics&#10;Explore the current environment&#10;Set objectives&#10;Develop business case&#10;Raise awareness&#10;Gather support">
            <a:extLst>
              <a:ext uri="{FF2B5EF4-FFF2-40B4-BE49-F238E27FC236}">
                <a16:creationId xmlns:a16="http://schemas.microsoft.com/office/drawing/2014/main" id="{CA5DFBEA-5FB8-4462-863A-2194A5625002}"/>
              </a:ext>
            </a:extLst>
          </p:cNvPr>
          <p:cNvGraphicFramePr>
            <a:graphicFrameLocks noGrp="1"/>
          </p:cNvGraphicFramePr>
          <p:nvPr>
            <p:ph sz="half" idx="4294967295"/>
          </p:nvPr>
        </p:nvGraphicFramePr>
        <p:xfrm>
          <a:off x="6180428" y="598868"/>
          <a:ext cx="5689600" cy="27238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SmartArt Placeholder 4" descr="Learn the basics&#10;Explore the current environment&#10;Set objectives&#10;Develop business case&#10;Raise awareness&#10;Gather support">
            <a:extLst>
              <a:ext uri="{FF2B5EF4-FFF2-40B4-BE49-F238E27FC236}">
                <a16:creationId xmlns:a16="http://schemas.microsoft.com/office/drawing/2014/main" id="{DEAFD0D4-1EB6-48E4-BBDC-4334314C30D6}"/>
              </a:ext>
            </a:extLst>
          </p:cNvPr>
          <p:cNvGraphicFramePr>
            <a:graphicFrameLocks noGrp="1"/>
          </p:cNvGraphicFramePr>
          <p:nvPr>
            <p:ph sz="half" idx="4294967295"/>
          </p:nvPr>
        </p:nvGraphicFramePr>
        <p:xfrm>
          <a:off x="180306" y="3910012"/>
          <a:ext cx="5689600" cy="23491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SmartArt Placeholder 4" descr="Learn the basics&#10;Explore the current environment&#10;Set objectives&#10;Develop business case&#10;Raise awareness&#10;Gather support">
            <a:extLst>
              <a:ext uri="{FF2B5EF4-FFF2-40B4-BE49-F238E27FC236}">
                <a16:creationId xmlns:a16="http://schemas.microsoft.com/office/drawing/2014/main" id="{90688FF7-D615-4C81-B992-9B8FDCB3F746}"/>
              </a:ext>
            </a:extLst>
          </p:cNvPr>
          <p:cNvGraphicFramePr>
            <a:graphicFrameLocks noGrp="1"/>
          </p:cNvGraphicFramePr>
          <p:nvPr>
            <p:ph sz="half" idx="4294967295"/>
          </p:nvPr>
        </p:nvGraphicFramePr>
        <p:xfrm>
          <a:off x="6180428" y="3909842"/>
          <a:ext cx="5689600" cy="234929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12" name="Group 11" descr="Initiate&#10;">
            <a:extLst>
              <a:ext uri="{FF2B5EF4-FFF2-40B4-BE49-F238E27FC236}">
                <a16:creationId xmlns:a16="http://schemas.microsoft.com/office/drawing/2014/main" id="{153A7D41-55C9-409E-BE5D-9B41EC4A43BB}"/>
              </a:ext>
            </a:extLst>
          </p:cNvPr>
          <p:cNvGrpSpPr/>
          <p:nvPr/>
        </p:nvGrpSpPr>
        <p:grpSpPr>
          <a:xfrm>
            <a:off x="1375658" y="147952"/>
            <a:ext cx="2692159" cy="674373"/>
            <a:chOff x="8910" y="1413033"/>
            <a:chExt cx="2692159" cy="1884044"/>
          </a:xfrm>
        </p:grpSpPr>
        <p:sp>
          <p:nvSpPr>
            <p:cNvPr id="13" name="Rectangle: Rounded Corners 12">
              <a:extLst>
                <a:ext uri="{FF2B5EF4-FFF2-40B4-BE49-F238E27FC236}">
                  <a16:creationId xmlns:a16="http://schemas.microsoft.com/office/drawing/2014/main" id="{F67FC425-CC9E-4001-8CE1-4F623D684FC6}"/>
                </a:ext>
              </a:extLst>
            </p:cNvPr>
            <p:cNvSpPr/>
            <p:nvPr/>
          </p:nvSpPr>
          <p:spPr>
            <a:xfrm>
              <a:off x="8910" y="1413033"/>
              <a:ext cx="2692159" cy="1884044"/>
            </a:xfrm>
            <a:prstGeom prst="roundRect">
              <a:avLst/>
            </a:pr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4" name="Rectangle: Rounded Corners 4">
              <a:extLst>
                <a:ext uri="{FF2B5EF4-FFF2-40B4-BE49-F238E27FC236}">
                  <a16:creationId xmlns:a16="http://schemas.microsoft.com/office/drawing/2014/main" id="{ED7310FB-E55B-4996-8108-DC84AE458CAF}"/>
                </a:ext>
              </a:extLst>
            </p:cNvPr>
            <p:cNvSpPr txBox="1"/>
            <p:nvPr/>
          </p:nvSpPr>
          <p:spPr>
            <a:xfrm>
              <a:off x="100881" y="1505005"/>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Initiate</a:t>
              </a:r>
            </a:p>
          </p:txBody>
        </p:sp>
      </p:grpSp>
      <p:grpSp>
        <p:nvGrpSpPr>
          <p:cNvPr id="15" name="Group 14" descr="Implement&#10;">
            <a:extLst>
              <a:ext uri="{FF2B5EF4-FFF2-40B4-BE49-F238E27FC236}">
                <a16:creationId xmlns:a16="http://schemas.microsoft.com/office/drawing/2014/main" id="{A696E8EC-BB06-4D7C-89F8-7B8A49D3E190}"/>
              </a:ext>
            </a:extLst>
          </p:cNvPr>
          <p:cNvGrpSpPr/>
          <p:nvPr/>
        </p:nvGrpSpPr>
        <p:grpSpPr>
          <a:xfrm>
            <a:off x="1267153" y="3149612"/>
            <a:ext cx="3284086" cy="674373"/>
            <a:chOff x="4072066" y="1413033"/>
            <a:chExt cx="3628767" cy="1884044"/>
          </a:xfrm>
        </p:grpSpPr>
        <p:sp>
          <p:nvSpPr>
            <p:cNvPr id="16" name="Rectangle: Rounded Corners 15">
              <a:extLst>
                <a:ext uri="{FF2B5EF4-FFF2-40B4-BE49-F238E27FC236}">
                  <a16:creationId xmlns:a16="http://schemas.microsoft.com/office/drawing/2014/main" id="{43F9405B-77B2-428F-95C0-7BA506A64086}"/>
                </a:ext>
              </a:extLst>
            </p:cNvPr>
            <p:cNvSpPr/>
            <p:nvPr/>
          </p:nvSpPr>
          <p:spPr>
            <a:xfrm>
              <a:off x="4072066" y="1413033"/>
              <a:ext cx="3628767" cy="1884044"/>
            </a:xfrm>
            <a:prstGeom prst="roundRect">
              <a:avLst/>
            </a:pr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7" name="Rectangle: Rounded Corners 4">
              <a:extLst>
                <a:ext uri="{FF2B5EF4-FFF2-40B4-BE49-F238E27FC236}">
                  <a16:creationId xmlns:a16="http://schemas.microsoft.com/office/drawing/2014/main" id="{08060FD3-0947-431E-A289-DC1738FEFFCC}"/>
                </a:ext>
              </a:extLst>
            </p:cNvPr>
            <p:cNvSpPr txBox="1"/>
            <p:nvPr/>
          </p:nvSpPr>
          <p:spPr>
            <a:xfrm>
              <a:off x="4164037" y="1505004"/>
              <a:ext cx="3444825"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3600" b="1" kern="1200">
                  <a:solidFill>
                    <a:schemeClr val="bg1"/>
                  </a:solidFill>
                </a:rPr>
                <a:t>Implement</a:t>
              </a:r>
            </a:p>
          </p:txBody>
        </p:sp>
      </p:grpSp>
      <p:grpSp>
        <p:nvGrpSpPr>
          <p:cNvPr id="18" name="Group 17" descr="Plan&#10;">
            <a:extLst>
              <a:ext uri="{FF2B5EF4-FFF2-40B4-BE49-F238E27FC236}">
                <a16:creationId xmlns:a16="http://schemas.microsoft.com/office/drawing/2014/main" id="{989F8948-DF0C-436C-BC96-CB38FE6DA4C9}"/>
              </a:ext>
            </a:extLst>
          </p:cNvPr>
          <p:cNvGrpSpPr/>
          <p:nvPr/>
        </p:nvGrpSpPr>
        <p:grpSpPr>
          <a:xfrm>
            <a:off x="7679148" y="180872"/>
            <a:ext cx="2692159" cy="674373"/>
            <a:chOff x="3029883" y="1413033"/>
            <a:chExt cx="2692159" cy="1884044"/>
          </a:xfrm>
        </p:grpSpPr>
        <p:sp>
          <p:nvSpPr>
            <p:cNvPr id="19" name="Rectangle: Rounded Corners 18">
              <a:extLst>
                <a:ext uri="{FF2B5EF4-FFF2-40B4-BE49-F238E27FC236}">
                  <a16:creationId xmlns:a16="http://schemas.microsoft.com/office/drawing/2014/main" id="{8231CD15-8DBC-49C9-A558-B4215B5D2D18}"/>
                </a:ext>
              </a:extLst>
            </p:cNvPr>
            <p:cNvSpPr/>
            <p:nvPr/>
          </p:nvSpPr>
          <p:spPr>
            <a:xfrm>
              <a:off x="3029883" y="1413033"/>
              <a:ext cx="2692159" cy="1884044"/>
            </a:xfrm>
            <a:prstGeom prst="roundRect">
              <a:avLst/>
            </a:pr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0" name="Rectangle: Rounded Corners 4">
              <a:extLst>
                <a:ext uri="{FF2B5EF4-FFF2-40B4-BE49-F238E27FC236}">
                  <a16:creationId xmlns:a16="http://schemas.microsoft.com/office/drawing/2014/main" id="{4B12690F-B09B-478F-B837-875E74D1CD0D}"/>
                </a:ext>
              </a:extLst>
            </p:cNvPr>
            <p:cNvSpPr txBox="1"/>
            <p:nvPr/>
          </p:nvSpPr>
          <p:spPr>
            <a:xfrm>
              <a:off x="3121854"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Plan</a:t>
              </a:r>
            </a:p>
          </p:txBody>
        </p:sp>
      </p:grpSp>
      <p:grpSp>
        <p:nvGrpSpPr>
          <p:cNvPr id="21" name="Group 20" descr="Sustain&#10;">
            <a:extLst>
              <a:ext uri="{FF2B5EF4-FFF2-40B4-BE49-F238E27FC236}">
                <a16:creationId xmlns:a16="http://schemas.microsoft.com/office/drawing/2014/main" id="{43505D98-7518-40B9-87E2-2352F93B812C}"/>
              </a:ext>
            </a:extLst>
          </p:cNvPr>
          <p:cNvGrpSpPr/>
          <p:nvPr/>
        </p:nvGrpSpPr>
        <p:grpSpPr>
          <a:xfrm>
            <a:off x="7679148" y="3116692"/>
            <a:ext cx="2692159" cy="674373"/>
            <a:chOff x="9071829" y="1413033"/>
            <a:chExt cx="2692159" cy="1884044"/>
          </a:xfrm>
        </p:grpSpPr>
        <p:sp>
          <p:nvSpPr>
            <p:cNvPr id="22" name="Rectangle: Rounded Corners 21">
              <a:extLst>
                <a:ext uri="{FF2B5EF4-FFF2-40B4-BE49-F238E27FC236}">
                  <a16:creationId xmlns:a16="http://schemas.microsoft.com/office/drawing/2014/main" id="{E5A70350-F946-4A1F-B94C-57B92D7D2256}"/>
                </a:ext>
              </a:extLst>
            </p:cNvPr>
            <p:cNvSpPr/>
            <p:nvPr/>
          </p:nvSpPr>
          <p:spPr>
            <a:xfrm>
              <a:off x="9071829" y="1413033"/>
              <a:ext cx="2692159" cy="1884044"/>
            </a:xfrm>
            <a:prstGeom prst="roundRect">
              <a:avLst/>
            </a:prstGeom>
            <a:solidFill>
              <a:schemeClr val="tx1"/>
            </a:solidFill>
            <a:ln w="76200">
              <a:solidFill>
                <a:schemeClr val="accent6"/>
              </a:solidFill>
              <a:prstDash val="sysDash"/>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3" name="Rectangle: Rounded Corners 4">
              <a:extLst>
                <a:ext uri="{FF2B5EF4-FFF2-40B4-BE49-F238E27FC236}">
                  <a16:creationId xmlns:a16="http://schemas.microsoft.com/office/drawing/2014/main" id="{0BF1983B-5C8D-44C4-9A78-C61FF0C9F14C}"/>
                </a:ext>
              </a:extLst>
            </p:cNvPr>
            <p:cNvSpPr txBox="1"/>
            <p:nvPr/>
          </p:nvSpPr>
          <p:spPr>
            <a:xfrm>
              <a:off x="9163800"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Sustain</a:t>
              </a:r>
            </a:p>
          </p:txBody>
        </p:sp>
      </p:grpSp>
      <p:sp>
        <p:nvSpPr>
          <p:cNvPr id="3" name="Footer Placeholder 2">
            <a:extLst>
              <a:ext uri="{FF2B5EF4-FFF2-40B4-BE49-F238E27FC236}">
                <a16:creationId xmlns:a16="http://schemas.microsoft.com/office/drawing/2014/main" id="{FAEE1096-9919-441D-B692-1C928F4B3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5669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BF54-CC02-4972-9FCC-AA62E16E3F01}"/>
              </a:ext>
            </a:extLst>
          </p:cNvPr>
          <p:cNvSpPr>
            <a:spLocks noGrp="1"/>
          </p:cNvSpPr>
          <p:nvPr>
            <p:ph type="title"/>
          </p:nvPr>
        </p:nvSpPr>
        <p:spPr/>
        <p:txBody>
          <a:bodyPr/>
          <a:lstStyle/>
          <a:p>
            <a:r>
              <a:rPr lang="en-GB" dirty="0">
                <a:solidFill>
                  <a:schemeClr val="tx1"/>
                </a:solidFill>
              </a:rPr>
              <a:t>More resources</a:t>
            </a:r>
            <a:r>
              <a:rPr lang="en-GB" baseline="0" dirty="0">
                <a:solidFill>
                  <a:schemeClr val="tx1"/>
                </a:solidFill>
              </a:rPr>
              <a:t> on the support site</a:t>
            </a:r>
            <a:endParaRPr lang="en-GB" dirty="0">
              <a:solidFill>
                <a:schemeClr val="tx1"/>
              </a:solidFill>
            </a:endParaRPr>
          </a:p>
        </p:txBody>
      </p:sp>
      <p:sp>
        <p:nvSpPr>
          <p:cNvPr id="5" name="Content Placeholder 4">
            <a:extLst>
              <a:ext uri="{FF2B5EF4-FFF2-40B4-BE49-F238E27FC236}">
                <a16:creationId xmlns:a16="http://schemas.microsoft.com/office/drawing/2014/main" id="{2312E085-BAF0-405D-982C-43BD6FFF24C9}"/>
              </a:ext>
            </a:extLst>
          </p:cNvPr>
          <p:cNvSpPr>
            <a:spLocks noGrp="1"/>
          </p:cNvSpPr>
          <p:nvPr>
            <p:ph idx="1"/>
          </p:nvPr>
        </p:nvSpPr>
        <p:spPr>
          <a:xfrm>
            <a:off x="8530046" y="1733492"/>
            <a:ext cx="3433353" cy="4425401"/>
          </a:xfrm>
        </p:spPr>
        <p:txBody>
          <a:bodyPr/>
          <a:lstStyle/>
          <a:p>
            <a:pPr>
              <a:buFont typeface="Wingdings" panose="05000000000000000000" pitchFamily="2" charset="2"/>
              <a:buChar char="ü"/>
            </a:pPr>
            <a:r>
              <a:rPr lang="en-GB" dirty="0"/>
              <a:t>Slide decks</a:t>
            </a:r>
          </a:p>
          <a:p>
            <a:pPr>
              <a:buFont typeface="Wingdings" panose="05000000000000000000" pitchFamily="2" charset="2"/>
              <a:buChar char="ü"/>
            </a:pPr>
            <a:r>
              <a:rPr lang="en-GB" dirty="0"/>
              <a:t>Artefacts</a:t>
            </a:r>
          </a:p>
          <a:p>
            <a:pPr>
              <a:buFont typeface="Wingdings" panose="05000000000000000000" pitchFamily="2" charset="2"/>
              <a:buChar char="ü"/>
            </a:pPr>
            <a:r>
              <a:rPr lang="en-GB" dirty="0"/>
              <a:t>Links</a:t>
            </a:r>
          </a:p>
          <a:p>
            <a:pPr>
              <a:buFont typeface="Wingdings" panose="05000000000000000000" pitchFamily="2" charset="2"/>
              <a:buChar char="ü"/>
            </a:pPr>
            <a:r>
              <a:rPr lang="en-GB" dirty="0"/>
              <a:t>Video with corrected captions and transcript</a:t>
            </a:r>
          </a:p>
        </p:txBody>
      </p:sp>
      <p:sp>
        <p:nvSpPr>
          <p:cNvPr id="3" name="Slide Number Placeholder 2">
            <a:extLst>
              <a:ext uri="{FF2B5EF4-FFF2-40B4-BE49-F238E27FC236}">
                <a16:creationId xmlns:a16="http://schemas.microsoft.com/office/drawing/2014/main" id="{501291CA-A25B-46E0-8B42-0818CB6054C1}"/>
              </a:ext>
            </a:extLst>
          </p:cNvPr>
          <p:cNvSpPr>
            <a:spLocks noGrp="1"/>
          </p:cNvSpPr>
          <p:nvPr>
            <p:ph type="sldNum" sz="quarter" idx="4"/>
          </p:nvPr>
        </p:nvSpPr>
        <p:spPr/>
        <p:txBody>
          <a:bodyPr/>
          <a:lstStyle/>
          <a:p>
            <a:fld id="{51AC9CB8-E4A1-4C80-A0FE-41AB03406E23}" type="slidenum">
              <a:rPr lang="en-GB" smtClean="0"/>
              <a:pPr/>
              <a:t>314</a:t>
            </a:fld>
            <a:endParaRPr lang="en-GB"/>
          </a:p>
        </p:txBody>
      </p:sp>
      <p:pic>
        <p:nvPicPr>
          <p:cNvPr id="4" name="Content Placeholder 5">
            <a:extLst>
              <a:ext uri="{FF2B5EF4-FFF2-40B4-BE49-F238E27FC236}">
                <a16:creationId xmlns:a16="http://schemas.microsoft.com/office/drawing/2014/main" id="{37FF4705-57BA-4F47-982D-315F492CC3B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1658"/>
          <a:stretch/>
        </p:blipFill>
        <p:spPr>
          <a:xfrm>
            <a:off x="190500" y="301995"/>
            <a:ext cx="8164285" cy="4576476"/>
          </a:xfrm>
          <a:prstGeom prst="rect">
            <a:avLst/>
          </a:prstGeom>
          <a:ln w="38100">
            <a:solidFill>
              <a:schemeClr val="bg1"/>
            </a:solidFill>
          </a:ln>
        </p:spPr>
      </p:pic>
      <p:sp>
        <p:nvSpPr>
          <p:cNvPr id="6" name="Footer Placeholder 5">
            <a:extLst>
              <a:ext uri="{FF2B5EF4-FFF2-40B4-BE49-F238E27FC236}">
                <a16:creationId xmlns:a16="http://schemas.microsoft.com/office/drawing/2014/main" id="{72D8DA19-2B91-47D3-A507-AFDF85FD408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5183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F1A-7541-4329-9118-8F60F417EC7F}"/>
              </a:ext>
            </a:extLst>
          </p:cNvPr>
          <p:cNvSpPr>
            <a:spLocks noGrp="1"/>
          </p:cNvSpPr>
          <p:nvPr>
            <p:ph type="title"/>
          </p:nvPr>
        </p:nvSpPr>
        <p:spPr>
          <a:xfrm>
            <a:off x="190500" y="147952"/>
            <a:ext cx="11772899" cy="1153360"/>
          </a:xfrm>
        </p:spPr>
        <p:txBody>
          <a:bodyPr anchor="ctr">
            <a:normAutofit/>
          </a:bodyPr>
          <a:lstStyle/>
          <a:p>
            <a:r>
              <a:rPr lang="en-GB" dirty="0"/>
              <a:t>Final thoughts</a:t>
            </a:r>
          </a:p>
        </p:txBody>
      </p:sp>
      <p:pic>
        <p:nvPicPr>
          <p:cNvPr id="13" name="Content Placeholder 12" descr="A set of wooden blocks read's &quot;Impossible&quot;. A man is moving the second block revealing &quot;t's&quot;, therefor changing the wording to become &quot;it's possible&quot;.">
            <a:extLst>
              <a:ext uri="{FF2B5EF4-FFF2-40B4-BE49-F238E27FC236}">
                <a16:creationId xmlns:a16="http://schemas.microsoft.com/office/drawing/2014/main" id="{0E409F83-5127-45CF-8FF7-A9B7300171D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54"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46CA8462-843F-43E9-AE6F-42206B639F1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315</a:t>
            </a:fld>
            <a:endParaRPr lang="en-GB"/>
          </a:p>
        </p:txBody>
      </p:sp>
      <p:sp>
        <p:nvSpPr>
          <p:cNvPr id="3" name="Footer Placeholder 2">
            <a:extLst>
              <a:ext uri="{FF2B5EF4-FFF2-40B4-BE49-F238E27FC236}">
                <a16:creationId xmlns:a16="http://schemas.microsoft.com/office/drawing/2014/main" id="{43BC5A12-E981-47BE-9688-AA7123F68C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38684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435EBB3-11E1-4B16-9DF1-6921E2914FAE}"/>
              </a:ext>
            </a:extLst>
          </p:cNvPr>
          <p:cNvSpPr>
            <a:spLocks noGrp="1"/>
          </p:cNvSpPr>
          <p:nvPr>
            <p:ph type="title"/>
          </p:nvPr>
        </p:nvSpPr>
        <p:spPr>
          <a:xfrm>
            <a:off x="190500" y="147952"/>
            <a:ext cx="11772899" cy="1153360"/>
          </a:xfrm>
        </p:spPr>
        <p:txBody>
          <a:bodyPr/>
          <a:lstStyle/>
          <a:p>
            <a:r>
              <a:rPr lang="en-US" dirty="0"/>
              <a:t>Karl Groves, Founder and President, Tenon.io</a:t>
            </a:r>
          </a:p>
        </p:txBody>
      </p:sp>
      <p:pic>
        <p:nvPicPr>
          <p:cNvPr id="1026" name="Picture 2">
            <a:extLst>
              <a:ext uri="{FF2B5EF4-FFF2-40B4-BE49-F238E27FC236}">
                <a16:creationId xmlns:a16="http://schemas.microsoft.com/office/drawing/2014/main" id="{87732719-B745-411C-9BF2-0511F615A10F}"/>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r="2" b="16301"/>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89F06E6B-6430-409F-85B0-D18BA72C1AD2}"/>
              </a:ext>
            </a:extLst>
          </p:cNvPr>
          <p:cNvSpPr>
            <a:spLocks noGrp="1"/>
          </p:cNvSpPr>
          <p:nvPr>
            <p:ph sz="half" idx="1"/>
          </p:nvPr>
        </p:nvSpPr>
        <p:spPr>
          <a:xfrm>
            <a:off x="6273799" y="1470991"/>
            <a:ext cx="5689600" cy="4740966"/>
          </a:xfrm>
        </p:spPr>
        <p:txBody>
          <a:bodyPr anchor="ctr">
            <a:normAutofit lnSpcReduction="10000"/>
          </a:bodyPr>
          <a:lstStyle/>
          <a:p>
            <a:pPr marL="0" indent="0">
              <a:lnSpc>
                <a:spcPct val="100000"/>
              </a:lnSpc>
              <a:buNone/>
            </a:pPr>
            <a:r>
              <a:rPr lang="en-GB" sz="2800" dirty="0"/>
              <a:t>“From a security perspective you’re always </a:t>
            </a:r>
            <a:r>
              <a:rPr lang="en-GB" sz="2800" dirty="0" err="1"/>
              <a:t>gonna</a:t>
            </a:r>
            <a:r>
              <a:rPr lang="en-GB" sz="2800" dirty="0"/>
              <a:t> filter escape and validate any input that comes from the outside world… you've got that pattern in your head ‘filter, validate, escape’. It's how you do things all the time. </a:t>
            </a:r>
            <a:r>
              <a:rPr lang="en-GB" sz="2800" dirty="0">
                <a:solidFill>
                  <a:schemeClr val="accent1"/>
                </a:solidFill>
              </a:rPr>
              <a:t>Same thing goes for accessibility, once you start doing accessibility it becomes how things get done and then it’s not extra work</a:t>
            </a:r>
            <a:r>
              <a:rPr lang="en-GB" sz="2800" dirty="0"/>
              <a:t>”</a:t>
            </a:r>
          </a:p>
        </p:txBody>
      </p:sp>
      <p:sp>
        <p:nvSpPr>
          <p:cNvPr id="4" name="Slide Number Placeholder 3">
            <a:extLst>
              <a:ext uri="{FF2B5EF4-FFF2-40B4-BE49-F238E27FC236}">
                <a16:creationId xmlns:a16="http://schemas.microsoft.com/office/drawing/2014/main" id="{F6CB8D89-7D94-4AE3-85C3-A79E326745A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316</a:t>
            </a:fld>
            <a:endParaRPr lang="en-GB"/>
          </a:p>
        </p:txBody>
      </p:sp>
      <p:sp>
        <p:nvSpPr>
          <p:cNvPr id="2" name="Footer Placeholder 1">
            <a:extLst>
              <a:ext uri="{FF2B5EF4-FFF2-40B4-BE49-F238E27FC236}">
                <a16:creationId xmlns:a16="http://schemas.microsoft.com/office/drawing/2014/main" id="{5AC19573-6512-4730-A013-06C3CC00994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618635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BCF59A0-EBC1-473C-8CD5-6629EB195232}"/>
              </a:ext>
            </a:extLst>
          </p:cNvPr>
          <p:cNvSpPr>
            <a:spLocks noGrp="1"/>
          </p:cNvSpPr>
          <p:nvPr>
            <p:ph type="title"/>
          </p:nvPr>
        </p:nvSpPr>
        <p:spPr>
          <a:xfrm>
            <a:off x="190500" y="147952"/>
            <a:ext cx="11772899" cy="1153360"/>
          </a:xfrm>
        </p:spPr>
        <p:txBody>
          <a:bodyPr/>
          <a:lstStyle/>
          <a:p>
            <a:r>
              <a:rPr lang="en-US" dirty="0"/>
              <a:t>Alistair McNaught, accessibility consultant</a:t>
            </a:r>
          </a:p>
        </p:txBody>
      </p:sp>
      <p:sp>
        <p:nvSpPr>
          <p:cNvPr id="7" name="Content Placeholder 6">
            <a:extLst>
              <a:ext uri="{FF2B5EF4-FFF2-40B4-BE49-F238E27FC236}">
                <a16:creationId xmlns:a16="http://schemas.microsoft.com/office/drawing/2014/main" id="{3AE0D33F-0256-4E97-B99E-DAE84C3FB7A0}"/>
              </a:ext>
            </a:extLst>
          </p:cNvPr>
          <p:cNvSpPr>
            <a:spLocks noGrp="1"/>
          </p:cNvSpPr>
          <p:nvPr>
            <p:ph sz="half" idx="1"/>
          </p:nvPr>
        </p:nvSpPr>
        <p:spPr>
          <a:xfrm>
            <a:off x="228600" y="1480593"/>
            <a:ext cx="5689600" cy="4681330"/>
          </a:xfrm>
        </p:spPr>
        <p:txBody>
          <a:bodyPr>
            <a:normAutofit lnSpcReduction="10000"/>
          </a:bodyPr>
          <a:lstStyle/>
          <a:p>
            <a:pPr marL="0" indent="0">
              <a:buNone/>
            </a:pPr>
            <a:r>
              <a:rPr lang="en-GB" sz="3100" dirty="0"/>
              <a:t>“…compliance does not guarantee a good experience any more than non-compliance guarantees bad one. </a:t>
            </a:r>
            <a:r>
              <a:rPr lang="en-GB" sz="3100" dirty="0">
                <a:solidFill>
                  <a:schemeClr val="accent1"/>
                </a:solidFill>
              </a:rPr>
              <a:t>Understanding the issues, communicating clearly and developing appropriate compromises </a:t>
            </a:r>
            <a:r>
              <a:rPr lang="en-GB" sz="3100" dirty="0"/>
              <a:t>with disabled users (where required) is both a more human way of working and more effective. ”</a:t>
            </a:r>
          </a:p>
        </p:txBody>
      </p:sp>
      <p:sp>
        <p:nvSpPr>
          <p:cNvPr id="5" name="Slide Number Placeholder 4">
            <a:extLst>
              <a:ext uri="{FF2B5EF4-FFF2-40B4-BE49-F238E27FC236}">
                <a16:creationId xmlns:a16="http://schemas.microsoft.com/office/drawing/2014/main" id="{B17C9B54-6E5F-4E15-B939-F29DFA13D48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317</a:t>
            </a:fld>
            <a:endParaRPr lang="en-GB"/>
          </a:p>
        </p:txBody>
      </p:sp>
      <p:pic>
        <p:nvPicPr>
          <p:cNvPr id="3078" name="Picture 6" descr="Making heritage websites accessible to all | The National Lottery Heritage  Fund">
            <a:extLst>
              <a:ext uri="{FF2B5EF4-FFF2-40B4-BE49-F238E27FC236}">
                <a16:creationId xmlns:a16="http://schemas.microsoft.com/office/drawing/2014/main" id="{C0AD730F-7330-4079-9E31-C463E4810B56}"/>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438" t="432" r="29583" b="-4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97886BF-2376-416D-8BB3-1E86953B9A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832258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15C-4488-4C1F-8584-B149C4A34AA5}"/>
              </a:ext>
            </a:extLst>
          </p:cNvPr>
          <p:cNvSpPr>
            <a:spLocks noGrp="1"/>
          </p:cNvSpPr>
          <p:nvPr>
            <p:ph type="title"/>
          </p:nvPr>
        </p:nvSpPr>
        <p:spPr/>
        <p:txBody>
          <a:bodyPr/>
          <a:lstStyle/>
          <a:p>
            <a:r>
              <a:rPr lang="en-GB" dirty="0"/>
              <a:t>Continue the conversation</a:t>
            </a:r>
          </a:p>
        </p:txBody>
      </p:sp>
      <p:sp>
        <p:nvSpPr>
          <p:cNvPr id="5" name="Content Placeholder 4">
            <a:extLst>
              <a:ext uri="{FF2B5EF4-FFF2-40B4-BE49-F238E27FC236}">
                <a16:creationId xmlns:a16="http://schemas.microsoft.com/office/drawing/2014/main" id="{6D7C3721-461D-4897-9B25-B8427DBC5DED}"/>
              </a:ext>
            </a:extLst>
          </p:cNvPr>
          <p:cNvSpPr>
            <a:spLocks noGrp="1"/>
          </p:cNvSpPr>
          <p:nvPr>
            <p:ph sz="half" idx="1"/>
          </p:nvPr>
        </p:nvSpPr>
        <p:spPr/>
        <p:txBody>
          <a:bodyPr anchor="ctr"/>
          <a:lstStyle/>
          <a:p>
            <a:r>
              <a:rPr lang="en-GB" dirty="0"/>
              <a:t>The full slide deck has a suggested roadmap for your next steps.</a:t>
            </a:r>
          </a:p>
          <a:p>
            <a:endParaRPr lang="en-GB" dirty="0"/>
          </a:p>
          <a:p>
            <a:r>
              <a:rPr lang="en-GB" dirty="0"/>
              <a:t>We will try to follow up questions we did not answer today in the follow-up email.</a:t>
            </a:r>
          </a:p>
        </p:txBody>
      </p:sp>
      <p:sp>
        <p:nvSpPr>
          <p:cNvPr id="4" name="Slide Number Placeholder 3">
            <a:extLst>
              <a:ext uri="{FF2B5EF4-FFF2-40B4-BE49-F238E27FC236}">
                <a16:creationId xmlns:a16="http://schemas.microsoft.com/office/drawing/2014/main" id="{97E1F05F-2AC7-4719-97B7-486ADFD2D8DB}"/>
              </a:ext>
            </a:extLst>
          </p:cNvPr>
          <p:cNvSpPr>
            <a:spLocks noGrp="1"/>
          </p:cNvSpPr>
          <p:nvPr>
            <p:ph type="sldNum" sz="quarter" idx="4"/>
          </p:nvPr>
        </p:nvSpPr>
        <p:spPr/>
        <p:txBody>
          <a:bodyPr/>
          <a:lstStyle/>
          <a:p>
            <a:fld id="{51AC9CB8-E4A1-4C80-A0FE-41AB03406E23}" type="slidenum">
              <a:rPr lang="en-GB" smtClean="0"/>
              <a:pPr/>
              <a:t>318</a:t>
            </a:fld>
            <a:endParaRPr lang="en-GB"/>
          </a:p>
        </p:txBody>
      </p:sp>
      <p:pic>
        <p:nvPicPr>
          <p:cNvPr id="9" name="Content Placeholder 9">
            <a:extLst>
              <a:ext uri="{FF2B5EF4-FFF2-40B4-BE49-F238E27FC236}">
                <a16:creationId xmlns:a16="http://schemas.microsoft.com/office/drawing/2014/main" id="{9D6FBD89-496F-449B-B844-0B7925B5922F}"/>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7831" y="1500188"/>
            <a:ext cx="4681537" cy="4681537"/>
          </a:xfrm>
          <a:prstGeom prst="rect">
            <a:avLst/>
          </a:prstGeom>
          <a:noFill/>
          <a:ln w="38100">
            <a:noFill/>
          </a:ln>
        </p:spPr>
      </p:pic>
      <p:sp>
        <p:nvSpPr>
          <p:cNvPr id="8" name="TextBox 7">
            <a:extLst>
              <a:ext uri="{FF2B5EF4-FFF2-40B4-BE49-F238E27FC236}">
                <a16:creationId xmlns:a16="http://schemas.microsoft.com/office/drawing/2014/main" id="{1A915D19-8F6C-4D99-B77A-5CE8B7597EF1}"/>
              </a:ext>
            </a:extLst>
          </p:cNvPr>
          <p:cNvSpPr txBox="1"/>
          <p:nvPr/>
        </p:nvSpPr>
        <p:spPr>
          <a:xfrm>
            <a:off x="6524916" y="5357811"/>
            <a:ext cx="5185568" cy="523220"/>
          </a:xfrm>
          <a:prstGeom prst="rect">
            <a:avLst/>
          </a:prstGeom>
          <a:solidFill>
            <a:srgbClr val="00131D"/>
          </a:solidFill>
          <a:effectLst>
            <a:outerShdw blurRad="50800" dist="38100" dir="2700000" algn="tl" rotWithShape="0">
              <a:prstClr val="black">
                <a:alpha val="40000"/>
              </a:prstClr>
            </a:outerShdw>
          </a:effectLst>
        </p:spPr>
        <p:txBody>
          <a:bodyPr wrap="square" rtlCol="0">
            <a:spAutoFit/>
          </a:bodyPr>
          <a:lstStyle/>
          <a:p>
            <a:pPr marL="0" indent="0" algn="ctr">
              <a:buNone/>
            </a:pPr>
            <a:r>
              <a:rPr lang="en-GB" sz="2800">
                <a:hlinkClick r:id="rId4"/>
              </a:rPr>
              <a:t>JISC Accessibility Community</a:t>
            </a:r>
            <a:endParaRPr lang="en-GB" sz="2800"/>
          </a:p>
        </p:txBody>
      </p:sp>
      <p:sp>
        <p:nvSpPr>
          <p:cNvPr id="3" name="Footer Placeholder 2">
            <a:extLst>
              <a:ext uri="{FF2B5EF4-FFF2-40B4-BE49-F238E27FC236}">
                <a16:creationId xmlns:a16="http://schemas.microsoft.com/office/drawing/2014/main" id="{011310F1-16BA-4E13-8C15-7BBC7E42147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07257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1598-DE5E-4547-9AFD-695EB3DBBD9F}"/>
              </a:ext>
            </a:extLst>
          </p:cNvPr>
          <p:cNvSpPr>
            <a:spLocks noGrp="1"/>
          </p:cNvSpPr>
          <p:nvPr>
            <p:ph type="title"/>
          </p:nvPr>
        </p:nvSpPr>
        <p:spPr>
          <a:xfrm>
            <a:off x="190500" y="147952"/>
            <a:ext cx="11772899" cy="1153360"/>
          </a:xfrm>
        </p:spPr>
        <p:txBody>
          <a:bodyPr anchor="ctr">
            <a:normAutofit/>
          </a:bodyPr>
          <a:lstStyle/>
          <a:p>
            <a:r>
              <a:rPr lang="en-GB" dirty="0"/>
              <a:t>Thank you</a:t>
            </a:r>
          </a:p>
        </p:txBody>
      </p:sp>
      <p:pic>
        <p:nvPicPr>
          <p:cNvPr id="8" name="Content Placeholder 7">
            <a:extLst>
              <a:ext uri="{FF2B5EF4-FFF2-40B4-BE49-F238E27FC236}">
                <a16:creationId xmlns:a16="http://schemas.microsoft.com/office/drawing/2014/main" id="{1A2C404C-D6FC-4C73-AC3A-46103B6E7B38}"/>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944" r="-1" b="15948"/>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2A3442C8-685F-45DA-A532-D789472E637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319</a:t>
            </a:fld>
            <a:endParaRPr lang="en-GB"/>
          </a:p>
        </p:txBody>
      </p:sp>
      <p:sp>
        <p:nvSpPr>
          <p:cNvPr id="3" name="Footer Placeholder 2">
            <a:extLst>
              <a:ext uri="{FF2B5EF4-FFF2-40B4-BE49-F238E27FC236}">
                <a16:creationId xmlns:a16="http://schemas.microsoft.com/office/drawing/2014/main" id="{BF2D9896-980B-463B-8FC8-3A9D55F576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37934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32</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bg1"/>
                </a:solidFill>
              </a:rPr>
              <a:t>Explore current environment</a:t>
            </a:r>
          </a:p>
          <a:p>
            <a:pPr marL="285750" lvl="0" indent="-285750" algn="l">
              <a:buFont typeface="Arial" panose="020B0604020202020204" pitchFamily="34" charset="0"/>
              <a:buChar char="•"/>
            </a:pPr>
            <a:r>
              <a:rPr lang="en-GB" sz="2000" b="0" i="0" dirty="0">
                <a:solidFill>
                  <a:schemeClr val="bg1"/>
                </a:solidFill>
              </a:rPr>
              <a:t>Set objectives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Raise awareness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bg1"/>
                </a:solidFill>
              </a:rPr>
              <a:t>environment</a:t>
            </a:r>
            <a:endParaRPr lang="en-GB" sz="2000" b="0" dirty="0">
              <a:solidFill>
                <a:schemeClr val="bg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Monitoring</a:t>
            </a:r>
            <a:endParaRPr lang="en-GB" sz="2000" b="0" dirty="0">
              <a:solidFill>
                <a:schemeClr val="bg1"/>
              </a:solidFill>
            </a:endParaRPr>
          </a:p>
          <a:p>
            <a:pPr marL="285750" lvl="0" indent="-285750" algn="l">
              <a:buFont typeface="Arial" panose="020B0604020202020204" pitchFamily="34" charset="0"/>
              <a:buChar char="•"/>
            </a:pPr>
            <a:r>
              <a:rPr lang="en-GB" sz="2000" b="0" dirty="0">
                <a:solidFill>
                  <a:schemeClr val="bg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bg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Track / communicate progress</a:t>
            </a:r>
            <a:endParaRPr lang="en-GB" sz="2000" b="0" dirty="0">
              <a:solidFill>
                <a:schemeClr val="bg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Monitor services</a:t>
            </a:r>
          </a:p>
          <a:p>
            <a:pPr marL="285750" lvl="0" indent="-285750" algn="l">
              <a:buFont typeface="Arial" panose="020B0604020202020204" pitchFamily="34" charset="0"/>
              <a:buChar char="•"/>
            </a:pPr>
            <a:r>
              <a:rPr lang="en-GB" sz="2000" b="0" dirty="0">
                <a:solidFill>
                  <a:schemeClr val="bg1"/>
                </a:solidFill>
              </a:rPr>
              <a:t>Engage with stakeholders</a:t>
            </a:r>
          </a:p>
          <a:p>
            <a:pPr marL="285750" lvl="0" indent="-285750" algn="l">
              <a:buFont typeface="Arial" panose="020B0604020202020204" pitchFamily="34" charset="0"/>
              <a:buChar char="•"/>
            </a:pPr>
            <a:r>
              <a:rPr lang="en-GB" sz="2000" b="0" i="0" dirty="0">
                <a:solidFill>
                  <a:schemeClr val="bg1"/>
                </a:solidFill>
              </a:rPr>
              <a:t>Track standards and legislation</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Adapt to new technologies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Incorporate user feedback</a:t>
            </a:r>
            <a:endParaRPr lang="en-GB" sz="2000" b="0" dirty="0">
              <a:solidFill>
                <a:schemeClr val="bg1"/>
              </a:solidFill>
            </a:endParaRPr>
          </a:p>
        </p:txBody>
      </p:sp>
      <p:sp>
        <p:nvSpPr>
          <p:cNvPr id="3" name="Footer Placeholder 2">
            <a:extLst>
              <a:ext uri="{FF2B5EF4-FFF2-40B4-BE49-F238E27FC236}">
                <a16:creationId xmlns:a16="http://schemas.microsoft.com/office/drawing/2014/main" id="{8EB47C21-7AD6-48D0-A120-16CCEC0BD4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5327871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a:xfrm>
            <a:off x="190500" y="147952"/>
            <a:ext cx="11772899" cy="1153360"/>
          </a:xfrm>
        </p:spPr>
        <p:txBody>
          <a:bodyPr anchor="ctr">
            <a:normAutofit/>
          </a:bodyPr>
          <a:lstStyle/>
          <a:p>
            <a:r>
              <a:rPr lang="en-GB" dirty="0"/>
              <a:t>Q &amp; A / Discussion</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1" t="20745" r="175" b="17356"/>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320</a:t>
            </a:fld>
            <a:endParaRPr lang="en-GB"/>
          </a:p>
        </p:txBody>
      </p:sp>
      <p:sp>
        <p:nvSpPr>
          <p:cNvPr id="3" name="Footer Placeholder 2">
            <a:extLst>
              <a:ext uri="{FF2B5EF4-FFF2-40B4-BE49-F238E27FC236}">
                <a16:creationId xmlns:a16="http://schemas.microsoft.com/office/drawing/2014/main" id="{84116749-7B63-43A8-BA97-D0987C0675E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98772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F064-10B0-4970-8489-3FF32DEC6F9F}"/>
              </a:ext>
            </a:extLst>
          </p:cNvPr>
          <p:cNvSpPr>
            <a:spLocks noGrp="1"/>
          </p:cNvSpPr>
          <p:nvPr>
            <p:ph type="title"/>
          </p:nvPr>
        </p:nvSpPr>
        <p:spPr/>
        <p:txBody>
          <a:bodyPr/>
          <a:lstStyle/>
          <a:p>
            <a:r>
              <a:rPr lang="en-GB" dirty="0"/>
              <a:t>Roadmap</a:t>
            </a:r>
          </a:p>
        </p:txBody>
      </p:sp>
      <p:pic>
        <p:nvPicPr>
          <p:cNvPr id="6" name="Content Placeholder 5">
            <a:extLst>
              <a:ext uri="{FF2B5EF4-FFF2-40B4-BE49-F238E27FC236}">
                <a16:creationId xmlns:a16="http://schemas.microsoft.com/office/drawing/2014/main" id="{2F9FFA6E-E008-4757-B2F2-A2EC94CE02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211" b="20468"/>
          <a:stretch/>
        </p:blipFill>
        <p:spPr>
          <a:xfrm>
            <a:off x="190500" y="1450023"/>
            <a:ext cx="11820580" cy="4714803"/>
          </a:xfrm>
          <a:ln w="38100">
            <a:solidFill>
              <a:schemeClr val="accent5"/>
            </a:solidFill>
          </a:ln>
        </p:spPr>
      </p:pic>
      <p:sp>
        <p:nvSpPr>
          <p:cNvPr id="4" name="Slide Number Placeholder 3">
            <a:extLst>
              <a:ext uri="{FF2B5EF4-FFF2-40B4-BE49-F238E27FC236}">
                <a16:creationId xmlns:a16="http://schemas.microsoft.com/office/drawing/2014/main" id="{13574A58-4D6A-4D02-A8C4-D525D935AFDE}"/>
              </a:ext>
            </a:extLst>
          </p:cNvPr>
          <p:cNvSpPr>
            <a:spLocks noGrp="1"/>
          </p:cNvSpPr>
          <p:nvPr>
            <p:ph type="sldNum" sz="quarter" idx="4"/>
          </p:nvPr>
        </p:nvSpPr>
        <p:spPr/>
        <p:txBody>
          <a:bodyPr/>
          <a:lstStyle/>
          <a:p>
            <a:fld id="{51AC9CB8-E4A1-4C80-A0FE-41AB03406E23}" type="slidenum">
              <a:rPr lang="en-GB" smtClean="0"/>
              <a:pPr/>
              <a:t>321</a:t>
            </a:fld>
            <a:endParaRPr lang="en-GB"/>
          </a:p>
        </p:txBody>
      </p:sp>
      <p:sp>
        <p:nvSpPr>
          <p:cNvPr id="7" name="Footer Placeholder 6">
            <a:extLst>
              <a:ext uri="{FF2B5EF4-FFF2-40B4-BE49-F238E27FC236}">
                <a16:creationId xmlns:a16="http://schemas.microsoft.com/office/drawing/2014/main" id="{F891F06A-3BC8-4F5B-B850-B07200200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0336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Statements</a:t>
            </a:r>
          </a:p>
        </p:txBody>
      </p:sp>
      <p:graphicFrame>
        <p:nvGraphicFramePr>
          <p:cNvPr id="5" name="Content Placeholder 4" descr="List all services with a front-end&#10;Prioritise&#10;Level 1 Accessibility check / log issues&#10;Publish Accessibility statements&#10;Automate accessibility statement review reminder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33221705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322</a:t>
            </a:fld>
            <a:endParaRPr lang="en-GB"/>
          </a:p>
        </p:txBody>
      </p:sp>
      <p:sp>
        <p:nvSpPr>
          <p:cNvPr id="6" name="Rectangle: Rounded Corners 5">
            <a:extLst>
              <a:ext uri="{FF2B5EF4-FFF2-40B4-BE49-F238E27FC236}">
                <a16:creationId xmlns:a16="http://schemas.microsoft.com/office/drawing/2014/main" id="{949AAA7A-6F61-4CA1-81C7-E5B5A8C4AFF8}"/>
              </a:ext>
            </a:extLst>
          </p:cNvPr>
          <p:cNvSpPr/>
          <p:nvPr/>
        </p:nvSpPr>
        <p:spPr>
          <a:xfrm>
            <a:off x="4838700" y="2037394"/>
            <a:ext cx="2514600" cy="414750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GB"/>
              <a:t>Revisit as experience grows and as you include users.</a:t>
            </a:r>
          </a:p>
        </p:txBody>
      </p:sp>
      <p:sp>
        <p:nvSpPr>
          <p:cNvPr id="3" name="Footer Placeholder 2">
            <a:extLst>
              <a:ext uri="{FF2B5EF4-FFF2-40B4-BE49-F238E27FC236}">
                <a16:creationId xmlns:a16="http://schemas.microsoft.com/office/drawing/2014/main" id="{FD9D2584-1D34-432B-A1BC-7335330DB6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4712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fontScale="90000"/>
          </a:bodyPr>
          <a:lstStyle/>
          <a:p>
            <a:r>
              <a:rPr lang="en-GB"/>
              <a:t>Practical next steps: communication and engagement</a:t>
            </a:r>
          </a:p>
        </p:txBody>
      </p:sp>
      <p:graphicFrame>
        <p:nvGraphicFramePr>
          <p:cNvPr id="5" name="Content Placeholder 4" descr="Reach out to stakeholders&#10;Communicate widely about accessibility&#10;Seek users for testing and co-design activitie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94392771"/>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323</a:t>
            </a:fld>
            <a:endParaRPr lang="en-GB"/>
          </a:p>
        </p:txBody>
      </p:sp>
      <p:sp>
        <p:nvSpPr>
          <p:cNvPr id="3" name="Footer Placeholder 2">
            <a:extLst>
              <a:ext uri="{FF2B5EF4-FFF2-40B4-BE49-F238E27FC236}">
                <a16:creationId xmlns:a16="http://schemas.microsoft.com/office/drawing/2014/main" id="{07AE5E9A-7DFF-46F6-AC13-62966E2859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05918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testing</a:t>
            </a:r>
          </a:p>
        </p:txBody>
      </p:sp>
      <p:graphicFrame>
        <p:nvGraphicFramePr>
          <p:cNvPr id="5" name="Content Placeholder 4" descr="Develop accessibility testing process and training.&#10;Build framework for recording and storing accessibility test results&#10;Build level 2 /3 / 4 tests etc&#10;Involve users with testing.&#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975131648"/>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324</a:t>
            </a:fld>
            <a:endParaRPr lang="en-GB"/>
          </a:p>
        </p:txBody>
      </p:sp>
      <p:sp>
        <p:nvSpPr>
          <p:cNvPr id="3" name="Footer Placeholder 2">
            <a:extLst>
              <a:ext uri="{FF2B5EF4-FFF2-40B4-BE49-F238E27FC236}">
                <a16:creationId xmlns:a16="http://schemas.microsoft.com/office/drawing/2014/main" id="{05CB252B-0443-4892-94DC-F157FBB960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0078664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automated testing</a:t>
            </a:r>
          </a:p>
        </p:txBody>
      </p:sp>
      <p:graphicFrame>
        <p:nvGraphicFramePr>
          <p:cNvPr id="5" name="Content Placeholder 4" descr="Develop automated accessibility testing mechanism and results capture&#10;Categorise and analyse types of issues found, and provide measurement data&#10;Identify quick wins and create a plan for reducing issues that can be detected with automatic tools.&#10;Research ways to add accessibility within CI/CD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2846252456"/>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325</a:t>
            </a:fld>
            <a:endParaRPr lang="en-GB"/>
          </a:p>
        </p:txBody>
      </p:sp>
      <p:sp>
        <p:nvSpPr>
          <p:cNvPr id="3" name="Footer Placeholder 2">
            <a:extLst>
              <a:ext uri="{FF2B5EF4-FFF2-40B4-BE49-F238E27FC236}">
                <a16:creationId xmlns:a16="http://schemas.microsoft.com/office/drawing/2014/main" id="{66538EB3-6629-4CB9-87F9-45C23384209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9893041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component testing</a:t>
            </a:r>
          </a:p>
        </p:txBody>
      </p:sp>
      <p:graphicFrame>
        <p:nvGraphicFramePr>
          <p:cNvPr id="5" name="Content Placeholder 4" descr="Test components for accessibility issues&#10;Analyse issues within components&#10;Make recommendations for component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420761374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326</a:t>
            </a:fld>
            <a:endParaRPr lang="en-GB"/>
          </a:p>
        </p:txBody>
      </p:sp>
      <p:sp>
        <p:nvSpPr>
          <p:cNvPr id="3" name="Footer Placeholder 2">
            <a:extLst>
              <a:ext uri="{FF2B5EF4-FFF2-40B4-BE49-F238E27FC236}">
                <a16:creationId xmlns:a16="http://schemas.microsoft.com/office/drawing/2014/main" id="{1CD8D48B-E7D7-4825-BBE6-D36E4050399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33818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build</a:t>
            </a:r>
          </a:p>
        </p:txBody>
      </p:sp>
      <p:graphicFrame>
        <p:nvGraphicFramePr>
          <p:cNvPr id="5" name="Content Placeholder 4" descr="Review dev tools and identify appropriate accessibility linters&#10;Review frameworks for accessibility&#10;Create a component librar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59567266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327</a:t>
            </a:fld>
            <a:endParaRPr lang="en-GB"/>
          </a:p>
        </p:txBody>
      </p:sp>
      <p:sp>
        <p:nvSpPr>
          <p:cNvPr id="3" name="Footer Placeholder 2">
            <a:extLst>
              <a:ext uri="{FF2B5EF4-FFF2-40B4-BE49-F238E27FC236}">
                <a16:creationId xmlns:a16="http://schemas.microsoft.com/office/drawing/2014/main" id="{3A05288C-0A11-4ED1-9EE7-6E31978088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335841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design</a:t>
            </a:r>
          </a:p>
        </p:txBody>
      </p:sp>
      <p:graphicFrame>
        <p:nvGraphicFramePr>
          <p:cNvPr id="5" name="Content Placeholder 4" descr="Review existing design / style guides.&#10;List accessible brand colour options.&#10;Update existing design / style guides.&#10;Create an accessible design language&#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07750315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328</a:t>
            </a:fld>
            <a:endParaRPr lang="en-GB"/>
          </a:p>
        </p:txBody>
      </p:sp>
      <p:sp>
        <p:nvSpPr>
          <p:cNvPr id="3" name="Footer Placeholder 2">
            <a:extLst>
              <a:ext uri="{FF2B5EF4-FFF2-40B4-BE49-F238E27FC236}">
                <a16:creationId xmlns:a16="http://schemas.microsoft.com/office/drawing/2014/main" id="{59E5317E-5875-4D69-959E-D42031D38E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313679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ITSM</a:t>
            </a:r>
          </a:p>
        </p:txBody>
      </p:sp>
      <p:graphicFrame>
        <p:nvGraphicFramePr>
          <p:cNvPr id="5" name="Content Placeholder 4" descr="Log and own accessibility issues in changes and new services that are released.&#10;Agree a definition of done for accessibility.&#10;Accessibility in change / release approval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75508580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329</a:t>
            </a:fld>
            <a:endParaRPr lang="en-GB"/>
          </a:p>
        </p:txBody>
      </p:sp>
      <p:sp>
        <p:nvSpPr>
          <p:cNvPr id="3" name="Footer Placeholder 2">
            <a:extLst>
              <a:ext uri="{FF2B5EF4-FFF2-40B4-BE49-F238E27FC236}">
                <a16:creationId xmlns:a16="http://schemas.microsoft.com/office/drawing/2014/main" id="{782C4076-2989-4734-9FC1-FF2C543BD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9787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33</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tx1"/>
                </a:solidFill>
              </a:rPr>
              <a:t>Explore current environment</a:t>
            </a:r>
          </a:p>
          <a:p>
            <a:pPr marL="285750" lvl="0" indent="-285750" algn="l">
              <a:buFont typeface="Arial" panose="020B0604020202020204" pitchFamily="34" charset="0"/>
              <a:buChar char="•"/>
            </a:pPr>
            <a:r>
              <a:rPr lang="en-GB" sz="2000" b="0" i="0" dirty="0">
                <a:solidFill>
                  <a:schemeClr val="tx1"/>
                </a:solidFill>
              </a:rPr>
              <a:t>Set objectives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Raise awareness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tx1"/>
                </a:solidFill>
              </a:rPr>
              <a:t>environment</a:t>
            </a:r>
            <a:endParaRPr lang="en-GB" sz="2000" b="0" dirty="0">
              <a:solidFill>
                <a:schemeClr val="tx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Monitoring</a:t>
            </a:r>
            <a:endParaRPr lang="en-GB" sz="2000" b="0" dirty="0">
              <a:solidFill>
                <a:schemeClr val="tx1"/>
              </a:solidFill>
            </a:endParaRPr>
          </a:p>
          <a:p>
            <a:pPr marL="285750" lvl="0" indent="-285750" algn="l">
              <a:buFont typeface="Arial" panose="020B0604020202020204" pitchFamily="34" charset="0"/>
              <a:buChar char="•"/>
            </a:pPr>
            <a:r>
              <a:rPr lang="en-GB" sz="2000" b="0" dirty="0">
                <a:solidFill>
                  <a:schemeClr val="tx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tx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tx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Track / communicate progress</a:t>
            </a:r>
            <a:endParaRPr lang="en-GB" sz="2000" b="0" dirty="0">
              <a:solidFill>
                <a:schemeClr val="tx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dirty="0">
                <a:solidFill>
                  <a:schemeClr val="bg1"/>
                </a:solidFill>
              </a:rPr>
              <a:t>Overview</a:t>
            </a:r>
            <a:endParaRPr lang="en-GB" sz="2000" b="0" dirty="0">
              <a:solidFill>
                <a:schemeClr val="bg1"/>
              </a:solidFill>
            </a:endParaRPr>
          </a:p>
        </p:txBody>
      </p:sp>
      <p:sp>
        <p:nvSpPr>
          <p:cNvPr id="3" name="Footer Placeholder 2">
            <a:extLst>
              <a:ext uri="{FF2B5EF4-FFF2-40B4-BE49-F238E27FC236}">
                <a16:creationId xmlns:a16="http://schemas.microsoft.com/office/drawing/2014/main" id="{D7ACC793-DDCB-40E3-A036-65EF605705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4540294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Documentation</a:t>
            </a:r>
          </a:p>
        </p:txBody>
      </p:sp>
      <p:graphicFrame>
        <p:nvGraphicFramePr>
          <p:cNvPr id="5" name="Content Placeholder 4" descr="Training for content creators.&#10;Style guides.&#10;All new content follows best-practices.&#10;Older content adjusted based on priorit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66072893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330</a:t>
            </a:fld>
            <a:endParaRPr lang="en-GB"/>
          </a:p>
        </p:txBody>
      </p:sp>
      <p:sp>
        <p:nvSpPr>
          <p:cNvPr id="3" name="Footer Placeholder 2">
            <a:extLst>
              <a:ext uri="{FF2B5EF4-FFF2-40B4-BE49-F238E27FC236}">
                <a16:creationId xmlns:a16="http://schemas.microsoft.com/office/drawing/2014/main" id="{A460F0EF-FE48-49D4-A287-96D1938627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69049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Procurement</a:t>
            </a:r>
          </a:p>
        </p:txBody>
      </p:sp>
      <p:graphicFrame>
        <p:nvGraphicFramePr>
          <p:cNvPr id="5" name="Content Placeholder 4" descr="Accessibility within Non-functional requirements&#10;VPATs / ACRs&#10;Supplier Management&#10;Accessibility roadmap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50125272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331</a:t>
            </a:fld>
            <a:endParaRPr lang="en-GB"/>
          </a:p>
        </p:txBody>
      </p:sp>
      <p:sp>
        <p:nvSpPr>
          <p:cNvPr id="3" name="Footer Placeholder 2">
            <a:extLst>
              <a:ext uri="{FF2B5EF4-FFF2-40B4-BE49-F238E27FC236}">
                <a16:creationId xmlns:a16="http://schemas.microsoft.com/office/drawing/2014/main" id="{36ED1228-3AD5-46DF-9299-9F32759B536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0991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134C-A1CA-4856-8A39-EA1C983D3F65}"/>
              </a:ext>
            </a:extLst>
          </p:cNvPr>
          <p:cNvSpPr>
            <a:spLocks noGrp="1"/>
          </p:cNvSpPr>
          <p:nvPr>
            <p:ph type="title"/>
          </p:nvPr>
        </p:nvSpPr>
        <p:spPr/>
        <p:txBody>
          <a:bodyPr/>
          <a:lstStyle/>
          <a:p>
            <a:r>
              <a:rPr lang="en-GB"/>
              <a:t>W3C Planning and Managing Accessibility</a:t>
            </a:r>
          </a:p>
        </p:txBody>
      </p:sp>
      <p:pic>
        <p:nvPicPr>
          <p:cNvPr id="7" name="Content Placeholder 6" descr="IAAP Certified CPACC badge.">
            <a:extLst>
              <a:ext uri="{FF2B5EF4-FFF2-40B4-BE49-F238E27FC236}">
                <a16:creationId xmlns:a16="http://schemas.microsoft.com/office/drawing/2014/main" id="{F8E63AFD-8782-49F5-AD8D-F1FA9AE9435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1500188"/>
            <a:ext cx="4681537" cy="4681537"/>
          </a:xfrm>
        </p:spPr>
      </p:pic>
      <p:sp>
        <p:nvSpPr>
          <p:cNvPr id="4" name="Content Placeholder 3">
            <a:extLst>
              <a:ext uri="{FF2B5EF4-FFF2-40B4-BE49-F238E27FC236}">
                <a16:creationId xmlns:a16="http://schemas.microsoft.com/office/drawing/2014/main" id="{9197541C-4ED4-4B31-B91D-74CA3987E753}"/>
              </a:ext>
            </a:extLst>
          </p:cNvPr>
          <p:cNvSpPr>
            <a:spLocks noGrp="1"/>
          </p:cNvSpPr>
          <p:nvPr>
            <p:ph sz="half" idx="2"/>
          </p:nvPr>
        </p:nvSpPr>
        <p:spPr/>
        <p:txBody>
          <a:bodyPr anchor="ctr">
            <a:normAutofit fontScale="92500"/>
          </a:bodyPr>
          <a:lstStyle/>
          <a:p>
            <a:r>
              <a:rPr lang="en-GB"/>
              <a:t>Part of the Certified Professional in Accessibility Core Competencies (CPACC) curriculum.</a:t>
            </a:r>
          </a:p>
          <a:p>
            <a:endParaRPr lang="en-GB"/>
          </a:p>
          <a:p>
            <a:r>
              <a:rPr lang="en-GB"/>
              <a:t>Updated and revised since first published in 2002.</a:t>
            </a:r>
          </a:p>
        </p:txBody>
      </p:sp>
      <p:sp>
        <p:nvSpPr>
          <p:cNvPr id="5" name="Slide Number Placeholder 4">
            <a:extLst>
              <a:ext uri="{FF2B5EF4-FFF2-40B4-BE49-F238E27FC236}">
                <a16:creationId xmlns:a16="http://schemas.microsoft.com/office/drawing/2014/main" id="{A4C7DFBD-277D-48AE-B73D-4D82F76B12F9}"/>
              </a:ext>
            </a:extLst>
          </p:cNvPr>
          <p:cNvSpPr>
            <a:spLocks noGrp="1"/>
          </p:cNvSpPr>
          <p:nvPr>
            <p:ph type="sldNum" sz="quarter" idx="4"/>
          </p:nvPr>
        </p:nvSpPr>
        <p:spPr/>
        <p:txBody>
          <a:bodyPr/>
          <a:lstStyle/>
          <a:p>
            <a:fld id="{51AC9CB8-E4A1-4C80-A0FE-41AB03406E23}" type="slidenum">
              <a:rPr lang="en-GB" smtClean="0"/>
              <a:pPr/>
              <a:t>34</a:t>
            </a:fld>
            <a:endParaRPr lang="en-GB"/>
          </a:p>
        </p:txBody>
      </p:sp>
      <p:sp>
        <p:nvSpPr>
          <p:cNvPr id="3" name="Footer Placeholder 2">
            <a:extLst>
              <a:ext uri="{FF2B5EF4-FFF2-40B4-BE49-F238E27FC236}">
                <a16:creationId xmlns:a16="http://schemas.microsoft.com/office/drawing/2014/main" id="{E77655E6-30ED-43A4-BC2B-DB45565A6C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2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93118-88A2-4E9C-B05A-1F541CD061E6}"/>
              </a:ext>
            </a:extLst>
          </p:cNvPr>
          <p:cNvSpPr>
            <a:spLocks noGrp="1"/>
          </p:cNvSpPr>
          <p:nvPr>
            <p:ph type="title"/>
          </p:nvPr>
        </p:nvSpPr>
        <p:spPr/>
        <p:txBody>
          <a:bodyPr/>
          <a:lstStyle/>
          <a:p>
            <a:r>
              <a:rPr lang="en-GB" dirty="0"/>
              <a:t>Planning and Managing Web Accessibility </a:t>
            </a:r>
            <a:r>
              <a:rPr lang="en-GB" dirty="0">
                <a:solidFill>
                  <a:schemeClr val="tx1"/>
                </a:solidFill>
              </a:rPr>
              <a:t>00</a:t>
            </a:r>
          </a:p>
        </p:txBody>
      </p:sp>
      <p:sp>
        <p:nvSpPr>
          <p:cNvPr id="6" name="Content Placeholder 5">
            <a:extLst>
              <a:ext uri="{FF2B5EF4-FFF2-40B4-BE49-F238E27FC236}">
                <a16:creationId xmlns:a16="http://schemas.microsoft.com/office/drawing/2014/main" id="{3A913C8B-7CFB-41D5-8E15-5331A3E670AE}"/>
              </a:ext>
            </a:extLst>
          </p:cNvPr>
          <p:cNvSpPr>
            <a:spLocks noGrp="1"/>
          </p:cNvSpPr>
          <p:nvPr>
            <p:ph idx="1"/>
          </p:nvPr>
        </p:nvSpPr>
        <p:spPr/>
        <p:txBody>
          <a:bodyPr anchor="ctr"/>
          <a:lstStyle/>
          <a:p>
            <a:pPr marL="0" indent="0">
              <a:lnSpc>
                <a:spcPct val="100000"/>
              </a:lnSpc>
              <a:buNone/>
            </a:pPr>
            <a:r>
              <a:rPr lang="en-GB" dirty="0"/>
              <a:t>Sections of this presentation are based on “Planning and Managing Web Accessibility” from the Web Accessibility Initiative (WAI). Copyright © 2021 W3C® (MIT, ERCIM, Keio). Status: Updated 31 March 2016. </a:t>
            </a:r>
            <a:r>
              <a:rPr lang="en-GB" dirty="0">
                <a:hlinkClick r:id="rId3"/>
              </a:rPr>
              <a:t>https://www.w3.org/WAI/planning-and-managing/</a:t>
            </a:r>
            <a:r>
              <a:rPr lang="en-GB" dirty="0"/>
              <a:t> </a:t>
            </a:r>
          </a:p>
        </p:txBody>
      </p:sp>
      <p:sp>
        <p:nvSpPr>
          <p:cNvPr id="4" name="Slide Number Placeholder 3">
            <a:extLst>
              <a:ext uri="{FF2B5EF4-FFF2-40B4-BE49-F238E27FC236}">
                <a16:creationId xmlns:a16="http://schemas.microsoft.com/office/drawing/2014/main" id="{7D032755-FC70-454D-AA4C-FCC3CC66E070}"/>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2" name="Footer Placeholder 1">
            <a:extLst>
              <a:ext uri="{FF2B5EF4-FFF2-40B4-BE49-F238E27FC236}">
                <a16:creationId xmlns:a16="http://schemas.microsoft.com/office/drawing/2014/main" id="{527F381A-2043-47DF-B053-7AA9D52ED2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613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36</a:t>
            </a:fld>
            <a:endParaRPr lang="en-GB"/>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420792750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B68FCCF-85FB-4F0E-B750-C6B5D13C6F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56718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Initiate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37</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70765295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8B56325-8700-46C3-A2E1-C7DF954115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15954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Learn the basics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38</a:t>
            </a:fld>
            <a:endParaRPr lang="en-GB"/>
          </a:p>
        </p:txBody>
      </p:sp>
      <p:graphicFrame>
        <p:nvGraphicFramePr>
          <p:cNvPr id="5" name="SmartArt Placeholder 4" descr="Learn the basics&#10;Explore the current environment&#10;Set objectives&#10;Develop business case&#10;Raise awareness&#10;Gather support.&#10;&#10;Learn the basic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27843476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B27C19-DD38-4A5F-B0E1-21708F66513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3169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4054-F0FB-4ED7-AB52-D9F8BBB6D16A}"/>
              </a:ext>
            </a:extLst>
          </p:cNvPr>
          <p:cNvSpPr>
            <a:spLocks noGrp="1"/>
          </p:cNvSpPr>
          <p:nvPr>
            <p:ph type="title"/>
          </p:nvPr>
        </p:nvSpPr>
        <p:spPr/>
        <p:txBody>
          <a:bodyPr/>
          <a:lstStyle/>
          <a:p>
            <a:r>
              <a:rPr lang="en-GB"/>
              <a:t>Learn the basics </a:t>
            </a:r>
            <a:r>
              <a:rPr lang="en-GB">
                <a:solidFill>
                  <a:schemeClr val="tx1"/>
                </a:solidFill>
              </a:rPr>
              <a:t>1</a:t>
            </a:r>
          </a:p>
        </p:txBody>
      </p:sp>
      <p:sp>
        <p:nvSpPr>
          <p:cNvPr id="3" name="Content Placeholder 2">
            <a:extLst>
              <a:ext uri="{FF2B5EF4-FFF2-40B4-BE49-F238E27FC236}">
                <a16:creationId xmlns:a16="http://schemas.microsoft.com/office/drawing/2014/main" id="{C8DB5128-C758-488A-95E3-3C7C673B0D32}"/>
              </a:ext>
            </a:extLst>
          </p:cNvPr>
          <p:cNvSpPr>
            <a:spLocks noGrp="1"/>
          </p:cNvSpPr>
          <p:nvPr>
            <p:ph idx="1"/>
          </p:nvPr>
        </p:nvSpPr>
        <p:spPr/>
        <p:txBody>
          <a:bodyPr/>
          <a:lstStyle/>
          <a:p>
            <a:pPr marL="0" indent="0">
              <a:buNone/>
            </a:pPr>
            <a:r>
              <a:rPr lang="en-GB"/>
              <a:t>Deepen your understanding of accessibility, so that you can make a more articulate case of its benefits.</a:t>
            </a:r>
          </a:p>
          <a:p>
            <a:endParaRPr lang="en-GB"/>
          </a:p>
        </p:txBody>
      </p:sp>
      <p:graphicFrame>
        <p:nvGraphicFramePr>
          <p:cNvPr id="5" name="Content Placeholder 2" descr="Research, Training, Talk with colleagues with disabilities, Demonstrations.">
            <a:extLst>
              <a:ext uri="{FF2B5EF4-FFF2-40B4-BE49-F238E27FC236}">
                <a16:creationId xmlns:a16="http://schemas.microsoft.com/office/drawing/2014/main" id="{4B345783-6AA8-4D65-81AF-5CDEF2251DDC}"/>
              </a:ext>
            </a:extLst>
          </p:cNvPr>
          <p:cNvGraphicFramePr>
            <a:graphicFrameLocks/>
          </p:cNvGraphicFramePr>
          <p:nvPr>
            <p:extLst>
              <p:ext uri="{D42A27DB-BD31-4B8C-83A1-F6EECF244321}">
                <p14:modId xmlns:p14="http://schemas.microsoft.com/office/powerpoint/2010/main" val="396480898"/>
              </p:ext>
            </p:extLst>
          </p:nvPr>
        </p:nvGraphicFramePr>
        <p:xfrm>
          <a:off x="0" y="2862943"/>
          <a:ext cx="12192000" cy="329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1754C5C-F201-4A9B-B38B-F83F42504AFA}"/>
              </a:ext>
            </a:extLst>
          </p:cNvPr>
          <p:cNvSpPr>
            <a:spLocks noGrp="1"/>
          </p:cNvSpPr>
          <p:nvPr>
            <p:ph type="sldNum" sz="quarter" idx="4"/>
          </p:nvPr>
        </p:nvSpPr>
        <p:spPr/>
        <p:txBody>
          <a:bodyPr/>
          <a:lstStyle/>
          <a:p>
            <a:fld id="{51AC9CB8-E4A1-4C80-A0FE-41AB03406E23}" type="slidenum">
              <a:rPr lang="en-GB" smtClean="0"/>
              <a:pPr/>
              <a:t>39</a:t>
            </a:fld>
            <a:endParaRPr lang="en-GB"/>
          </a:p>
        </p:txBody>
      </p:sp>
      <p:sp>
        <p:nvSpPr>
          <p:cNvPr id="6" name="Footer Placeholder 5">
            <a:extLst>
              <a:ext uri="{FF2B5EF4-FFF2-40B4-BE49-F238E27FC236}">
                <a16:creationId xmlns:a16="http://schemas.microsoft.com/office/drawing/2014/main" id="{C73D8711-593E-4741-9037-4EBD3BE472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1801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F0C-1CD0-4229-A4DF-378646A9191D}"/>
              </a:ext>
            </a:extLst>
          </p:cNvPr>
          <p:cNvSpPr>
            <a:spLocks noGrp="1"/>
          </p:cNvSpPr>
          <p:nvPr>
            <p:ph type="title"/>
          </p:nvPr>
        </p:nvSpPr>
        <p:spPr>
          <a:xfrm>
            <a:off x="190500" y="147952"/>
            <a:ext cx="11772899" cy="1153360"/>
          </a:xfrm>
        </p:spPr>
        <p:txBody>
          <a:bodyPr anchor="ctr">
            <a:normAutofit/>
          </a:bodyPr>
          <a:lstStyle/>
          <a:p>
            <a:r>
              <a:rPr lang="en-GB"/>
              <a:t>Housekeeping </a:t>
            </a:r>
            <a:r>
              <a:rPr lang="en-GB">
                <a:solidFill>
                  <a:schemeClr val="tx1"/>
                </a:solidFill>
              </a:rPr>
              <a:t>2</a:t>
            </a:r>
          </a:p>
        </p:txBody>
      </p:sp>
      <p:sp>
        <p:nvSpPr>
          <p:cNvPr id="4" name="Slide Number Placeholder 3">
            <a:extLst>
              <a:ext uri="{FF2B5EF4-FFF2-40B4-BE49-F238E27FC236}">
                <a16:creationId xmlns:a16="http://schemas.microsoft.com/office/drawing/2014/main" id="{AE153591-C1D4-42BB-A94D-252E50AE2D80}"/>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graphicFrame>
        <p:nvGraphicFramePr>
          <p:cNvPr id="6" name="Content Placeholder 2" descr="Question breaks&#10;Acronyms&#10;Polls&#10;Continuing the discussion&#10;">
            <a:extLst>
              <a:ext uri="{FF2B5EF4-FFF2-40B4-BE49-F238E27FC236}">
                <a16:creationId xmlns:a16="http://schemas.microsoft.com/office/drawing/2014/main" id="{DAD4F2D0-D8A9-43BF-AAB4-E7CFD4E512D3}"/>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53AEE3-63A2-4EFB-98E4-07EECE5BF57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316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10-A8D0-4F5F-89F9-89845048F244}"/>
              </a:ext>
            </a:extLst>
          </p:cNvPr>
          <p:cNvSpPr>
            <a:spLocks noGrp="1"/>
          </p:cNvSpPr>
          <p:nvPr>
            <p:ph type="title"/>
          </p:nvPr>
        </p:nvSpPr>
        <p:spPr/>
        <p:txBody>
          <a:bodyPr/>
          <a:lstStyle/>
          <a:p>
            <a:r>
              <a:rPr lang="en-GB"/>
              <a:t>Resources for learning the basics</a:t>
            </a:r>
          </a:p>
        </p:txBody>
      </p:sp>
      <p:sp>
        <p:nvSpPr>
          <p:cNvPr id="5" name="Content Placeholder 4">
            <a:extLst>
              <a:ext uri="{FF2B5EF4-FFF2-40B4-BE49-F238E27FC236}">
                <a16:creationId xmlns:a16="http://schemas.microsoft.com/office/drawing/2014/main" id="{71006D04-81F9-4016-8B18-7258D8166D95}"/>
              </a:ext>
            </a:extLst>
          </p:cNvPr>
          <p:cNvSpPr>
            <a:spLocks noGrp="1"/>
          </p:cNvSpPr>
          <p:nvPr>
            <p:ph sz="half" idx="1"/>
          </p:nvPr>
        </p:nvSpPr>
        <p:spPr/>
        <p:txBody>
          <a:bodyPr anchor="ctr">
            <a:normAutofit fontScale="92500"/>
          </a:bodyPr>
          <a:lstStyle/>
          <a:p>
            <a:r>
              <a:rPr lang="en-GB">
                <a:hlinkClick r:id="rId3"/>
              </a:rPr>
              <a:t>Accessibility Fundamentals (W3C)</a:t>
            </a:r>
            <a:endParaRPr lang="en-GB"/>
          </a:p>
          <a:p>
            <a:endParaRPr lang="en-GB"/>
          </a:p>
          <a:p>
            <a:r>
              <a:rPr lang="en-GB">
                <a:hlinkClick r:id="rId4"/>
              </a:rPr>
              <a:t>Dos and don'ts on designing for accessibility (CDDO)</a:t>
            </a:r>
            <a:endParaRPr lang="en-GB"/>
          </a:p>
          <a:p>
            <a:endParaRPr lang="en-GB"/>
          </a:p>
          <a:p>
            <a:r>
              <a:rPr lang="en-GB">
                <a:hlinkClick r:id="rId5"/>
              </a:rPr>
              <a:t>Quick wins for web accessibility (a11y.coffee)</a:t>
            </a:r>
            <a:endParaRPr lang="en-GB"/>
          </a:p>
        </p:txBody>
      </p:sp>
      <p:sp>
        <p:nvSpPr>
          <p:cNvPr id="6" name="Content Placeholder 5">
            <a:extLst>
              <a:ext uri="{FF2B5EF4-FFF2-40B4-BE49-F238E27FC236}">
                <a16:creationId xmlns:a16="http://schemas.microsoft.com/office/drawing/2014/main" id="{9F8082A3-BDC1-49FB-BBD5-7B95CE459B17}"/>
              </a:ext>
            </a:extLst>
          </p:cNvPr>
          <p:cNvSpPr>
            <a:spLocks noGrp="1"/>
          </p:cNvSpPr>
          <p:nvPr>
            <p:ph sz="half" idx="2"/>
          </p:nvPr>
        </p:nvSpPr>
        <p:spPr/>
        <p:txBody>
          <a:bodyPr anchor="ctr">
            <a:normAutofit lnSpcReduction="10000"/>
          </a:bodyPr>
          <a:lstStyle/>
          <a:p>
            <a:r>
              <a:rPr lang="en-GB">
                <a:hlinkClick r:id="rId6"/>
              </a:rPr>
              <a:t>Accessibility (MDN)</a:t>
            </a:r>
            <a:endParaRPr lang="en-GB"/>
          </a:p>
          <a:p>
            <a:endParaRPr lang="en-GB"/>
          </a:p>
          <a:p>
            <a:r>
              <a:rPr lang="en-GB">
                <a:hlinkClick r:id="rId7"/>
              </a:rPr>
              <a:t>Accessibility fundamentals (Microsoft)</a:t>
            </a:r>
            <a:endParaRPr lang="en-GB"/>
          </a:p>
          <a:p>
            <a:endParaRPr lang="en-GB"/>
          </a:p>
          <a:p>
            <a:r>
              <a:rPr lang="en-GB">
                <a:hlinkClick r:id="rId8"/>
              </a:rPr>
              <a:t>Giving a damn about accessibility (UX Collective)</a:t>
            </a:r>
            <a:endParaRPr lang="en-GB"/>
          </a:p>
        </p:txBody>
      </p:sp>
      <p:sp>
        <p:nvSpPr>
          <p:cNvPr id="4" name="Slide Number Placeholder 3">
            <a:extLst>
              <a:ext uri="{FF2B5EF4-FFF2-40B4-BE49-F238E27FC236}">
                <a16:creationId xmlns:a16="http://schemas.microsoft.com/office/drawing/2014/main" id="{430ED464-1119-44DC-89C6-AF5AA6F3F226}"/>
              </a:ext>
            </a:extLst>
          </p:cNvPr>
          <p:cNvSpPr>
            <a:spLocks noGrp="1"/>
          </p:cNvSpPr>
          <p:nvPr>
            <p:ph type="sldNum" sz="quarter" idx="4"/>
          </p:nvPr>
        </p:nvSpPr>
        <p:spPr/>
        <p:txBody>
          <a:bodyPr/>
          <a:lstStyle/>
          <a:p>
            <a:fld id="{51AC9CB8-E4A1-4C80-A0FE-41AB03406E23}" type="slidenum">
              <a:rPr lang="en-GB" smtClean="0"/>
              <a:pPr/>
              <a:t>40</a:t>
            </a:fld>
            <a:endParaRPr lang="en-GB"/>
          </a:p>
        </p:txBody>
      </p:sp>
      <p:sp>
        <p:nvSpPr>
          <p:cNvPr id="3" name="Footer Placeholder 2">
            <a:extLst>
              <a:ext uri="{FF2B5EF4-FFF2-40B4-BE49-F238E27FC236}">
                <a16:creationId xmlns:a16="http://schemas.microsoft.com/office/drawing/2014/main" id="{3CA17014-C5E2-454B-9A74-12AF856F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588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27C24A6-174A-40A6-8D7B-01DF489DF398}"/>
              </a:ext>
            </a:extLst>
          </p:cNvPr>
          <p:cNvSpPr>
            <a:spLocks noGrp="1"/>
          </p:cNvSpPr>
          <p:nvPr>
            <p:ph type="title"/>
          </p:nvPr>
        </p:nvSpPr>
        <p:spPr>
          <a:xfrm>
            <a:off x="190500" y="147952"/>
            <a:ext cx="11772899" cy="1153360"/>
          </a:xfrm>
        </p:spPr>
        <p:txBody>
          <a:bodyPr/>
          <a:lstStyle/>
          <a:p>
            <a:r>
              <a:rPr lang="en-US"/>
              <a:t>Play the accessibility maze</a:t>
            </a:r>
          </a:p>
        </p:txBody>
      </p:sp>
      <p:pic>
        <p:nvPicPr>
          <p:cNvPr id="9"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19D78B58-F85B-4A16-8948-52971E4C4919}"/>
              </a:ext>
            </a:extLst>
          </p:cNvPr>
          <p:cNvPicPr>
            <a:picLocks noGrp="1" noChangeAspect="1"/>
          </p:cNvPicPr>
          <p:nvPr>
            <p:ph idx="1"/>
          </p:nvPr>
        </p:nvPicPr>
        <p:blipFill rotWithShape="1">
          <a:blip r:embed="rId4"/>
          <a:srcRect t="9493" r="-1" b="2368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586E3031-636E-449F-8A4E-A68C4EE91AE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41</a:t>
            </a:fld>
            <a:endParaRPr lang="en-GB"/>
          </a:p>
        </p:txBody>
      </p:sp>
      <p:sp>
        <p:nvSpPr>
          <p:cNvPr id="2" name="Footer Placeholder 1">
            <a:extLst>
              <a:ext uri="{FF2B5EF4-FFF2-40B4-BE49-F238E27FC236}">
                <a16:creationId xmlns:a16="http://schemas.microsoft.com/office/drawing/2014/main" id="{992B78DB-1FC3-4FF7-818F-213C43F4C1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23378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F5B1-4F3F-490A-8F4E-9973FCD17170}"/>
              </a:ext>
            </a:extLst>
          </p:cNvPr>
          <p:cNvSpPr>
            <a:spLocks noGrp="1"/>
          </p:cNvSpPr>
          <p:nvPr>
            <p:ph type="title"/>
          </p:nvPr>
        </p:nvSpPr>
        <p:spPr/>
        <p:txBody>
          <a:bodyPr/>
          <a:lstStyle/>
          <a:p>
            <a:r>
              <a:rPr lang="en-GB"/>
              <a:t>Automated emails for learning the basics.</a:t>
            </a:r>
          </a:p>
        </p:txBody>
      </p:sp>
      <p:sp>
        <p:nvSpPr>
          <p:cNvPr id="3" name="Content Placeholder 2">
            <a:extLst>
              <a:ext uri="{FF2B5EF4-FFF2-40B4-BE49-F238E27FC236}">
                <a16:creationId xmlns:a16="http://schemas.microsoft.com/office/drawing/2014/main" id="{A82CCF78-B7E3-4DF1-B21F-D992AFF963A9}"/>
              </a:ext>
            </a:extLst>
          </p:cNvPr>
          <p:cNvSpPr>
            <a:spLocks noGrp="1"/>
          </p:cNvSpPr>
          <p:nvPr>
            <p:ph sz="half" idx="1"/>
          </p:nvPr>
        </p:nvSpPr>
        <p:spPr/>
        <p:txBody>
          <a:bodyPr/>
          <a:lstStyle/>
          <a:p>
            <a:pPr marL="0" indent="0">
              <a:buNone/>
            </a:pPr>
            <a:r>
              <a:rPr lang="en-GB">
                <a:hlinkClick r:id="rId3"/>
              </a:rPr>
              <a:t>WCAG of the Day</a:t>
            </a:r>
            <a:endParaRPr lang="en-GB"/>
          </a:p>
        </p:txBody>
      </p:sp>
      <p:pic>
        <p:nvPicPr>
          <p:cNvPr id="7" name="Picture 6" descr="2.5 - Input Modalities&#10;Concurrent Input Mechanisms (Level AAA)&#10;On accessible websites...&#10;Web content does not restrict use of input modalities available on a platform except where the restriction is essential, required to ensure the security of the content, or required to respect user settings.&#10;These websites...&#10;Make it easier for users to operate functionality through various inputs beyond keyboard.&#10;What's an example?&#10;A user opens a menu with a mouse, and then navigates between the menu items with arrow keys. &#10;">
            <a:extLst>
              <a:ext uri="{FF2B5EF4-FFF2-40B4-BE49-F238E27FC236}">
                <a16:creationId xmlns:a16="http://schemas.microsoft.com/office/drawing/2014/main" id="{89D92F59-8A38-4018-AC49-9172B8BA6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28" y="2160510"/>
            <a:ext cx="4320732" cy="4007565"/>
          </a:xfrm>
          <a:prstGeom prst="rect">
            <a:avLst/>
          </a:prstGeom>
          <a:ln w="38100">
            <a:solidFill>
              <a:schemeClr val="bg1"/>
            </a:solidFill>
          </a:ln>
        </p:spPr>
      </p:pic>
      <p:sp>
        <p:nvSpPr>
          <p:cNvPr id="4" name="Content Placeholder 3">
            <a:extLst>
              <a:ext uri="{FF2B5EF4-FFF2-40B4-BE49-F238E27FC236}">
                <a16:creationId xmlns:a16="http://schemas.microsoft.com/office/drawing/2014/main" id="{1D56C0A0-7576-43CD-B683-DCAEE06A0BC8}"/>
              </a:ext>
            </a:extLst>
          </p:cNvPr>
          <p:cNvSpPr>
            <a:spLocks noGrp="1"/>
          </p:cNvSpPr>
          <p:nvPr>
            <p:ph sz="half" idx="2"/>
          </p:nvPr>
        </p:nvSpPr>
        <p:spPr/>
        <p:txBody>
          <a:bodyPr/>
          <a:lstStyle/>
          <a:p>
            <a:pPr marL="0" indent="0">
              <a:buNone/>
            </a:pPr>
            <a:r>
              <a:rPr lang="en-GB">
                <a:hlinkClick r:id="rId5"/>
              </a:rPr>
              <a:t>10 Days of A11y</a:t>
            </a:r>
            <a:endParaRPr lang="en-GB"/>
          </a:p>
        </p:txBody>
      </p:sp>
      <p:pic>
        <p:nvPicPr>
          <p:cNvPr id="9" name="Picture 8" descr="Hey Matthew Deeprose!&#10;Welcome to the first accessibility tip. Today's topic is all about Color Contrast. &#10;According to The WebAIM Million, an accessibility audit of the top 1 million sites, 97.8% of home pages had detectable WCAG2 failures! Of those homepages, 85.3% of them failed on something as simple as color contrast. &#10;If you fix your Contrast, you are already way more accessible than the top million sites. &#10;What's the problem?&#10;Poor color contrast means that some people may have a hard time distinguishing between your text and the background color. These people could include: &#10;&#10;• People who are experiencing glare because they are looking at their phones outside in the sunlight&#10;• Older sets of eyes&#10;• Colorblind folks&#10;We do not want to create additional eye strain for our users, so it is imperative to ensure proper contrast. To ensure adequate contrast, you should uphold your content to pass WCAG AA guidelines. The guidelines require a minimum contrast ratio of 3:1 for large text and 4.5:1 for smaller text. Large text is 18px and bold OR 24px. Anything smaller than that is considered small text. &#10;How to assess contrast&#10;I am a big fan of WebAim's color contrast tool because it allows you to make small tweaks very quickly that are still within your brand's color profile. &#10;  &#10;The vermillion red was initially part of my brand color guide. But I didn't see my designer's note that this red contrast was only accessible on a white background. But on my pinky beige background, it doesn't cut it. &#10;I used the slider to make my red a smidge darker. &#10;  &#10;&#10;The difference in the color doesn't drastically change my brand, but it includes more people! &#10;Your Homework&#10;&#10;1. Install the Wave Tool on Chrome or Firefox (depending on which browser you prefer)&#10;2. Go to a site where you have control over the codebase&#10;3. Up top, press the Contrast Tab!&#10;4. Press the icons where the contrast fails and see if you can adjust the background and/or foreground color. For more granular tweaks, I would recommend going to the Contrast Checker tool and use the slider!&#10;Stay tuned for tomorrow's accessibility tip! &#10;Cheers 🍻 &#10;Lindsey &#10;">
            <a:extLst>
              <a:ext uri="{FF2B5EF4-FFF2-40B4-BE49-F238E27FC236}">
                <a16:creationId xmlns:a16="http://schemas.microsoft.com/office/drawing/2014/main" id="{2FF9ED30-A74F-4667-996A-9F7C8A7F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027" y="2160510"/>
            <a:ext cx="4326861" cy="4051202"/>
          </a:xfrm>
          <a:prstGeom prst="rect">
            <a:avLst/>
          </a:prstGeom>
          <a:ln w="38100">
            <a:solidFill>
              <a:schemeClr val="bg1"/>
            </a:solidFill>
          </a:ln>
        </p:spPr>
      </p:pic>
      <p:sp>
        <p:nvSpPr>
          <p:cNvPr id="5" name="Slide Number Placeholder 4">
            <a:extLst>
              <a:ext uri="{FF2B5EF4-FFF2-40B4-BE49-F238E27FC236}">
                <a16:creationId xmlns:a16="http://schemas.microsoft.com/office/drawing/2014/main" id="{0428DD1B-C55F-44E4-9419-C35005672846}"/>
              </a:ext>
            </a:extLst>
          </p:cNvPr>
          <p:cNvSpPr>
            <a:spLocks noGrp="1"/>
          </p:cNvSpPr>
          <p:nvPr>
            <p:ph type="sldNum" sz="quarter" idx="4"/>
          </p:nvPr>
        </p:nvSpPr>
        <p:spPr/>
        <p:txBody>
          <a:bodyPr/>
          <a:lstStyle/>
          <a:p>
            <a:fld id="{51AC9CB8-E4A1-4C80-A0FE-41AB03406E23}" type="slidenum">
              <a:rPr lang="en-GB" smtClean="0"/>
              <a:pPr/>
              <a:t>42</a:t>
            </a:fld>
            <a:endParaRPr lang="en-GB"/>
          </a:p>
        </p:txBody>
      </p:sp>
      <p:sp>
        <p:nvSpPr>
          <p:cNvPr id="6" name="Footer Placeholder 5">
            <a:extLst>
              <a:ext uri="{FF2B5EF4-FFF2-40B4-BE49-F238E27FC236}">
                <a16:creationId xmlns:a16="http://schemas.microsoft.com/office/drawing/2014/main" id="{E3FA6D9D-7E65-4AA2-9E42-5F445494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8669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A2F2-FC1A-4633-9946-10AE7422062D}"/>
              </a:ext>
            </a:extLst>
          </p:cNvPr>
          <p:cNvSpPr>
            <a:spLocks noGrp="1"/>
          </p:cNvSpPr>
          <p:nvPr>
            <p:ph type="title"/>
          </p:nvPr>
        </p:nvSpPr>
        <p:spPr/>
        <p:txBody>
          <a:bodyPr/>
          <a:lstStyle/>
          <a:p>
            <a:r>
              <a:rPr lang="en-GB"/>
              <a:t>Mailing lists</a:t>
            </a:r>
          </a:p>
        </p:txBody>
      </p:sp>
      <p:sp>
        <p:nvSpPr>
          <p:cNvPr id="3" name="Content Placeholder 2">
            <a:extLst>
              <a:ext uri="{FF2B5EF4-FFF2-40B4-BE49-F238E27FC236}">
                <a16:creationId xmlns:a16="http://schemas.microsoft.com/office/drawing/2014/main" id="{A235C469-DCA6-4D8D-82B5-61B172CBDF74}"/>
              </a:ext>
            </a:extLst>
          </p:cNvPr>
          <p:cNvSpPr>
            <a:spLocks noGrp="1"/>
          </p:cNvSpPr>
          <p:nvPr>
            <p:ph sz="half" idx="1"/>
          </p:nvPr>
        </p:nvSpPr>
        <p:spPr>
          <a:xfrm>
            <a:off x="228600" y="2440443"/>
            <a:ext cx="5689600" cy="3741696"/>
          </a:xfrm>
        </p:spPr>
        <p:txBody>
          <a:bodyPr anchor="t">
            <a:normAutofit/>
          </a:bodyPr>
          <a:lstStyle/>
          <a:p>
            <a:pPr marL="0" indent="0">
              <a:buNone/>
            </a:pPr>
            <a:r>
              <a:rPr lang="en-GB" dirty="0">
                <a:hlinkClick r:id="rId3"/>
              </a:rPr>
              <a:t>Access Technology Higher Education Network Mailing List</a:t>
            </a:r>
            <a:endParaRPr lang="en-GB" dirty="0"/>
          </a:p>
          <a:p>
            <a:pPr marL="0" indent="0">
              <a:buNone/>
            </a:pPr>
            <a:endParaRPr lang="en-GB" dirty="0"/>
          </a:p>
          <a:p>
            <a:pPr marL="0" indent="0">
              <a:buNone/>
            </a:pPr>
            <a:endParaRPr lang="en-GB" dirty="0">
              <a:hlinkClick r:id="rId4"/>
            </a:endParaRPr>
          </a:p>
          <a:p>
            <a:pPr marL="0" indent="0">
              <a:buNone/>
            </a:pPr>
            <a:r>
              <a:rPr lang="en-GB" dirty="0" err="1">
                <a:hlinkClick r:id="rId4"/>
              </a:rPr>
              <a:t>WebAim</a:t>
            </a:r>
            <a:r>
              <a:rPr lang="en-GB" dirty="0">
                <a:hlinkClick r:id="rId4"/>
              </a:rPr>
              <a:t> Mailing List</a:t>
            </a:r>
            <a:endParaRPr lang="en-GB" dirty="0"/>
          </a:p>
          <a:p>
            <a:endParaRPr lang="en-GB" dirty="0"/>
          </a:p>
        </p:txBody>
      </p:sp>
      <p:sp>
        <p:nvSpPr>
          <p:cNvPr id="4" name="Content Placeholder 3">
            <a:extLst>
              <a:ext uri="{FF2B5EF4-FFF2-40B4-BE49-F238E27FC236}">
                <a16:creationId xmlns:a16="http://schemas.microsoft.com/office/drawing/2014/main" id="{3F3A742E-C74C-44AC-8EA8-5C16B7F0180A}"/>
              </a:ext>
            </a:extLst>
          </p:cNvPr>
          <p:cNvSpPr>
            <a:spLocks noGrp="1"/>
          </p:cNvSpPr>
          <p:nvPr>
            <p:ph sz="half" idx="2"/>
          </p:nvPr>
        </p:nvSpPr>
        <p:spPr>
          <a:xfrm>
            <a:off x="6273799" y="2440443"/>
            <a:ext cx="5689600" cy="3741695"/>
          </a:xfrm>
        </p:spPr>
        <p:txBody>
          <a:bodyPr anchor="t"/>
          <a:lstStyle/>
          <a:p>
            <a:pPr marL="0" indent="0">
              <a:buNone/>
            </a:pPr>
            <a:r>
              <a:rPr lang="en-GB">
                <a:hlinkClick r:id="rId5"/>
              </a:rPr>
              <a:t>JISC Accessibility Mailing List</a:t>
            </a:r>
            <a:endParaRPr lang="en-GB"/>
          </a:p>
          <a:p>
            <a:endParaRPr lang="en-GB"/>
          </a:p>
          <a:p>
            <a:pPr marL="0" indent="0">
              <a:buNone/>
            </a:pPr>
            <a:r>
              <a:rPr lang="en-GB">
                <a:hlinkClick r:id="rId6"/>
              </a:rPr>
              <a:t>JISC Accessibility Community</a:t>
            </a:r>
            <a:endParaRPr lang="en-GB"/>
          </a:p>
        </p:txBody>
      </p:sp>
      <p:sp>
        <p:nvSpPr>
          <p:cNvPr id="5" name="Slide Number Placeholder 4">
            <a:extLst>
              <a:ext uri="{FF2B5EF4-FFF2-40B4-BE49-F238E27FC236}">
                <a16:creationId xmlns:a16="http://schemas.microsoft.com/office/drawing/2014/main" id="{969EDBC5-D79B-46B9-835D-DD4C65BAB83F}"/>
              </a:ext>
            </a:extLst>
          </p:cNvPr>
          <p:cNvSpPr>
            <a:spLocks noGrp="1"/>
          </p:cNvSpPr>
          <p:nvPr>
            <p:ph type="sldNum" sz="quarter" idx="4"/>
          </p:nvPr>
        </p:nvSpPr>
        <p:spPr/>
        <p:txBody>
          <a:bodyPr/>
          <a:lstStyle/>
          <a:p>
            <a:fld id="{51AC9CB8-E4A1-4C80-A0FE-41AB03406E23}" type="slidenum">
              <a:rPr lang="en-GB" smtClean="0"/>
              <a:pPr/>
              <a:t>43</a:t>
            </a:fld>
            <a:endParaRPr lang="en-GB"/>
          </a:p>
        </p:txBody>
      </p:sp>
      <p:pic>
        <p:nvPicPr>
          <p:cNvPr id="10" name="Picture 9">
            <a:extLst>
              <a:ext uri="{FF2B5EF4-FFF2-40B4-BE49-F238E27FC236}">
                <a16:creationId xmlns:a16="http://schemas.microsoft.com/office/drawing/2014/main" id="{12A8B00D-3894-413B-9019-9686A4A5265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 y="1674891"/>
            <a:ext cx="3590925" cy="609214"/>
          </a:xfrm>
          <a:prstGeom prst="rect">
            <a:avLst/>
          </a:prstGeom>
          <a:ln w="38100">
            <a:solidFill>
              <a:schemeClr val="bg1"/>
            </a:solidFill>
          </a:ln>
        </p:spPr>
      </p:pic>
      <p:pic>
        <p:nvPicPr>
          <p:cNvPr id="12" name="Picture 11">
            <a:extLst>
              <a:ext uri="{FF2B5EF4-FFF2-40B4-BE49-F238E27FC236}">
                <a16:creationId xmlns:a16="http://schemas.microsoft.com/office/drawing/2014/main" id="{7D6DA3BA-A888-4226-A796-0B713E08FAF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 y="4449451"/>
            <a:ext cx="2447925" cy="648457"/>
          </a:xfrm>
          <a:prstGeom prst="rect">
            <a:avLst/>
          </a:prstGeom>
          <a:ln w="38100">
            <a:solidFill>
              <a:schemeClr val="bg1"/>
            </a:solidFill>
          </a:ln>
        </p:spPr>
      </p:pic>
      <p:pic>
        <p:nvPicPr>
          <p:cNvPr id="14" name="Picture 13">
            <a:extLst>
              <a:ext uri="{FF2B5EF4-FFF2-40B4-BE49-F238E27FC236}">
                <a16:creationId xmlns:a16="http://schemas.microsoft.com/office/drawing/2014/main" id="{08AEE563-05D4-4D0D-8FA6-067CB52F327E}"/>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22891" t="2157" r="23036" b="2157"/>
          <a:stretch/>
        </p:blipFill>
        <p:spPr>
          <a:xfrm>
            <a:off x="6273799" y="1423020"/>
            <a:ext cx="899887" cy="895715"/>
          </a:xfrm>
          <a:prstGeom prst="rect">
            <a:avLst/>
          </a:prstGeom>
          <a:ln w="38100">
            <a:solidFill>
              <a:schemeClr val="bg1"/>
            </a:solidFill>
          </a:ln>
        </p:spPr>
      </p:pic>
      <p:sp>
        <p:nvSpPr>
          <p:cNvPr id="6" name="Footer Placeholder 5">
            <a:extLst>
              <a:ext uri="{FF2B5EF4-FFF2-40B4-BE49-F238E27FC236}">
                <a16:creationId xmlns:a16="http://schemas.microsoft.com/office/drawing/2014/main" id="{8AE4B1CF-C35B-4BD1-9825-C43BFD5434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4412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9CCE-A6C6-402C-A7CB-69DA25E09BE4}"/>
              </a:ext>
            </a:extLst>
          </p:cNvPr>
          <p:cNvSpPr>
            <a:spLocks noGrp="1"/>
          </p:cNvSpPr>
          <p:nvPr>
            <p:ph type="title"/>
          </p:nvPr>
        </p:nvSpPr>
        <p:spPr/>
        <p:txBody>
          <a:bodyPr/>
          <a:lstStyle/>
          <a:p>
            <a:r>
              <a:rPr lang="en-GB"/>
              <a:t>Communities</a:t>
            </a:r>
          </a:p>
        </p:txBody>
      </p:sp>
      <p:pic>
        <p:nvPicPr>
          <p:cNvPr id="12" name="Picture 11">
            <a:extLst>
              <a:ext uri="{FF2B5EF4-FFF2-40B4-BE49-F238E27FC236}">
                <a16:creationId xmlns:a16="http://schemas.microsoft.com/office/drawing/2014/main" id="{733D460D-C9E9-4560-B5C2-DAC74502CC2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189" y="1840683"/>
            <a:ext cx="2487881" cy="2487881"/>
          </a:xfrm>
          <a:prstGeom prst="rect">
            <a:avLst/>
          </a:prstGeom>
        </p:spPr>
      </p:pic>
      <p:sp>
        <p:nvSpPr>
          <p:cNvPr id="13" name="TextBox 12">
            <a:extLst>
              <a:ext uri="{FF2B5EF4-FFF2-40B4-BE49-F238E27FC236}">
                <a16:creationId xmlns:a16="http://schemas.microsoft.com/office/drawing/2014/main" id="{973A3244-A15E-45EC-96A3-BDC20DE59E52}"/>
              </a:ext>
            </a:extLst>
          </p:cNvPr>
          <p:cNvSpPr txBox="1"/>
          <p:nvPr/>
        </p:nvSpPr>
        <p:spPr>
          <a:xfrm>
            <a:off x="796189" y="4590174"/>
            <a:ext cx="3193920" cy="523220"/>
          </a:xfrm>
          <a:prstGeom prst="rect">
            <a:avLst/>
          </a:prstGeom>
          <a:noFill/>
        </p:spPr>
        <p:txBody>
          <a:bodyPr wrap="square" rtlCol="0">
            <a:spAutoFit/>
          </a:bodyPr>
          <a:lstStyle/>
          <a:p>
            <a:r>
              <a:rPr lang="en-GB" sz="2800">
                <a:solidFill>
                  <a:schemeClr val="bg1"/>
                </a:solidFill>
                <a:hlinkClick r:id="rId4"/>
              </a:rPr>
              <a:t>Web A11y Slack</a:t>
            </a:r>
            <a:endParaRPr lang="en-GB" sz="2800">
              <a:solidFill>
                <a:schemeClr val="bg1"/>
              </a:solidFill>
            </a:endParaRPr>
          </a:p>
        </p:txBody>
      </p:sp>
      <p:pic>
        <p:nvPicPr>
          <p:cNvPr id="10" name="Content Placeholder 9">
            <a:extLst>
              <a:ext uri="{FF2B5EF4-FFF2-40B4-BE49-F238E27FC236}">
                <a16:creationId xmlns:a16="http://schemas.microsoft.com/office/drawing/2014/main" id="{C1A8E520-AF0A-4FB2-B01B-546E0E7C65B6}"/>
              </a:ext>
              <a:ext uri="{C183D7F6-B498-43B3-948B-1728B52AA6E4}">
                <adec:decorative xmlns:adec="http://schemas.microsoft.com/office/drawing/2017/decorative" val="1"/>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4852060" y="1840684"/>
            <a:ext cx="2487881" cy="2487881"/>
          </a:xfrm>
        </p:spPr>
      </p:pic>
      <p:sp>
        <p:nvSpPr>
          <p:cNvPr id="14" name="TextBox 13">
            <a:extLst>
              <a:ext uri="{FF2B5EF4-FFF2-40B4-BE49-F238E27FC236}">
                <a16:creationId xmlns:a16="http://schemas.microsoft.com/office/drawing/2014/main" id="{311EE144-436E-4D29-BFDA-AEFEB6EDBAEF}"/>
              </a:ext>
            </a:extLst>
          </p:cNvPr>
          <p:cNvSpPr txBox="1"/>
          <p:nvPr/>
        </p:nvSpPr>
        <p:spPr>
          <a:xfrm>
            <a:off x="4852060" y="4493381"/>
            <a:ext cx="3193920" cy="954107"/>
          </a:xfrm>
          <a:prstGeom prst="rect">
            <a:avLst/>
          </a:prstGeom>
          <a:noFill/>
        </p:spPr>
        <p:txBody>
          <a:bodyPr wrap="square" rtlCol="0">
            <a:spAutoFit/>
          </a:bodyPr>
          <a:lstStyle/>
          <a:p>
            <a:pPr marL="0" indent="0">
              <a:buNone/>
            </a:pPr>
            <a:r>
              <a:rPr lang="en-GB" sz="2800">
                <a:hlinkClick r:id="rId6"/>
              </a:rPr>
              <a:t>JISC Accessibility Community</a:t>
            </a:r>
            <a:endParaRPr lang="en-GB" sz="2800"/>
          </a:p>
        </p:txBody>
      </p:sp>
      <p:pic>
        <p:nvPicPr>
          <p:cNvPr id="8" name="Content Placeholder 7">
            <a:extLst>
              <a:ext uri="{FF2B5EF4-FFF2-40B4-BE49-F238E27FC236}">
                <a16:creationId xmlns:a16="http://schemas.microsoft.com/office/drawing/2014/main" id="{F942F938-23D8-4138-BAD5-FC65746AAE75}"/>
              </a:ext>
              <a:ext uri="{C183D7F6-B498-43B3-948B-1728B52AA6E4}">
                <adec:decorative xmlns:adec="http://schemas.microsoft.com/office/drawing/2017/decorative" val="1"/>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8907931" y="1700227"/>
            <a:ext cx="2768796" cy="2768796"/>
          </a:xfrm>
        </p:spPr>
      </p:pic>
      <p:sp>
        <p:nvSpPr>
          <p:cNvPr id="15" name="TextBox 14">
            <a:extLst>
              <a:ext uri="{FF2B5EF4-FFF2-40B4-BE49-F238E27FC236}">
                <a16:creationId xmlns:a16="http://schemas.microsoft.com/office/drawing/2014/main" id="{BF4E294D-B414-42D2-97B3-2BF77623AC71}"/>
              </a:ext>
            </a:extLst>
          </p:cNvPr>
          <p:cNvSpPr txBox="1"/>
          <p:nvPr/>
        </p:nvSpPr>
        <p:spPr>
          <a:xfrm>
            <a:off x="8998080" y="4572617"/>
            <a:ext cx="3193920" cy="1384995"/>
          </a:xfrm>
          <a:prstGeom prst="rect">
            <a:avLst/>
          </a:prstGeom>
          <a:noFill/>
        </p:spPr>
        <p:txBody>
          <a:bodyPr wrap="square" rtlCol="0">
            <a:spAutoFit/>
          </a:bodyPr>
          <a:lstStyle/>
          <a:p>
            <a:r>
              <a:rPr lang="en-GB" sz="2800" b="0" i="0">
                <a:solidFill>
                  <a:srgbClr val="FFFFFF"/>
                </a:solidFill>
                <a:effectLst/>
                <a:latin typeface="Roboto" panose="02000000000000000000" pitchFamily="2" charset="0"/>
                <a:hlinkClick r:id="rId8"/>
              </a:rPr>
              <a:t>Worldwide Accessibility Discord Server</a:t>
            </a:r>
            <a:endParaRPr lang="en-GB" sz="2800">
              <a:solidFill>
                <a:schemeClr val="bg1"/>
              </a:solidFill>
            </a:endParaRPr>
          </a:p>
        </p:txBody>
      </p:sp>
      <p:sp>
        <p:nvSpPr>
          <p:cNvPr id="5" name="Slide Number Placeholder 4">
            <a:extLst>
              <a:ext uri="{FF2B5EF4-FFF2-40B4-BE49-F238E27FC236}">
                <a16:creationId xmlns:a16="http://schemas.microsoft.com/office/drawing/2014/main" id="{D014123A-4B0A-40C5-B940-794F3BC574C6}"/>
              </a:ext>
            </a:extLst>
          </p:cNvPr>
          <p:cNvSpPr>
            <a:spLocks noGrp="1"/>
          </p:cNvSpPr>
          <p:nvPr>
            <p:ph type="sldNum" sz="quarter" idx="4"/>
          </p:nvPr>
        </p:nvSpPr>
        <p:spPr/>
        <p:txBody>
          <a:bodyPr/>
          <a:lstStyle/>
          <a:p>
            <a:fld id="{51AC9CB8-E4A1-4C80-A0FE-41AB03406E23}" type="slidenum">
              <a:rPr lang="en-GB" smtClean="0"/>
              <a:pPr/>
              <a:t>44</a:t>
            </a:fld>
            <a:endParaRPr lang="en-GB"/>
          </a:p>
        </p:txBody>
      </p:sp>
      <p:sp>
        <p:nvSpPr>
          <p:cNvPr id="3" name="Footer Placeholder 2">
            <a:extLst>
              <a:ext uri="{FF2B5EF4-FFF2-40B4-BE49-F238E27FC236}">
                <a16:creationId xmlns:a16="http://schemas.microsoft.com/office/drawing/2014/main" id="{B0028AF2-ED0F-4B29-AB44-E22D30A19F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676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1F0B-B1F5-4D6F-9F2D-1CDCDE7901F9}"/>
              </a:ext>
            </a:extLst>
          </p:cNvPr>
          <p:cNvSpPr>
            <a:spLocks noGrp="1"/>
          </p:cNvSpPr>
          <p:nvPr>
            <p:ph type="title"/>
          </p:nvPr>
        </p:nvSpPr>
        <p:spPr/>
        <p:txBody>
          <a:bodyPr anchor="ctr">
            <a:normAutofit/>
          </a:bodyPr>
          <a:lstStyle/>
          <a:p>
            <a:r>
              <a:rPr lang="en-GB"/>
              <a:t>Test a few university sites</a:t>
            </a:r>
          </a:p>
        </p:txBody>
      </p:sp>
      <p:graphicFrame>
        <p:nvGraphicFramePr>
          <p:cNvPr id="7" name="Content Placeholder 2" descr="Keyboard navigation &#10;Accessibility Insights&#10;">
            <a:extLst>
              <a:ext uri="{FF2B5EF4-FFF2-40B4-BE49-F238E27FC236}">
                <a16:creationId xmlns:a16="http://schemas.microsoft.com/office/drawing/2014/main" id="{801BB18C-73E1-4AF8-B85A-5B3107F1E8CC}"/>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1E07389-CE31-46EE-8CF0-B9C202B4EA04}"/>
              </a:ext>
            </a:extLst>
          </p:cNvPr>
          <p:cNvSpPr>
            <a:spLocks noGrp="1"/>
          </p:cNvSpPr>
          <p:nvPr>
            <p:ph sz="half" idx="2"/>
          </p:nvPr>
        </p:nvSpPr>
        <p:spPr/>
        <p:txBody>
          <a:bodyPr anchor="ctr">
            <a:normAutofit/>
          </a:bodyPr>
          <a:lstStyle/>
          <a:p>
            <a:r>
              <a:rPr lang="en-GB"/>
              <a:t>Navigate corporate site using a keyboard?</a:t>
            </a:r>
          </a:p>
          <a:p>
            <a:endParaRPr lang="en-GB"/>
          </a:p>
          <a:p>
            <a:r>
              <a:rPr lang="en-GB"/>
              <a:t>Automated accessibility defects found on high usage sites?</a:t>
            </a:r>
          </a:p>
        </p:txBody>
      </p:sp>
      <p:sp>
        <p:nvSpPr>
          <p:cNvPr id="5" name="Slide Number Placeholder 4">
            <a:extLst>
              <a:ext uri="{FF2B5EF4-FFF2-40B4-BE49-F238E27FC236}">
                <a16:creationId xmlns:a16="http://schemas.microsoft.com/office/drawing/2014/main" id="{A2AB7F58-F85C-4466-A041-8678096D69F6}"/>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45</a:t>
            </a:fld>
            <a:endParaRPr lang="en-GB"/>
          </a:p>
        </p:txBody>
      </p:sp>
      <p:sp>
        <p:nvSpPr>
          <p:cNvPr id="3" name="Footer Placeholder 2">
            <a:extLst>
              <a:ext uri="{FF2B5EF4-FFF2-40B4-BE49-F238E27FC236}">
                <a16:creationId xmlns:a16="http://schemas.microsoft.com/office/drawing/2014/main" id="{89CF5A5B-8389-453A-9A4B-648E63DDA45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9141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Explore current environment</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46</a:t>
            </a:fld>
            <a:endParaRPr lang="en-GB"/>
          </a:p>
        </p:txBody>
      </p:sp>
      <p:graphicFrame>
        <p:nvGraphicFramePr>
          <p:cNvPr id="5" name="SmartArt Placeholder 4" descr="Learn the basics&#10;Explore the current environment&#10;Set objectives&#10;Develop business case&#10;Raise awareness&#10;Gather support&#10;&#10;Explore the current environmen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36445088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455F8CA-249A-4A65-BE77-72B5704285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70101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BB7E-FC3E-43F4-BE78-541E97F7009A}"/>
              </a:ext>
            </a:extLst>
          </p:cNvPr>
          <p:cNvSpPr>
            <a:spLocks noGrp="1"/>
          </p:cNvSpPr>
          <p:nvPr>
            <p:ph type="title"/>
          </p:nvPr>
        </p:nvSpPr>
        <p:spPr>
          <a:xfrm>
            <a:off x="190500" y="147952"/>
            <a:ext cx="11772899" cy="1153360"/>
          </a:xfrm>
        </p:spPr>
        <p:txBody>
          <a:bodyPr anchor="ctr">
            <a:normAutofit/>
          </a:bodyPr>
          <a:lstStyle/>
          <a:p>
            <a:r>
              <a:rPr lang="en-GB" b="0"/>
              <a:t>Explore current environment </a:t>
            </a:r>
            <a:r>
              <a:rPr lang="en-GB" b="0">
                <a:solidFill>
                  <a:schemeClr val="tx1"/>
                </a:solidFill>
              </a:rPr>
              <a:t>1</a:t>
            </a:r>
            <a:endParaRPr lang="en-GB">
              <a:solidFill>
                <a:schemeClr val="tx1"/>
              </a:solidFill>
            </a:endParaRPr>
          </a:p>
        </p:txBody>
      </p:sp>
      <p:sp>
        <p:nvSpPr>
          <p:cNvPr id="3" name="Content Placeholder 2">
            <a:extLst>
              <a:ext uri="{FF2B5EF4-FFF2-40B4-BE49-F238E27FC236}">
                <a16:creationId xmlns:a16="http://schemas.microsoft.com/office/drawing/2014/main" id="{4CF83FE1-0772-4288-9FD2-3552B7098951}"/>
              </a:ext>
            </a:extLst>
          </p:cNvPr>
          <p:cNvSpPr>
            <a:spLocks noGrp="1"/>
          </p:cNvSpPr>
          <p:nvPr>
            <p:ph sz="half" idx="1"/>
          </p:nvPr>
        </p:nvSpPr>
        <p:spPr>
          <a:xfrm>
            <a:off x="228600" y="1500809"/>
            <a:ext cx="5689600" cy="4681330"/>
          </a:xfrm>
        </p:spPr>
        <p:txBody>
          <a:bodyPr anchor="ctr">
            <a:normAutofit/>
          </a:bodyPr>
          <a:lstStyle/>
          <a:p>
            <a:pPr marL="0" indent="0">
              <a:lnSpc>
                <a:spcPct val="100000"/>
              </a:lnSpc>
              <a:buNone/>
            </a:pPr>
            <a:r>
              <a:rPr lang="en-GB"/>
              <a:t>Learn your organisation’s current state of accessibility and its obligations. This helps determine the scope of work ahead.</a:t>
            </a:r>
          </a:p>
        </p:txBody>
      </p:sp>
      <p:graphicFrame>
        <p:nvGraphicFramePr>
          <p:cNvPr id="7" name="Content Placeholder 2" descr="Key websites, current processes, attitude, what is the likely impact of PSBAR?&#10;">
            <a:extLst>
              <a:ext uri="{FF2B5EF4-FFF2-40B4-BE49-F238E27FC236}">
                <a16:creationId xmlns:a16="http://schemas.microsoft.com/office/drawing/2014/main" id="{7BB93CDA-1039-44CD-8630-2E30600F1010}"/>
              </a:ext>
            </a:extLst>
          </p:cNvPr>
          <p:cNvGraphicFramePr>
            <a:graphicFrameLocks noGrp="1"/>
          </p:cNvGraphicFramePr>
          <p:nvPr>
            <p:ph sz="half" idx="2"/>
            <p:extLst>
              <p:ext uri="{D42A27DB-BD31-4B8C-83A1-F6EECF244321}">
                <p14:modId xmlns:p14="http://schemas.microsoft.com/office/powerpoint/2010/main" val="579159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AA32350-D2CE-4AA4-A362-B3C61C86B36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47</a:t>
            </a:fld>
            <a:endParaRPr lang="en-GB"/>
          </a:p>
        </p:txBody>
      </p:sp>
      <p:sp>
        <p:nvSpPr>
          <p:cNvPr id="5" name="Footer Placeholder 4">
            <a:extLst>
              <a:ext uri="{FF2B5EF4-FFF2-40B4-BE49-F238E27FC236}">
                <a16:creationId xmlns:a16="http://schemas.microsoft.com/office/drawing/2014/main" id="{B11037C2-B568-4555-96BA-5220ADAAF5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79159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BF9C-41E5-4B3F-9D03-3BEC622A34E9}"/>
              </a:ext>
            </a:extLst>
          </p:cNvPr>
          <p:cNvSpPr>
            <a:spLocks noGrp="1"/>
          </p:cNvSpPr>
          <p:nvPr>
            <p:ph type="title"/>
          </p:nvPr>
        </p:nvSpPr>
        <p:spPr>
          <a:xfrm>
            <a:off x="190500" y="147952"/>
            <a:ext cx="11772899" cy="1153360"/>
          </a:xfrm>
        </p:spPr>
        <p:txBody>
          <a:bodyPr anchor="ctr">
            <a:normAutofit/>
          </a:bodyPr>
          <a:lstStyle/>
          <a:p>
            <a:r>
              <a:rPr lang="en-GB"/>
              <a:t>Researching the environment</a:t>
            </a:r>
          </a:p>
        </p:txBody>
      </p:sp>
      <p:sp>
        <p:nvSpPr>
          <p:cNvPr id="5" name="Slide Number Placeholder 4">
            <a:extLst>
              <a:ext uri="{FF2B5EF4-FFF2-40B4-BE49-F238E27FC236}">
                <a16:creationId xmlns:a16="http://schemas.microsoft.com/office/drawing/2014/main" id="{CB712C29-FD82-4D6E-A288-17C42E34189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48</a:t>
            </a:fld>
            <a:endParaRPr lang="en-GB"/>
          </a:p>
        </p:txBody>
      </p:sp>
      <p:graphicFrame>
        <p:nvGraphicFramePr>
          <p:cNvPr id="8" name="Content Placeholder 5"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Lst>
              <a:ext uri="{FF2B5EF4-FFF2-40B4-BE49-F238E27FC236}">
                <a16:creationId xmlns:a16="http://schemas.microsoft.com/office/drawing/2014/main" id="{50DF00A3-F9AA-4EC5-996E-B7CA5C30038A}"/>
              </a:ext>
            </a:extLst>
          </p:cNvPr>
          <p:cNvGraphicFramePr>
            <a:graphicFrameLocks noGrp="1"/>
          </p:cNvGraphicFramePr>
          <p:nvPr>
            <p:ph idx="1"/>
            <p:extLst>
              <p:ext uri="{D42A27DB-BD31-4B8C-83A1-F6EECF244321}">
                <p14:modId xmlns:p14="http://schemas.microsoft.com/office/powerpoint/2010/main" val="3074615923"/>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73FD8E4-A155-4B8B-818C-D137243C5BD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86180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Set objectives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49</a:t>
            </a:fld>
            <a:endParaRPr lang="en-GB"/>
          </a:p>
        </p:txBody>
      </p:sp>
      <p:graphicFrame>
        <p:nvGraphicFramePr>
          <p:cNvPr id="5" name="SmartArt Placeholder 4" descr="Learn the basics&#10;Explore the current environment&#10;Set objectives&#10;Develop business case&#10;Raise awareness&#10;Gather support&#10;&#10;Set objective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53237849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7EF67A-3616-4497-AB1C-227144362CB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61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A23-03C7-4D28-B8B1-3DD4A0553BB7}"/>
              </a:ext>
            </a:extLst>
          </p:cNvPr>
          <p:cNvSpPr>
            <a:spLocks noGrp="1"/>
          </p:cNvSpPr>
          <p:nvPr>
            <p:ph type="title"/>
          </p:nvPr>
        </p:nvSpPr>
        <p:spPr/>
        <p:txBody>
          <a:bodyPr/>
          <a:lstStyle/>
          <a:p>
            <a:r>
              <a:rPr lang="en-GB"/>
              <a:t>Two polls ready to answer</a:t>
            </a:r>
          </a:p>
        </p:txBody>
      </p:sp>
      <p:sp>
        <p:nvSpPr>
          <p:cNvPr id="5" name="Content Placeholder 4">
            <a:extLst>
              <a:ext uri="{FF2B5EF4-FFF2-40B4-BE49-F238E27FC236}">
                <a16:creationId xmlns:a16="http://schemas.microsoft.com/office/drawing/2014/main" id="{9676FE95-F93A-40E8-892A-C899770D3256}"/>
              </a:ext>
            </a:extLst>
          </p:cNvPr>
          <p:cNvSpPr>
            <a:spLocks noGrp="1"/>
          </p:cNvSpPr>
          <p:nvPr>
            <p:ph sz="half" idx="1"/>
          </p:nvPr>
        </p:nvSpPr>
        <p:spPr/>
        <p:txBody>
          <a:bodyPr>
            <a:normAutofit fontScale="70000" lnSpcReduction="20000"/>
          </a:bodyPr>
          <a:lstStyle/>
          <a:p>
            <a:pPr marL="0" indent="0">
              <a:lnSpc>
                <a:spcPct val="120000"/>
              </a:lnSpc>
              <a:buNone/>
            </a:pPr>
            <a:r>
              <a:rPr lang="en-GB"/>
              <a:t>Does your IT department have an IT accessibility policy?</a:t>
            </a:r>
          </a:p>
          <a:p>
            <a:pPr marL="0" indent="0">
              <a:lnSpc>
                <a:spcPct val="120000"/>
              </a:lnSpc>
              <a:buNone/>
            </a:pPr>
            <a:endParaRPr lang="en-GB"/>
          </a:p>
          <a:p>
            <a:pPr>
              <a:lnSpc>
                <a:spcPct val="120000"/>
              </a:lnSpc>
              <a:buFont typeface="Wingdings" panose="05000000000000000000" pitchFamily="2" charset="2"/>
              <a:buChar char="q"/>
            </a:pPr>
            <a:r>
              <a:rPr lang="en-GB"/>
              <a:t>Don’t know.</a:t>
            </a:r>
          </a:p>
          <a:p>
            <a:pPr>
              <a:lnSpc>
                <a:spcPct val="120000"/>
              </a:lnSpc>
              <a:buFont typeface="Wingdings" panose="05000000000000000000" pitchFamily="2" charset="2"/>
              <a:buChar char="q"/>
            </a:pPr>
            <a:r>
              <a:rPr lang="en-GB"/>
              <a:t>No, and no plans to create one.</a:t>
            </a:r>
          </a:p>
          <a:p>
            <a:pPr>
              <a:lnSpc>
                <a:spcPct val="120000"/>
              </a:lnSpc>
              <a:buFont typeface="Wingdings" panose="05000000000000000000" pitchFamily="2" charset="2"/>
              <a:buChar char="q"/>
            </a:pPr>
            <a:r>
              <a:rPr lang="en-GB"/>
              <a:t>No, but we are starting to consider it.</a:t>
            </a:r>
          </a:p>
          <a:p>
            <a:pPr>
              <a:lnSpc>
                <a:spcPct val="120000"/>
              </a:lnSpc>
              <a:buFont typeface="Wingdings" panose="05000000000000000000" pitchFamily="2" charset="2"/>
              <a:buChar char="q"/>
            </a:pPr>
            <a:r>
              <a:rPr lang="en-GB"/>
              <a:t>Yes, but it has not been approved.</a:t>
            </a:r>
          </a:p>
          <a:p>
            <a:pPr>
              <a:lnSpc>
                <a:spcPct val="120000"/>
              </a:lnSpc>
              <a:buFont typeface="Wingdings" panose="05000000000000000000" pitchFamily="2" charset="2"/>
              <a:buChar char="q"/>
            </a:pPr>
            <a:r>
              <a:rPr lang="en-GB"/>
              <a:t>Yes, and it has been approved.</a:t>
            </a:r>
          </a:p>
          <a:p>
            <a:pPr>
              <a:lnSpc>
                <a:spcPct val="120000"/>
              </a:lnSpc>
            </a:pPr>
            <a:endParaRPr lang="en-GB"/>
          </a:p>
        </p:txBody>
      </p:sp>
      <p:sp>
        <p:nvSpPr>
          <p:cNvPr id="6" name="Content Placeholder 5">
            <a:extLst>
              <a:ext uri="{FF2B5EF4-FFF2-40B4-BE49-F238E27FC236}">
                <a16:creationId xmlns:a16="http://schemas.microsoft.com/office/drawing/2014/main" id="{78AF9500-9ABA-4111-AC4B-7971C9D652C2}"/>
              </a:ext>
            </a:extLst>
          </p:cNvPr>
          <p:cNvSpPr>
            <a:spLocks noGrp="1"/>
          </p:cNvSpPr>
          <p:nvPr>
            <p:ph sz="half" idx="2"/>
          </p:nvPr>
        </p:nvSpPr>
        <p:spPr/>
        <p:txBody>
          <a:bodyPr>
            <a:normAutofit/>
          </a:bodyPr>
          <a:lstStyle/>
          <a:p>
            <a:pPr marL="0" indent="0">
              <a:buNone/>
            </a:pPr>
            <a:r>
              <a:rPr lang="en-GB" sz="2500"/>
              <a:t>Does your IT department have an accessibility testing process?</a:t>
            </a:r>
          </a:p>
          <a:p>
            <a:pPr marL="0" indent="0">
              <a:buNone/>
            </a:pPr>
            <a:endParaRPr lang="en-GB" sz="2500"/>
          </a:p>
          <a:p>
            <a:pPr>
              <a:buFont typeface="Wingdings" panose="05000000000000000000" pitchFamily="2" charset="2"/>
              <a:buChar char="q"/>
            </a:pPr>
            <a:r>
              <a:rPr lang="en-GB" sz="2500"/>
              <a:t>Don’t know.</a:t>
            </a:r>
          </a:p>
          <a:p>
            <a:pPr>
              <a:buFont typeface="Wingdings" panose="05000000000000000000" pitchFamily="2" charset="2"/>
              <a:buChar char="q"/>
            </a:pPr>
            <a:r>
              <a:rPr lang="en-GB" sz="2500"/>
              <a:t>No.</a:t>
            </a:r>
          </a:p>
          <a:p>
            <a:pPr>
              <a:buFont typeface="Wingdings" panose="05000000000000000000" pitchFamily="2" charset="2"/>
              <a:buChar char="q"/>
            </a:pPr>
            <a:r>
              <a:rPr lang="en-GB" sz="2500"/>
              <a:t>Some accessibility testing is done informally.</a:t>
            </a:r>
          </a:p>
          <a:p>
            <a:pPr>
              <a:buFont typeface="Wingdings" panose="05000000000000000000" pitchFamily="2" charset="2"/>
              <a:buChar char="q"/>
            </a:pPr>
            <a:r>
              <a:rPr lang="en-GB" sz="2500"/>
              <a:t>Yes, we have a formal accessibility testing process.</a:t>
            </a:r>
          </a:p>
          <a:p>
            <a:pPr>
              <a:buFont typeface="Wingdings" panose="05000000000000000000" pitchFamily="2" charset="2"/>
              <a:buChar char="q"/>
            </a:pPr>
            <a:endParaRPr lang="en-GB" sz="2500"/>
          </a:p>
        </p:txBody>
      </p:sp>
      <p:sp>
        <p:nvSpPr>
          <p:cNvPr id="4" name="Slide Number Placeholder 3">
            <a:extLst>
              <a:ext uri="{FF2B5EF4-FFF2-40B4-BE49-F238E27FC236}">
                <a16:creationId xmlns:a16="http://schemas.microsoft.com/office/drawing/2014/main" id="{87CF84E6-0A53-4F6B-85A5-D478E647C86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3" name="Footer Placeholder 2">
            <a:extLst>
              <a:ext uri="{FF2B5EF4-FFF2-40B4-BE49-F238E27FC236}">
                <a16:creationId xmlns:a16="http://schemas.microsoft.com/office/drawing/2014/main" id="{AAABA9E6-1514-4D31-9300-31936DC3B7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8008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6200-B5C0-4A0C-AC97-5E84CA49A563}"/>
              </a:ext>
            </a:extLst>
          </p:cNvPr>
          <p:cNvSpPr>
            <a:spLocks noGrp="1"/>
          </p:cNvSpPr>
          <p:nvPr>
            <p:ph type="title"/>
          </p:nvPr>
        </p:nvSpPr>
        <p:spPr>
          <a:xfrm>
            <a:off x="190500" y="147952"/>
            <a:ext cx="11772899" cy="1153360"/>
          </a:xfrm>
        </p:spPr>
        <p:txBody>
          <a:bodyPr anchor="ctr">
            <a:normAutofit/>
          </a:bodyPr>
          <a:lstStyle/>
          <a:p>
            <a:r>
              <a:rPr lang="en-GB" b="0" i="0"/>
              <a:t>Set objectives </a:t>
            </a:r>
            <a:r>
              <a:rPr lang="en-GB" b="0" i="0">
                <a:solidFill>
                  <a:schemeClr val="tx1"/>
                </a:solidFill>
              </a:rPr>
              <a:t>2</a:t>
            </a:r>
            <a:endParaRPr lang="en-GB">
              <a:solidFill>
                <a:schemeClr val="tx1"/>
              </a:solidFill>
            </a:endParaRPr>
          </a:p>
        </p:txBody>
      </p:sp>
      <p:sp>
        <p:nvSpPr>
          <p:cNvPr id="5" name="Content Placeholder 4">
            <a:extLst>
              <a:ext uri="{FF2B5EF4-FFF2-40B4-BE49-F238E27FC236}">
                <a16:creationId xmlns:a16="http://schemas.microsoft.com/office/drawing/2014/main" id="{15D25FD2-CD07-4430-A068-90378242DC46}"/>
              </a:ext>
            </a:extLst>
          </p:cNvPr>
          <p:cNvSpPr>
            <a:spLocks noGrp="1"/>
          </p:cNvSpPr>
          <p:nvPr>
            <p:ph sz="half" idx="1"/>
          </p:nvPr>
        </p:nvSpPr>
        <p:spPr>
          <a:xfrm>
            <a:off x="228600" y="1500809"/>
            <a:ext cx="5689600" cy="4681330"/>
          </a:xfrm>
        </p:spPr>
        <p:txBody>
          <a:bodyPr anchor="ctr">
            <a:normAutofit/>
          </a:bodyPr>
          <a:lstStyle/>
          <a:p>
            <a:r>
              <a:rPr lang="en-GB"/>
              <a:t>Clear objectives identify key deliverables.</a:t>
            </a:r>
          </a:p>
          <a:p>
            <a:endParaRPr lang="en-GB"/>
          </a:p>
          <a:p>
            <a:r>
              <a:rPr lang="en-GB"/>
              <a:t>Establish a timeline.</a:t>
            </a:r>
          </a:p>
          <a:p>
            <a:endParaRPr lang="en-GB"/>
          </a:p>
          <a:p>
            <a:r>
              <a:rPr lang="en-GB"/>
              <a:t>Define how to measure success.</a:t>
            </a:r>
          </a:p>
        </p:txBody>
      </p:sp>
      <p:pic>
        <p:nvPicPr>
          <p:cNvPr id="8" name="Picture Placeholder 7">
            <a:extLst>
              <a:ext uri="{FF2B5EF4-FFF2-40B4-BE49-F238E27FC236}">
                <a16:creationId xmlns:a16="http://schemas.microsoft.com/office/drawing/2014/main" id="{0AB6B4B0-CAE3-4135-A6B7-D83F26C02B86}"/>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873"/>
          <a:stretch/>
        </p:blipFill>
        <p:spPr>
          <a:xfrm>
            <a:off x="6273799" y="1500809"/>
            <a:ext cx="5689600" cy="4681330"/>
          </a:xfrm>
          <a:noFill/>
        </p:spPr>
      </p:pic>
      <p:sp>
        <p:nvSpPr>
          <p:cNvPr id="3" name="Slide Number Placeholder 2">
            <a:extLst>
              <a:ext uri="{FF2B5EF4-FFF2-40B4-BE49-F238E27FC236}">
                <a16:creationId xmlns:a16="http://schemas.microsoft.com/office/drawing/2014/main" id="{6F84AAB7-C0E6-4B69-B2EE-B1A8E1281EB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50</a:t>
            </a:fld>
            <a:endParaRPr lang="en-GB"/>
          </a:p>
        </p:txBody>
      </p:sp>
      <p:sp>
        <p:nvSpPr>
          <p:cNvPr id="4" name="Footer Placeholder 3">
            <a:extLst>
              <a:ext uri="{FF2B5EF4-FFF2-40B4-BE49-F238E27FC236}">
                <a16:creationId xmlns:a16="http://schemas.microsoft.com/office/drawing/2014/main" id="{8D1DCFBA-4831-442D-BD6E-050CCFD5C6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854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US"/>
              <a:t>Example objectives</a:t>
            </a: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51</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70188390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1B606A02-CBE0-4199-9950-739CC69550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941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AE34-59B7-4D9E-A225-17E937F5AD5F}"/>
              </a:ext>
            </a:extLst>
          </p:cNvPr>
          <p:cNvSpPr>
            <a:spLocks noGrp="1"/>
          </p:cNvSpPr>
          <p:nvPr>
            <p:ph type="title"/>
          </p:nvPr>
        </p:nvSpPr>
        <p:spPr/>
        <p:txBody>
          <a:bodyPr/>
          <a:lstStyle/>
          <a:p>
            <a:r>
              <a:rPr lang="en-GB"/>
              <a:t>Vision</a:t>
            </a:r>
          </a:p>
        </p:txBody>
      </p:sp>
      <p:sp>
        <p:nvSpPr>
          <p:cNvPr id="4" name="Slide Number Placeholder 3">
            <a:extLst>
              <a:ext uri="{FF2B5EF4-FFF2-40B4-BE49-F238E27FC236}">
                <a16:creationId xmlns:a16="http://schemas.microsoft.com/office/drawing/2014/main" id="{89C0EDDF-3B70-46B4-B75C-6C0A256B8712}"/>
              </a:ext>
            </a:extLst>
          </p:cNvPr>
          <p:cNvSpPr>
            <a:spLocks noGrp="1"/>
          </p:cNvSpPr>
          <p:nvPr>
            <p:ph type="sldNum" sz="quarter" idx="4"/>
          </p:nvPr>
        </p:nvSpPr>
        <p:spPr/>
        <p:txBody>
          <a:bodyPr/>
          <a:lstStyle/>
          <a:p>
            <a:fld id="{51AC9CB8-E4A1-4C80-A0FE-41AB03406E23}" type="slidenum">
              <a:rPr lang="en-GB" smtClean="0"/>
              <a:pPr/>
              <a:t>52</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ED80BBCB-B154-43EC-A5B2-F21604BCA9C3}"/>
              </a:ext>
            </a:extLst>
          </p:cNvPr>
          <p:cNvGraphicFramePr>
            <a:graphicFrameLocks noGrp="1"/>
          </p:cNvGraphicFramePr>
          <p:nvPr>
            <p:ph idx="1"/>
            <p:extLst>
              <p:ext uri="{D42A27DB-BD31-4B8C-83A1-F6EECF244321}">
                <p14:modId xmlns:p14="http://schemas.microsoft.com/office/powerpoint/2010/main" val="238825596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580D651-9ECA-4266-8702-1BD1CC4FBAE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12126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Develop business case</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53</a:t>
            </a:fld>
            <a:endParaRPr lang="en-GB"/>
          </a:p>
        </p:txBody>
      </p:sp>
      <p:graphicFrame>
        <p:nvGraphicFramePr>
          <p:cNvPr id="5" name="SmartArt Placeholder 4" descr="Learn the basics&#10;Explore the current environment&#10;Set objectives&#10;Develop business case&#10;Raise awareness&#10;Gather support&#10;&#10;&quot;Develop the business case&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981549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F91450A-A854-4755-9A02-211269249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0005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What do we mean by business case?</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54</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204048763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997D663E-1626-47F4-A472-2517FA609E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1461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82899-7F97-4354-87F0-B633430F8E15}"/>
              </a:ext>
            </a:extLst>
          </p:cNvPr>
          <p:cNvSpPr>
            <a:spLocks noGrp="1"/>
          </p:cNvSpPr>
          <p:nvPr>
            <p:ph type="title"/>
          </p:nvPr>
        </p:nvSpPr>
        <p:spPr>
          <a:xfrm>
            <a:off x="190500" y="147952"/>
            <a:ext cx="11772899" cy="1153360"/>
          </a:xfrm>
        </p:spPr>
        <p:txBody>
          <a:bodyPr anchor="ctr">
            <a:normAutofit/>
          </a:bodyPr>
          <a:lstStyle/>
          <a:p>
            <a:r>
              <a:rPr lang="en-GB"/>
              <a:t>The business case…</a:t>
            </a:r>
          </a:p>
        </p:txBody>
      </p:sp>
      <p:sp>
        <p:nvSpPr>
          <p:cNvPr id="5" name="Slide Number Placeholder 4">
            <a:extLst>
              <a:ext uri="{FF2B5EF4-FFF2-40B4-BE49-F238E27FC236}">
                <a16:creationId xmlns:a16="http://schemas.microsoft.com/office/drawing/2014/main" id="{5C9487B3-981C-4DD6-994C-72610B4D373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55</a:t>
            </a:fld>
            <a:endParaRPr lang="en-GB"/>
          </a:p>
        </p:txBody>
      </p:sp>
      <p:graphicFrame>
        <p:nvGraphicFramePr>
          <p:cNvPr id="8" name="Content Placeholder 5" descr="Gain buy-in from stakeholders&#10;Tailored to the organisation&#10;Set priority&#10;Financial support&#10;">
            <a:extLst>
              <a:ext uri="{FF2B5EF4-FFF2-40B4-BE49-F238E27FC236}">
                <a16:creationId xmlns:a16="http://schemas.microsoft.com/office/drawing/2014/main" id="{256A319E-5C27-42F8-901C-960D8622001E}"/>
              </a:ext>
            </a:extLst>
          </p:cNvPr>
          <p:cNvGraphicFramePr>
            <a:graphicFrameLocks noGrp="1"/>
          </p:cNvGraphicFramePr>
          <p:nvPr>
            <p:ph type="dgm" sz="quarter" idx="10"/>
            <p:extLst>
              <p:ext uri="{D42A27DB-BD31-4B8C-83A1-F6EECF244321}">
                <p14:modId xmlns:p14="http://schemas.microsoft.com/office/powerpoint/2010/main" val="20067287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6B4FD32D-FD0D-4D3D-8225-EDEB1FC517F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24274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University IT departments vary</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5142334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AC2AA1B-C366-4F59-AD48-20B48A322F9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68554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1</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57</a:t>
            </a:fld>
            <a:endParaRPr lang="en-GB"/>
          </a:p>
        </p:txBody>
      </p:sp>
      <p:graphicFrame>
        <p:nvGraphicFramePr>
          <p:cNvPr id="6" name="Content Placeholder 2" descr="The context for staff and students with impairments&#10;Benefits for all&#10;Social responsibility / relation to existing strategie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402289008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F90EAD7D-C21F-4ED5-84D0-92CF4E8F07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9416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2</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58</a:t>
            </a:fld>
            <a:endParaRPr lang="en-GB"/>
          </a:p>
        </p:txBody>
      </p:sp>
      <p:graphicFrame>
        <p:nvGraphicFramePr>
          <p:cNvPr id="6" name="Content Placeholder 2" descr="The legal context&#10;Financial and technical benefits &#10;Staff development benefit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33167985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B6E945B7-D125-46BC-87F6-14E2C03AAC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246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4988-90DF-40CF-8758-1BFB2B89F950}"/>
              </a:ext>
            </a:extLst>
          </p:cNvPr>
          <p:cNvSpPr>
            <a:spLocks noGrp="1"/>
          </p:cNvSpPr>
          <p:nvPr>
            <p:ph type="title"/>
          </p:nvPr>
        </p:nvSpPr>
        <p:spPr/>
        <p:txBody>
          <a:bodyPr>
            <a:normAutofit fontScale="90000"/>
          </a:bodyPr>
          <a:lstStyle/>
          <a:p>
            <a:r>
              <a:rPr lang="en-GB">
                <a:solidFill>
                  <a:schemeClr val="bg1"/>
                </a:solidFill>
              </a:rPr>
              <a:t>The context for staff and students with impairments / Benefits for all</a:t>
            </a:r>
            <a:endParaRPr lang="en-GB"/>
          </a:p>
        </p:txBody>
      </p:sp>
      <p:sp>
        <p:nvSpPr>
          <p:cNvPr id="9" name="Content Placeholder 8">
            <a:extLst>
              <a:ext uri="{FF2B5EF4-FFF2-40B4-BE49-F238E27FC236}">
                <a16:creationId xmlns:a16="http://schemas.microsoft.com/office/drawing/2014/main" id="{14459296-1075-417E-9CB9-4F9590243674}"/>
              </a:ext>
            </a:extLst>
          </p:cNvPr>
          <p:cNvSpPr>
            <a:spLocks noGrp="1"/>
          </p:cNvSpPr>
          <p:nvPr>
            <p:ph sz="half" idx="1"/>
          </p:nvPr>
        </p:nvSpPr>
        <p:spPr/>
        <p:txBody>
          <a:bodyPr anchor="ctr"/>
          <a:lstStyle/>
          <a:p>
            <a:pPr marL="0" indent="0">
              <a:buNone/>
            </a:pPr>
            <a:r>
              <a:rPr lang="en-GB"/>
              <a:t>Maximise the potential of the University’s digital estate for all stakeholders by removing barriers.</a:t>
            </a:r>
          </a:p>
        </p:txBody>
      </p:sp>
      <p:sp>
        <p:nvSpPr>
          <p:cNvPr id="11" name="Content Placeholder 10">
            <a:extLst>
              <a:ext uri="{FF2B5EF4-FFF2-40B4-BE49-F238E27FC236}">
                <a16:creationId xmlns:a16="http://schemas.microsoft.com/office/drawing/2014/main" id="{8F9E2CE1-4A92-4202-AA76-362054ECEB89}"/>
              </a:ext>
            </a:extLst>
          </p:cNvPr>
          <p:cNvSpPr>
            <a:spLocks noGrp="1"/>
          </p:cNvSpPr>
          <p:nvPr>
            <p:ph sz="half" idx="10"/>
          </p:nvPr>
        </p:nvSpPr>
        <p:spPr/>
        <p:txBody>
          <a:bodyPr anchor="ctr"/>
          <a:lstStyle/>
          <a:p>
            <a:pPr marL="0" indent="0">
              <a:buNone/>
            </a:pPr>
            <a:r>
              <a:rPr lang="en-GB"/>
              <a:t>Occupational health benefits?</a:t>
            </a:r>
          </a:p>
        </p:txBody>
      </p:sp>
      <p:sp>
        <p:nvSpPr>
          <p:cNvPr id="10" name="Content Placeholder 9">
            <a:extLst>
              <a:ext uri="{FF2B5EF4-FFF2-40B4-BE49-F238E27FC236}">
                <a16:creationId xmlns:a16="http://schemas.microsoft.com/office/drawing/2014/main" id="{FB759782-E83B-4731-959B-F1DF2C821066}"/>
              </a:ext>
            </a:extLst>
          </p:cNvPr>
          <p:cNvSpPr>
            <a:spLocks noGrp="1"/>
          </p:cNvSpPr>
          <p:nvPr>
            <p:ph sz="half" idx="2"/>
          </p:nvPr>
        </p:nvSpPr>
        <p:spPr/>
        <p:txBody>
          <a:bodyPr anchor="ctr"/>
          <a:lstStyle/>
          <a:p>
            <a:pPr marL="0" indent="0">
              <a:buNone/>
            </a:pPr>
            <a:r>
              <a:rPr lang="en-GB"/>
              <a:t>Statistics about student self-disclosure of disabilities or impairments.</a:t>
            </a:r>
          </a:p>
        </p:txBody>
      </p:sp>
      <p:sp>
        <p:nvSpPr>
          <p:cNvPr id="12" name="Content Placeholder 11">
            <a:extLst>
              <a:ext uri="{FF2B5EF4-FFF2-40B4-BE49-F238E27FC236}">
                <a16:creationId xmlns:a16="http://schemas.microsoft.com/office/drawing/2014/main" id="{FF50C5FE-ABAC-4542-B195-D7458BD2CEBB}"/>
              </a:ext>
            </a:extLst>
          </p:cNvPr>
          <p:cNvSpPr>
            <a:spLocks noGrp="1"/>
          </p:cNvSpPr>
          <p:nvPr>
            <p:ph sz="half" idx="11"/>
          </p:nvPr>
        </p:nvSpPr>
        <p:spPr/>
        <p:txBody>
          <a:bodyPr anchor="ctr"/>
          <a:lstStyle/>
          <a:p>
            <a:pPr marL="0" indent="0">
              <a:buNone/>
            </a:pPr>
            <a:r>
              <a:rPr lang="en-GB"/>
              <a:t>“Everyday accessibility”</a:t>
            </a:r>
          </a:p>
        </p:txBody>
      </p:sp>
      <p:sp>
        <p:nvSpPr>
          <p:cNvPr id="4" name="Slide Number Placeholder 3">
            <a:extLst>
              <a:ext uri="{FF2B5EF4-FFF2-40B4-BE49-F238E27FC236}">
                <a16:creationId xmlns:a16="http://schemas.microsoft.com/office/drawing/2014/main" id="{5A109083-70A2-455E-9639-2C65610D2F68}"/>
              </a:ext>
            </a:extLst>
          </p:cNvPr>
          <p:cNvSpPr>
            <a:spLocks noGrp="1"/>
          </p:cNvSpPr>
          <p:nvPr>
            <p:ph type="sldNum" sz="quarter" idx="4"/>
          </p:nvPr>
        </p:nvSpPr>
        <p:spPr/>
        <p:txBody>
          <a:bodyPr/>
          <a:lstStyle/>
          <a:p>
            <a:fld id="{51AC9CB8-E4A1-4C80-A0FE-41AB03406E23}" type="slidenum">
              <a:rPr lang="en-GB" smtClean="0"/>
              <a:pPr/>
              <a:t>59</a:t>
            </a:fld>
            <a:endParaRPr lang="en-GB"/>
          </a:p>
        </p:txBody>
      </p:sp>
      <p:sp>
        <p:nvSpPr>
          <p:cNvPr id="3" name="Footer Placeholder 2">
            <a:extLst>
              <a:ext uri="{FF2B5EF4-FFF2-40B4-BE49-F238E27FC236}">
                <a16:creationId xmlns:a16="http://schemas.microsoft.com/office/drawing/2014/main" id="{7A221817-A155-4966-A54A-68C8BFE2172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337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fade">
                                      <p:cBhvr>
                                        <p:cTn id="15" dur="500"/>
                                        <p:tgtEl>
                                          <p:spTgt spid="1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fade">
                                      <p:cBhvr>
                                        <p:cTn id="23" dur="500"/>
                                        <p:tgtEl>
                                          <p:spTgt spid="10">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fade">
                                      <p:cBhvr>
                                        <p:cTn id="31" dur="500"/>
                                        <p:tgtEl>
                                          <p:spTgt spid="12">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1" grpId="0" uiExpand="1" build="p" animBg="1"/>
      <p:bldP spid="10" grpId="0" uiExpand="1" build="p" animBg="1"/>
      <p:bldP spid="12"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749-B12B-4DDE-B95A-D5E9E351B41D}"/>
              </a:ext>
            </a:extLst>
          </p:cNvPr>
          <p:cNvSpPr>
            <a:spLocks noGrp="1"/>
          </p:cNvSpPr>
          <p:nvPr>
            <p:ph type="title"/>
          </p:nvPr>
        </p:nvSpPr>
        <p:spPr/>
        <p:txBody>
          <a:bodyPr/>
          <a:lstStyle/>
          <a:p>
            <a:r>
              <a:rPr lang="en-GB"/>
              <a:t>Challenges and opportunities</a:t>
            </a:r>
          </a:p>
        </p:txBody>
      </p:sp>
      <p:graphicFrame>
        <p:nvGraphicFramePr>
          <p:cNvPr id="6" name="Content Placeholder 2" descr="How to respond?&#10;What policy?&#10;What processes?&#10;So many services!&#10;What is achievable?&#10;">
            <a:extLst>
              <a:ext uri="{FF2B5EF4-FFF2-40B4-BE49-F238E27FC236}">
                <a16:creationId xmlns:a16="http://schemas.microsoft.com/office/drawing/2014/main" id="{B458E756-6EED-48F5-9864-3082B39AF1B0}"/>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Empowering all users&#10;Developing IT staff&#10;New efficiencies&#10;Better experience&#10;Prioritisation&#10;Accessible by design&#10;">
            <a:extLst>
              <a:ext uri="{FF2B5EF4-FFF2-40B4-BE49-F238E27FC236}">
                <a16:creationId xmlns:a16="http://schemas.microsoft.com/office/drawing/2014/main" id="{6CDC9CFB-C88E-4535-90F7-3ED1212F0EE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21D129BD-1E8D-4B3E-9FCA-79C44256EBF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3" name="Footer Placeholder 2">
            <a:extLst>
              <a:ext uri="{FF2B5EF4-FFF2-40B4-BE49-F238E27FC236}">
                <a16:creationId xmlns:a16="http://schemas.microsoft.com/office/drawing/2014/main" id="{B50FE11B-A94F-4DB4-B81D-A702948E986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64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8C968-F661-4D60-AE0D-59E850E93B64}"/>
              </a:ext>
            </a:extLst>
          </p:cNvPr>
          <p:cNvSpPr>
            <a:spLocks noGrp="1"/>
          </p:cNvSpPr>
          <p:nvPr>
            <p:ph type="title"/>
          </p:nvPr>
        </p:nvSpPr>
        <p:spPr>
          <a:xfrm>
            <a:off x="190500" y="147952"/>
            <a:ext cx="11772899" cy="1153360"/>
          </a:xfrm>
        </p:spPr>
        <p:txBody>
          <a:bodyPr anchor="ctr">
            <a:normAutofit/>
          </a:bodyPr>
          <a:lstStyle/>
          <a:p>
            <a:r>
              <a:rPr lang="en-GB"/>
              <a:t>“Everyday accessibility”</a:t>
            </a:r>
          </a:p>
        </p:txBody>
      </p:sp>
      <p:sp>
        <p:nvSpPr>
          <p:cNvPr id="8" name="Content Placeholder 7">
            <a:extLst>
              <a:ext uri="{FF2B5EF4-FFF2-40B4-BE49-F238E27FC236}">
                <a16:creationId xmlns:a16="http://schemas.microsoft.com/office/drawing/2014/main" id="{43287745-E02D-42DB-96D9-3F0903AC4F18}"/>
              </a:ext>
            </a:extLst>
          </p:cNvPr>
          <p:cNvSpPr>
            <a:spLocks noGrp="1"/>
          </p:cNvSpPr>
          <p:nvPr>
            <p:ph sz="half" idx="1"/>
          </p:nvPr>
        </p:nvSpPr>
        <p:spPr>
          <a:xfrm>
            <a:off x="228600" y="1500809"/>
            <a:ext cx="5689600" cy="4681330"/>
          </a:xfrm>
        </p:spPr>
        <p:txBody>
          <a:bodyPr anchor="ctr">
            <a:normAutofit/>
          </a:bodyPr>
          <a:lstStyle/>
          <a:p>
            <a:pPr marL="0" indent="0">
              <a:lnSpc>
                <a:spcPct val="150000"/>
              </a:lnSpc>
              <a:buNone/>
            </a:pPr>
            <a:r>
              <a:rPr lang="en-GB"/>
              <a:t>Experiences from past 18 months have brought the importance of accessibility features home  to all.</a:t>
            </a:r>
          </a:p>
        </p:txBody>
      </p:sp>
      <p:pic>
        <p:nvPicPr>
          <p:cNvPr id="11" name="Content Placeholder 10" descr="People in a meeting">
            <a:extLst>
              <a:ext uri="{FF2B5EF4-FFF2-40B4-BE49-F238E27FC236}">
                <a16:creationId xmlns:a16="http://schemas.microsoft.com/office/drawing/2014/main" id="{106C93B7-2690-4BB9-927C-97A596B2C9D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5" name="Slide Number Placeholder 4">
            <a:extLst>
              <a:ext uri="{FF2B5EF4-FFF2-40B4-BE49-F238E27FC236}">
                <a16:creationId xmlns:a16="http://schemas.microsoft.com/office/drawing/2014/main" id="{01497401-640C-48EC-9580-43689BC2F6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60</a:t>
            </a:fld>
            <a:endParaRPr lang="en-GB"/>
          </a:p>
        </p:txBody>
      </p:sp>
      <p:sp>
        <p:nvSpPr>
          <p:cNvPr id="2" name="Footer Placeholder 1">
            <a:extLst>
              <a:ext uri="{FF2B5EF4-FFF2-40B4-BE49-F238E27FC236}">
                <a16:creationId xmlns:a16="http://schemas.microsoft.com/office/drawing/2014/main" id="{580C79EA-15CC-4470-AF46-A6A6801794A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26520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1</a:t>
            </a:r>
          </a:p>
        </p:txBody>
      </p:sp>
      <p:pic>
        <p:nvPicPr>
          <p:cNvPr id="15" name="Content Placeholder 14" descr="Six colleagues attending a teams video call with captions enabled.">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22086" r="-2" b="4567"/>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61</a:t>
            </a:fld>
            <a:endParaRPr lang="en-GB"/>
          </a:p>
        </p:txBody>
      </p:sp>
      <p:sp>
        <p:nvSpPr>
          <p:cNvPr id="3" name="Footer Placeholder 2">
            <a:extLst>
              <a:ext uri="{FF2B5EF4-FFF2-40B4-BE49-F238E27FC236}">
                <a16:creationId xmlns:a16="http://schemas.microsoft.com/office/drawing/2014/main" id="{22F0D227-85BB-4871-9ED0-627A4376C3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7623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2</a:t>
            </a:r>
            <a:endParaRPr lang="en-GB"/>
          </a:p>
        </p:txBody>
      </p:sp>
      <p:pic>
        <p:nvPicPr>
          <p:cNvPr id="15" name="Content Placeholder 14" descr="The captions state, inaccurately, &quot;Stefan W: Uh check festival I solutions Ed Sheeran thing debriefs number of others so I just asked Matt if we can do it&quot;.">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582" t="88385" r="27804" b="526"/>
          <a:stretch/>
        </p:blipFill>
        <p:spPr>
          <a:xfrm>
            <a:off x="315189" y="3133903"/>
            <a:ext cx="11523520" cy="1467964"/>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62</a:t>
            </a:fld>
            <a:endParaRPr lang="en-GB"/>
          </a:p>
        </p:txBody>
      </p:sp>
      <p:sp>
        <p:nvSpPr>
          <p:cNvPr id="3" name="Footer Placeholder 2">
            <a:extLst>
              <a:ext uri="{FF2B5EF4-FFF2-40B4-BE49-F238E27FC236}">
                <a16:creationId xmlns:a16="http://schemas.microsoft.com/office/drawing/2014/main" id="{E3735F8D-C772-49B3-A53B-F28339CC8F4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6398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a:xfrm>
            <a:off x="190500" y="147952"/>
            <a:ext cx="11772899" cy="1153360"/>
          </a:xfrm>
        </p:spPr>
        <p:txBody>
          <a:bodyPr anchor="ctr">
            <a:normAutofit/>
          </a:bodyPr>
          <a:lstStyle/>
          <a:p>
            <a:r>
              <a:rPr lang="en-GB" sz="3700"/>
              <a:t>Examples of everyday accessibility: Browser zoom </a:t>
            </a:r>
            <a:r>
              <a:rPr lang="en-GB" sz="3700">
                <a:solidFill>
                  <a:schemeClr val="tx1"/>
                </a:solidFill>
              </a:rPr>
              <a:t>1</a:t>
            </a:r>
          </a:p>
        </p:txBody>
      </p:sp>
      <p:pic>
        <p:nvPicPr>
          <p:cNvPr id="6"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2E30D588-F545-4009-8722-370DED6845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0273" y="1733550"/>
            <a:ext cx="8193353" cy="4425950"/>
          </a:xfrm>
          <a:noFill/>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63</a:t>
            </a:fld>
            <a:endParaRPr lang="en-GB"/>
          </a:p>
        </p:txBody>
      </p:sp>
      <p:sp>
        <p:nvSpPr>
          <p:cNvPr id="3" name="Footer Placeholder 2">
            <a:extLst>
              <a:ext uri="{FF2B5EF4-FFF2-40B4-BE49-F238E27FC236}">
                <a16:creationId xmlns:a16="http://schemas.microsoft.com/office/drawing/2014/main" id="{C6497070-6358-4975-9CBC-D3CE3F69BD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6171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p:txBody>
          <a:bodyPr>
            <a:normAutofit/>
          </a:bodyPr>
          <a:lstStyle/>
          <a:p>
            <a:r>
              <a:rPr lang="en-GB" sz="3700"/>
              <a:t>Examples of everyday accessibility: Browser zoom </a:t>
            </a:r>
            <a:r>
              <a:rPr lang="en-GB" sz="3700">
                <a:solidFill>
                  <a:schemeClr val="tx1"/>
                </a:solidFill>
              </a:rPr>
              <a:t>2</a:t>
            </a:r>
          </a:p>
        </p:txBody>
      </p:sp>
      <p:pic>
        <p:nvPicPr>
          <p:cNvPr id="6" name="Content Placeholder 5" descr="Five colleagues on a teams video meeting. Stefan is sharing his screen. The site Stefan is sharing is responsive. He increases his browser zoom and the content reflows correctly. Everyone is now able to view the content.">
            <a:extLst>
              <a:ext uri="{FF2B5EF4-FFF2-40B4-BE49-F238E27FC236}">
                <a16:creationId xmlns:a16="http://schemas.microsoft.com/office/drawing/2014/main" id="{B64A3A0C-FC8D-4CEB-BB8E-42AE0EA6F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0387" y="1733550"/>
            <a:ext cx="8233126" cy="4425950"/>
          </a:xfrm>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3" name="Footer Placeholder 2">
            <a:extLst>
              <a:ext uri="{FF2B5EF4-FFF2-40B4-BE49-F238E27FC236}">
                <a16:creationId xmlns:a16="http://schemas.microsoft.com/office/drawing/2014/main" id="{8A963E4E-1542-42B6-A37F-2408C4ED00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88339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7461-D0B4-47A8-8886-C985BC13CFD5}"/>
              </a:ext>
            </a:extLst>
          </p:cNvPr>
          <p:cNvSpPr>
            <a:spLocks noGrp="1"/>
          </p:cNvSpPr>
          <p:nvPr>
            <p:ph type="title"/>
          </p:nvPr>
        </p:nvSpPr>
        <p:spPr/>
        <p:txBody>
          <a:bodyPr>
            <a:normAutofit fontScale="90000"/>
          </a:bodyPr>
          <a:lstStyle/>
          <a:p>
            <a:r>
              <a:rPr lang="en-GB"/>
              <a:t>Maximise the potential of the University’s digital estate for all stakeholders.</a:t>
            </a:r>
          </a:p>
        </p:txBody>
      </p:sp>
      <p:pic>
        <p:nvPicPr>
          <p:cNvPr id="8"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990BA7C1-5D2C-4CFD-AD39-6FFE5380EC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7778"/>
          <a:stretch/>
        </p:blipFill>
        <p:spPr>
          <a:xfrm>
            <a:off x="1197490" y="1524000"/>
            <a:ext cx="4463020" cy="4351338"/>
          </a:xfrm>
          <a:prstGeom prst="rect">
            <a:avLst/>
          </a:prstGeom>
          <a:noFill/>
          <a:ln w="38100">
            <a:solidFill>
              <a:schemeClr val="accent5"/>
            </a:solidFill>
          </a:ln>
        </p:spPr>
      </p:pic>
      <p:pic>
        <p:nvPicPr>
          <p:cNvPr id="9"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48184DA8-90E9-4EEA-B160-8EB0E035C8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13"/>
          <a:stretch/>
        </p:blipFill>
        <p:spPr>
          <a:xfrm>
            <a:off x="6261574" y="1524000"/>
            <a:ext cx="5002852" cy="4351338"/>
          </a:xfrm>
          <a:prstGeom prst="rect">
            <a:avLst/>
          </a:prstGeom>
          <a:noFill/>
          <a:ln w="38100">
            <a:solidFill>
              <a:schemeClr val="accent5"/>
            </a:solidFill>
          </a:ln>
        </p:spPr>
      </p:pic>
      <p:sp>
        <p:nvSpPr>
          <p:cNvPr id="7" name="Rectangle 6">
            <a:extLst>
              <a:ext uri="{FF2B5EF4-FFF2-40B4-BE49-F238E27FC236}">
                <a16:creationId xmlns:a16="http://schemas.microsoft.com/office/drawing/2014/main" id="{C07E7A4E-2A57-4FB3-B24F-203B610F457A}"/>
              </a:ext>
            </a:extLst>
          </p:cNvPr>
          <p:cNvSpPr/>
          <p:nvPr/>
        </p:nvSpPr>
        <p:spPr>
          <a:xfrm>
            <a:off x="341912" y="3081055"/>
            <a:ext cx="1395455" cy="540539"/>
          </a:xfrm>
          <a:prstGeom prst="rect">
            <a:avLst/>
          </a:prstGeom>
          <a:solidFill>
            <a:schemeClr val="bg1">
              <a:lumMod val="10000"/>
            </a:schemeClr>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a:solidFill>
                  <a:schemeClr val="accent5"/>
                </a:solidFill>
              </a:rPr>
              <a:t>Microsoft Design</a:t>
            </a:r>
          </a:p>
        </p:txBody>
      </p:sp>
      <p:sp>
        <p:nvSpPr>
          <p:cNvPr id="3" name="Footer Placeholder 2">
            <a:extLst>
              <a:ext uri="{FF2B5EF4-FFF2-40B4-BE49-F238E27FC236}">
                <a16:creationId xmlns:a16="http://schemas.microsoft.com/office/drawing/2014/main" id="{46BE2BFA-257F-43BB-8184-9520FA92CC28}"/>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F8E26A6-88A9-4FFF-BDBB-044F702932B0}"/>
              </a:ext>
            </a:extLst>
          </p:cNvPr>
          <p:cNvSpPr>
            <a:spLocks noGrp="1"/>
          </p:cNvSpPr>
          <p:nvPr>
            <p:ph type="sldNum" sz="quarter" idx="4"/>
          </p:nvPr>
        </p:nvSpPr>
        <p:spPr/>
        <p:txBody>
          <a:bodyPr/>
          <a:lstStyle/>
          <a:p>
            <a:fld id="{51AC9CB8-E4A1-4C80-A0FE-41AB03406E23}" type="slidenum">
              <a:rPr lang="en-GB" smtClean="0"/>
              <a:pPr/>
              <a:t>65</a:t>
            </a:fld>
            <a:endParaRPr lang="en-GB"/>
          </a:p>
        </p:txBody>
      </p:sp>
    </p:spTree>
    <p:extLst>
      <p:ext uri="{BB962C8B-B14F-4D97-AF65-F5344CB8AC3E}">
        <p14:creationId xmlns:p14="http://schemas.microsoft.com/office/powerpoint/2010/main" val="2507775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E633B-D25D-4DFC-A691-A5CCC5F67F3E}"/>
              </a:ext>
            </a:extLst>
          </p:cNvPr>
          <p:cNvSpPr>
            <a:spLocks noGrp="1"/>
          </p:cNvSpPr>
          <p:nvPr>
            <p:ph type="title"/>
          </p:nvPr>
        </p:nvSpPr>
        <p:spPr/>
        <p:txBody>
          <a:bodyPr/>
          <a:lstStyle/>
          <a:p>
            <a:r>
              <a:rPr lang="en-GB"/>
              <a:t>Most common Occupational Health Issues</a:t>
            </a:r>
          </a:p>
        </p:txBody>
      </p:sp>
      <p:graphicFrame>
        <p:nvGraphicFramePr>
          <p:cNvPr id="8" name="Content Placeholder 2">
            <a:extLst>
              <a:ext uri="{FF2B5EF4-FFF2-40B4-BE49-F238E27FC236}">
                <a16:creationId xmlns:a16="http://schemas.microsoft.com/office/drawing/2014/main" id="{5CEC464E-E740-46FA-A567-8646B2C13973}"/>
              </a:ext>
              <a:ext uri="{C183D7F6-B498-43B3-948B-1728B52AA6E4}">
                <adec:decorative xmlns:adec="http://schemas.microsoft.com/office/drawing/2017/decorative" val="1"/>
              </a:ext>
            </a:extLst>
          </p:cNvPr>
          <p:cNvGraphicFramePr>
            <a:graphicFrameLocks noGrp="1"/>
          </p:cNvGraphicFramePr>
          <p:nvPr>
            <p:ph sz="half" idx="1"/>
          </p:nvPr>
        </p:nvGraphicFramePr>
        <p:xfrm>
          <a:off x="838200" y="152347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8DEDE8CE-1F58-4D66-A12C-6F4E012B9F34}"/>
              </a:ext>
            </a:extLst>
          </p:cNvPr>
          <p:cNvSpPr>
            <a:spLocks noGrp="1"/>
          </p:cNvSpPr>
          <p:nvPr>
            <p:ph sz="half" idx="2"/>
          </p:nvPr>
        </p:nvSpPr>
        <p:spPr/>
        <p:txBody>
          <a:bodyPr anchor="ctr">
            <a:normAutofit fontScale="70000" lnSpcReduction="20000"/>
          </a:bodyPr>
          <a:lstStyle/>
          <a:p>
            <a:pPr marL="0" indent="0">
              <a:buNone/>
            </a:pPr>
            <a:r>
              <a:rPr lang="en-GB">
                <a:solidFill>
                  <a:schemeClr val="accent5"/>
                </a:solidFill>
              </a:rPr>
              <a:t>Accessibility features that can assist and empower:</a:t>
            </a:r>
          </a:p>
          <a:p>
            <a:endParaRPr lang="en-GB">
              <a:solidFill>
                <a:schemeClr val="accent5"/>
              </a:solidFill>
            </a:endParaRPr>
          </a:p>
          <a:p>
            <a:pPr marL="285750" indent="-285750">
              <a:buFont typeface="Arial" panose="020B0604020202020204" pitchFamily="34" charset="0"/>
              <a:buChar char="•"/>
            </a:pPr>
            <a:r>
              <a:rPr lang="en-GB">
                <a:solidFill>
                  <a:schemeClr val="accent5"/>
                </a:solidFill>
              </a:rPr>
              <a:t>Browser zoom</a:t>
            </a:r>
          </a:p>
          <a:p>
            <a:pPr marL="285750" indent="-285750">
              <a:buFont typeface="Arial" panose="020B0604020202020204" pitchFamily="34" charset="0"/>
              <a:buChar char="•"/>
            </a:pPr>
            <a:r>
              <a:rPr lang="en-GB">
                <a:solidFill>
                  <a:schemeClr val="accent5"/>
                </a:solidFill>
              </a:rPr>
              <a:t>Change OS font size</a:t>
            </a:r>
          </a:p>
          <a:p>
            <a:pPr marL="285750" indent="-285750">
              <a:buFont typeface="Arial" panose="020B0604020202020204" pitchFamily="34" charset="0"/>
              <a:buChar char="•"/>
            </a:pPr>
            <a:r>
              <a:rPr lang="en-GB">
                <a:solidFill>
                  <a:schemeClr val="accent5"/>
                </a:solidFill>
              </a:rPr>
              <a:t>Dictation (speech to text) features</a:t>
            </a:r>
          </a:p>
          <a:p>
            <a:pPr marL="285750" indent="-285750">
              <a:buFont typeface="Arial" panose="020B0604020202020204" pitchFamily="34" charset="0"/>
              <a:buChar char="•"/>
            </a:pPr>
            <a:r>
              <a:rPr lang="en-GB">
                <a:solidFill>
                  <a:schemeClr val="accent5"/>
                </a:solidFill>
              </a:rPr>
              <a:t>Keyboard usage</a:t>
            </a:r>
          </a:p>
          <a:p>
            <a:pPr marL="285750" indent="-285750">
              <a:buFont typeface="Arial" panose="020B0604020202020204" pitchFamily="34" charset="0"/>
              <a:buChar char="•"/>
            </a:pPr>
            <a:r>
              <a:rPr lang="en-GB">
                <a:solidFill>
                  <a:schemeClr val="accent5"/>
                </a:solidFill>
              </a:rPr>
              <a:t>Reader mode</a:t>
            </a:r>
          </a:p>
          <a:p>
            <a:pPr marL="285750" indent="-285750">
              <a:buFont typeface="Arial" panose="020B0604020202020204" pitchFamily="34" charset="0"/>
              <a:buChar char="•"/>
            </a:pPr>
            <a:r>
              <a:rPr lang="en-GB">
                <a:solidFill>
                  <a:schemeClr val="accent5"/>
                </a:solidFill>
              </a:rPr>
              <a:t>Text to speech (read aloud mode)</a:t>
            </a:r>
          </a:p>
          <a:p>
            <a:endParaRPr lang="en-GB"/>
          </a:p>
        </p:txBody>
      </p:sp>
      <p:sp>
        <p:nvSpPr>
          <p:cNvPr id="6" name="Slide Number Placeholder 5">
            <a:extLst>
              <a:ext uri="{FF2B5EF4-FFF2-40B4-BE49-F238E27FC236}">
                <a16:creationId xmlns:a16="http://schemas.microsoft.com/office/drawing/2014/main" id="{5F86D9D6-59C5-4B74-AC45-F3CB30B9A155}"/>
              </a:ext>
            </a:extLst>
          </p:cNvPr>
          <p:cNvSpPr>
            <a:spLocks noGrp="1"/>
          </p:cNvSpPr>
          <p:nvPr>
            <p:ph type="sldNum" sz="quarter" idx="4"/>
          </p:nvPr>
        </p:nvSpPr>
        <p:spPr/>
        <p:txBody>
          <a:bodyPr/>
          <a:lstStyle/>
          <a:p>
            <a:fld id="{51AC9CB8-E4A1-4C80-A0FE-41AB03406E23}" type="slidenum">
              <a:rPr lang="en-GB" smtClean="0"/>
              <a:t>66</a:t>
            </a:fld>
            <a:endParaRPr lang="en-GB"/>
          </a:p>
        </p:txBody>
      </p:sp>
      <p:pic>
        <p:nvPicPr>
          <p:cNvPr id="12" name="Graphic 11">
            <a:extLst>
              <a:ext uri="{FF2B5EF4-FFF2-40B4-BE49-F238E27FC236}">
                <a16:creationId xmlns:a16="http://schemas.microsoft.com/office/drawing/2014/main" id="{7949388C-9AEB-4497-9046-7714F8BAD84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4570" y="2420983"/>
            <a:ext cx="2308860" cy="2308860"/>
          </a:xfrm>
          <a:prstGeom prst="rect">
            <a:avLst/>
          </a:prstGeom>
        </p:spPr>
      </p:pic>
      <p:sp>
        <p:nvSpPr>
          <p:cNvPr id="2" name="Footer Placeholder 1">
            <a:extLst>
              <a:ext uri="{FF2B5EF4-FFF2-40B4-BE49-F238E27FC236}">
                <a16:creationId xmlns:a16="http://schemas.microsoft.com/office/drawing/2014/main" id="{3619BC9B-6809-440E-8FD4-AA126B26DBAE}"/>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027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2EAF-FA17-471C-ADA1-48F23236C411}"/>
              </a:ext>
            </a:extLst>
          </p:cNvPr>
          <p:cNvSpPr>
            <a:spLocks noGrp="1"/>
          </p:cNvSpPr>
          <p:nvPr>
            <p:ph type="title"/>
          </p:nvPr>
        </p:nvSpPr>
        <p:spPr/>
        <p:txBody>
          <a:bodyPr/>
          <a:lstStyle/>
          <a:p>
            <a:r>
              <a:rPr lang="en-GB"/>
              <a:t>Examples of everyday accessibility at OS level</a:t>
            </a:r>
          </a:p>
        </p:txBody>
      </p:sp>
      <p:sp>
        <p:nvSpPr>
          <p:cNvPr id="4" name="Slide Number Placeholder 3">
            <a:extLst>
              <a:ext uri="{FF2B5EF4-FFF2-40B4-BE49-F238E27FC236}">
                <a16:creationId xmlns:a16="http://schemas.microsoft.com/office/drawing/2014/main" id="{F1D17A74-2340-4F6C-A80D-F8DD9D5D549E}"/>
              </a:ext>
            </a:extLst>
          </p:cNvPr>
          <p:cNvSpPr>
            <a:spLocks noGrp="1"/>
          </p:cNvSpPr>
          <p:nvPr>
            <p:ph type="sldNum" sz="quarter" idx="4"/>
          </p:nvPr>
        </p:nvSpPr>
        <p:spPr/>
        <p:txBody>
          <a:bodyPr/>
          <a:lstStyle/>
          <a:p>
            <a:fld id="{51AC9CB8-E4A1-4C80-A0FE-41AB03406E23}" type="slidenum">
              <a:rPr lang="en-GB" smtClean="0"/>
              <a:pPr/>
              <a:t>67</a:t>
            </a:fld>
            <a:endParaRPr lang="en-GB"/>
          </a:p>
        </p:txBody>
      </p:sp>
      <p:pic>
        <p:nvPicPr>
          <p:cNvPr id="8" name="Picture 7" descr="Windows setting to prefer dark theme or light theme.">
            <a:extLst>
              <a:ext uri="{FF2B5EF4-FFF2-40B4-BE49-F238E27FC236}">
                <a16:creationId xmlns:a16="http://schemas.microsoft.com/office/drawing/2014/main" id="{938822DF-357D-4522-955C-EE9786CD0172}"/>
              </a:ext>
            </a:extLst>
          </p:cNvPr>
          <p:cNvPicPr>
            <a:picLocks noChangeAspect="1"/>
          </p:cNvPicPr>
          <p:nvPr/>
        </p:nvPicPr>
        <p:blipFill rotWithShape="1">
          <a:blip r:embed="rId3">
            <a:extLst>
              <a:ext uri="{28A0092B-C50C-407E-A947-70E740481C1C}">
                <a14:useLocalDpi xmlns:a14="http://schemas.microsoft.com/office/drawing/2010/main" val="0"/>
              </a:ext>
            </a:extLst>
          </a:blip>
          <a:srcRect b="16165"/>
          <a:stretch/>
        </p:blipFill>
        <p:spPr>
          <a:xfrm>
            <a:off x="3624492" y="1560460"/>
            <a:ext cx="3268642" cy="4541526"/>
          </a:xfrm>
          <a:prstGeom prst="rect">
            <a:avLst/>
          </a:prstGeom>
          <a:ln w="38100">
            <a:solidFill>
              <a:schemeClr val="accent5"/>
            </a:solidFill>
          </a:ln>
        </p:spPr>
      </p:pic>
      <p:pic>
        <p:nvPicPr>
          <p:cNvPr id="10" name="Picture 9" descr="Windows High Contrast setting">
            <a:extLst>
              <a:ext uri="{FF2B5EF4-FFF2-40B4-BE49-F238E27FC236}">
                <a16:creationId xmlns:a16="http://schemas.microsoft.com/office/drawing/2014/main" id="{FA32AD63-1929-4A5F-B670-CE5CC88B6E98}"/>
              </a:ext>
            </a:extLst>
          </p:cNvPr>
          <p:cNvPicPr>
            <a:picLocks noChangeAspect="1"/>
          </p:cNvPicPr>
          <p:nvPr/>
        </p:nvPicPr>
        <p:blipFill rotWithShape="1">
          <a:blip r:embed="rId4">
            <a:extLst>
              <a:ext uri="{28A0092B-C50C-407E-A947-70E740481C1C}">
                <a14:useLocalDpi xmlns:a14="http://schemas.microsoft.com/office/drawing/2010/main" val="0"/>
              </a:ext>
            </a:extLst>
          </a:blip>
          <a:srcRect b="53068"/>
          <a:stretch/>
        </p:blipFill>
        <p:spPr>
          <a:xfrm>
            <a:off x="7085093" y="1560460"/>
            <a:ext cx="4979064" cy="4541526"/>
          </a:xfrm>
          <a:prstGeom prst="rect">
            <a:avLst/>
          </a:prstGeom>
          <a:ln w="38100">
            <a:solidFill>
              <a:schemeClr val="accent5"/>
            </a:solidFill>
          </a:ln>
        </p:spPr>
      </p:pic>
      <p:pic>
        <p:nvPicPr>
          <p:cNvPr id="14" name="Picture 13" descr="Windows display settings for making fonts or everything larger.">
            <a:extLst>
              <a:ext uri="{FF2B5EF4-FFF2-40B4-BE49-F238E27FC236}">
                <a16:creationId xmlns:a16="http://schemas.microsoft.com/office/drawing/2014/main" id="{811908EF-6F18-4C30-B45D-D6E870842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1560460"/>
            <a:ext cx="3242033" cy="4541526"/>
          </a:xfrm>
          <a:prstGeom prst="rect">
            <a:avLst/>
          </a:prstGeom>
          <a:ln w="38100">
            <a:solidFill>
              <a:schemeClr val="accent5"/>
            </a:solidFill>
          </a:ln>
        </p:spPr>
      </p:pic>
      <p:sp>
        <p:nvSpPr>
          <p:cNvPr id="3" name="Footer Placeholder 2">
            <a:extLst>
              <a:ext uri="{FF2B5EF4-FFF2-40B4-BE49-F238E27FC236}">
                <a16:creationId xmlns:a16="http://schemas.microsoft.com/office/drawing/2014/main" id="{0277E026-BD1B-43AA-92A6-C71D3DA553D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97864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8211-8031-4704-B4E9-A8E7388D50BE}"/>
              </a:ext>
            </a:extLst>
          </p:cNvPr>
          <p:cNvSpPr>
            <a:spLocks noGrp="1"/>
          </p:cNvSpPr>
          <p:nvPr>
            <p:ph type="title"/>
          </p:nvPr>
        </p:nvSpPr>
        <p:spPr/>
        <p:txBody>
          <a:bodyPr/>
          <a:lstStyle/>
          <a:p>
            <a:r>
              <a:rPr lang="en-GB"/>
              <a:t>More examples of everyday accessibility</a:t>
            </a:r>
          </a:p>
        </p:txBody>
      </p:sp>
      <p:pic>
        <p:nvPicPr>
          <p:cNvPr id="6" name="Content Placeholder 5" descr="Outlook email with the Read Aloud button in focus.">
            <a:extLst>
              <a:ext uri="{FF2B5EF4-FFF2-40B4-BE49-F238E27FC236}">
                <a16:creationId xmlns:a16="http://schemas.microsoft.com/office/drawing/2014/main" id="{D34E38A6-7D42-423F-B134-5B5DFD87C8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5" t="525" r="1589" b="75585"/>
          <a:stretch/>
        </p:blipFill>
        <p:spPr>
          <a:xfrm>
            <a:off x="283779" y="1449845"/>
            <a:ext cx="11679620" cy="2603405"/>
          </a:xfrm>
          <a:ln w="38100">
            <a:solidFill>
              <a:schemeClr val="bg1"/>
            </a:solidFill>
          </a:ln>
        </p:spPr>
      </p:pic>
      <p:sp>
        <p:nvSpPr>
          <p:cNvPr id="4" name="Slide Number Placeholder 3">
            <a:extLst>
              <a:ext uri="{FF2B5EF4-FFF2-40B4-BE49-F238E27FC236}">
                <a16:creationId xmlns:a16="http://schemas.microsoft.com/office/drawing/2014/main" id="{A2612865-0BE3-41F7-9FBF-44DBF6653B27}"/>
              </a:ext>
            </a:extLst>
          </p:cNvPr>
          <p:cNvSpPr>
            <a:spLocks noGrp="1"/>
          </p:cNvSpPr>
          <p:nvPr>
            <p:ph type="sldNum" sz="quarter" idx="4"/>
          </p:nvPr>
        </p:nvSpPr>
        <p:spPr/>
        <p:txBody>
          <a:bodyPr/>
          <a:lstStyle/>
          <a:p>
            <a:fld id="{51AC9CB8-E4A1-4C80-A0FE-41AB03406E23}" type="slidenum">
              <a:rPr lang="en-GB" smtClean="0"/>
              <a:pPr/>
              <a:t>68</a:t>
            </a:fld>
            <a:endParaRPr lang="en-GB"/>
          </a:p>
        </p:txBody>
      </p:sp>
      <p:pic>
        <p:nvPicPr>
          <p:cNvPr id="8" name="Picture 7" descr="A word document with Microsoft Narrator being used to enter text. The text reads &quot;I'm typing this document using my voice.&quot;">
            <a:extLst>
              <a:ext uri="{FF2B5EF4-FFF2-40B4-BE49-F238E27FC236}">
                <a16:creationId xmlns:a16="http://schemas.microsoft.com/office/drawing/2014/main" id="{6D32E8C6-681E-421B-B958-168EED5E6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602" y="4205525"/>
            <a:ext cx="7844795" cy="1986891"/>
          </a:xfrm>
          <a:prstGeom prst="rect">
            <a:avLst/>
          </a:prstGeom>
          <a:ln w="38100">
            <a:solidFill>
              <a:schemeClr val="bg1"/>
            </a:solidFill>
          </a:ln>
        </p:spPr>
      </p:pic>
      <p:sp>
        <p:nvSpPr>
          <p:cNvPr id="3" name="Footer Placeholder 2">
            <a:extLst>
              <a:ext uri="{FF2B5EF4-FFF2-40B4-BE49-F238E27FC236}">
                <a16:creationId xmlns:a16="http://schemas.microsoft.com/office/drawing/2014/main" id="{53F1E163-E9B6-4C83-9476-1E938B205C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883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6F27DF-CDCD-47F1-AA36-E4C569A9828F}"/>
              </a:ext>
            </a:extLst>
          </p:cNvPr>
          <p:cNvSpPr>
            <a:spLocks noGrp="1"/>
          </p:cNvSpPr>
          <p:nvPr>
            <p:ph type="title"/>
          </p:nvPr>
        </p:nvSpPr>
        <p:spPr/>
        <p:txBody>
          <a:bodyPr/>
          <a:lstStyle/>
          <a:p>
            <a:r>
              <a:rPr lang="en-GB">
                <a:solidFill>
                  <a:schemeClr val="tx1"/>
                </a:solidFill>
              </a:rPr>
              <a:t>Increasing need for assistive technology</a:t>
            </a:r>
          </a:p>
        </p:txBody>
      </p:sp>
      <p:pic>
        <p:nvPicPr>
          <p:cNvPr id="13" name="Content Placeholder 12" descr="Homeworking During the Pandemic Proving a Pain in the Neck&#10;Published 3 December 2020&#10;&#10;In April 2020, the Office of National Statistics reported that 46.6% of people in employment did some work at home, 86% of whom did so as a result of the Covid-19 pandemic. As a significant proportion of us continue to work from home, how do employers protect their homeworkers from developing a Muscular Skeletal Disorder?&#10;&#10;What are MSDs?&#10;Musculoskeletal disorders (MSD) is an umbrella term covering a variety of disorders including cumulative back conditions, tendonitis, tennis elbow/epicondylitis, trigger finger/thumb and carpal tunnel syndrome.">
            <a:extLst>
              <a:ext uri="{FF2B5EF4-FFF2-40B4-BE49-F238E27FC236}">
                <a16:creationId xmlns:a16="http://schemas.microsoft.com/office/drawing/2014/main" id="{6DA7F680-E1C2-4CEF-8B8D-D851660DA5A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5212" y="278283"/>
            <a:ext cx="4643407" cy="4351338"/>
          </a:xfrm>
          <a:ln w="38100">
            <a:solidFill>
              <a:schemeClr val="accent5"/>
            </a:solidFill>
          </a:ln>
        </p:spPr>
      </p:pic>
      <p:pic>
        <p:nvPicPr>
          <p:cNvPr id="17" name="Picture 16" descr="This Is What Happens To Your Body When You Work From Home&#10;Your makeshift WFH setup can lead to pain and long-term health problems that will stay with you after the coronavirus pandemic.">
            <a:extLst>
              <a:ext uri="{FF2B5EF4-FFF2-40B4-BE49-F238E27FC236}">
                <a16:creationId xmlns:a16="http://schemas.microsoft.com/office/drawing/2014/main" id="{BBBE0CFE-2C9F-4E39-89E1-3A9F36DFC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729" y="377223"/>
            <a:ext cx="4058275" cy="2452393"/>
          </a:xfrm>
          <a:prstGeom prst="rect">
            <a:avLst/>
          </a:prstGeom>
          <a:ln w="38100">
            <a:solidFill>
              <a:schemeClr val="accent5"/>
            </a:solidFill>
          </a:ln>
        </p:spPr>
      </p:pic>
      <p:pic>
        <p:nvPicPr>
          <p:cNvPr id="19" name="Picture 18" descr="Embedding accessibility in your working from home set up&#10;We have all faced some new challenges in the past few weeks whilst settling into our new way of working from home, and for many, remote working is only expected to increase in future. It is more important than ever to prioritise accessibility and embed it into your virtual online set up to ensure a happy and inclusive workforce.&#10;&#10;Provide your organisation with the tools, resources and Best Practice recommendations to ensure that working from home is accessible to everyone. The best place to start is with an open discussion with your community, leaning on their knowledge and experiences will help you meet their needs.&#10;&#10;">
            <a:extLst>
              <a:ext uri="{FF2B5EF4-FFF2-40B4-BE49-F238E27FC236}">
                <a16:creationId xmlns:a16="http://schemas.microsoft.com/office/drawing/2014/main" id="{D9FDB6ED-C7B6-4234-A048-A3D9F3DE4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829" y="3468634"/>
            <a:ext cx="3993160" cy="3040788"/>
          </a:xfrm>
          <a:prstGeom prst="rect">
            <a:avLst/>
          </a:prstGeom>
          <a:ln w="38100">
            <a:solidFill>
              <a:schemeClr val="accent5"/>
            </a:solidFill>
          </a:ln>
        </p:spPr>
      </p:pic>
      <p:pic>
        <p:nvPicPr>
          <p:cNvPr id="15" name="Content Placeholder 14" descr="Is Working From Home Ruining My Vision?I have always felt undeservedly smug about my vision. For distances, I need glasses, but up close? Crystal clear. One particular point of pride was my ability to work in Google Docs with the screen zoomed out to 75%. Whenever I caught sight of someone working at 150%, I’d chuckle to myself, An inferior physical specimen. And yet! After a year of working from home, spending more time than ever before staring at screens — small screens at that — I’ve had to zoom in. I’m currently working at 125%. Honestly, I probably need 150%. ">
            <a:extLst>
              <a:ext uri="{FF2B5EF4-FFF2-40B4-BE49-F238E27FC236}">
                <a16:creationId xmlns:a16="http://schemas.microsoft.com/office/drawing/2014/main" id="{A02C9C76-F615-455B-983A-20DB33A7E500}"/>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8153400" y="1754658"/>
            <a:ext cx="3963388" cy="3818178"/>
          </a:xfrm>
          <a:ln w="38100">
            <a:solidFill>
              <a:schemeClr val="accent5"/>
            </a:solidFill>
          </a:ln>
        </p:spPr>
      </p:pic>
      <p:sp>
        <p:nvSpPr>
          <p:cNvPr id="10" name="Lightning Bolt 9">
            <a:extLst>
              <a:ext uri="{FF2B5EF4-FFF2-40B4-BE49-F238E27FC236}">
                <a16:creationId xmlns:a16="http://schemas.microsoft.com/office/drawing/2014/main" id="{50740F7C-F94C-47F0-8CD9-7CA8164685E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3026EF57-31BA-4BDE-BF29-C48F59974F0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F2DA77DF-B238-4105-8BE1-37CCDF3CDFC4}"/>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45CE5892-AC02-44CD-8C79-8259D4887494}"/>
              </a:ext>
            </a:extLst>
          </p:cNvPr>
          <p:cNvSpPr>
            <a:spLocks noGrp="1"/>
          </p:cNvSpPr>
          <p:nvPr>
            <p:ph type="sldNum" sz="quarter" idx="12"/>
          </p:nvPr>
        </p:nvSpPr>
        <p:spPr/>
        <p:txBody>
          <a:bodyPr/>
          <a:lstStyle/>
          <a:p>
            <a:fld id="{51AC9CB8-E4A1-4C80-A0FE-41AB03406E23}" type="slidenum">
              <a:rPr lang="en-GB" smtClean="0"/>
              <a:t>69</a:t>
            </a:fld>
            <a:endParaRPr lang="en-GB"/>
          </a:p>
        </p:txBody>
      </p:sp>
    </p:spTree>
    <p:extLst>
      <p:ext uri="{BB962C8B-B14F-4D97-AF65-F5344CB8AC3E}">
        <p14:creationId xmlns:p14="http://schemas.microsoft.com/office/powerpoint/2010/main" val="109618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AAE5-B8C6-4F9D-B8BF-0D9B3A91631A}"/>
              </a:ext>
            </a:extLst>
          </p:cNvPr>
          <p:cNvSpPr>
            <a:spLocks noGrp="1"/>
          </p:cNvSpPr>
          <p:nvPr>
            <p:ph type="title"/>
          </p:nvPr>
        </p:nvSpPr>
        <p:spPr/>
        <p:txBody>
          <a:bodyPr/>
          <a:lstStyle/>
          <a:p>
            <a:r>
              <a:rPr lang="en-GB"/>
              <a:t>Why concentrate on IT departments?</a:t>
            </a:r>
          </a:p>
        </p:txBody>
      </p:sp>
      <p:graphicFrame>
        <p:nvGraphicFramePr>
          <p:cNvPr id="6" name="Content Placeholder 2" descr="Institutional approach: most effective.&#10;IT departments have specific attributes.&#10;">
            <a:extLst>
              <a:ext uri="{FF2B5EF4-FFF2-40B4-BE49-F238E27FC236}">
                <a16:creationId xmlns:a16="http://schemas.microsoft.com/office/drawing/2014/main" id="{6956718E-F88E-41CA-823C-6F16392BC384}"/>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descr="Lots of services&#10;Leaders&#10;Technical details&#10;Potential impact&#10;Embedded in institution&#10;Can act now&#10;">
            <a:extLst>
              <a:ext uri="{FF2B5EF4-FFF2-40B4-BE49-F238E27FC236}">
                <a16:creationId xmlns:a16="http://schemas.microsoft.com/office/drawing/2014/main" id="{5C0A6A3A-145F-4ED5-A8FA-C7930C09E640}"/>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DF5D1B66-ACE3-45EE-BB12-70123D43CA7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3" name="Footer Placeholder 2">
            <a:extLst>
              <a:ext uri="{FF2B5EF4-FFF2-40B4-BE49-F238E27FC236}">
                <a16:creationId xmlns:a16="http://schemas.microsoft.com/office/drawing/2014/main" id="{056EC9A5-7655-402B-9048-EF5022E88B1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06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Access and Participation Data</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70</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401197106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CCE932F-237D-48D8-81AB-DE547C0F0A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8795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C6890-E42F-42CC-B417-AEAFDB3F365B}"/>
              </a:ext>
            </a:extLst>
          </p:cNvPr>
          <p:cNvSpPr>
            <a:spLocks noGrp="1"/>
          </p:cNvSpPr>
          <p:nvPr>
            <p:ph type="title"/>
          </p:nvPr>
        </p:nvSpPr>
        <p:spPr/>
        <p:txBody>
          <a:bodyPr>
            <a:normAutofit/>
          </a:bodyPr>
          <a:lstStyle/>
          <a:p>
            <a:r>
              <a:rPr lang="en-GB"/>
              <a:t>Aims of our Access and Participation strategy</a:t>
            </a:r>
          </a:p>
        </p:txBody>
      </p:sp>
      <p:sp>
        <p:nvSpPr>
          <p:cNvPr id="11" name="Content Placeholder 10">
            <a:extLst>
              <a:ext uri="{FF2B5EF4-FFF2-40B4-BE49-F238E27FC236}">
                <a16:creationId xmlns:a16="http://schemas.microsoft.com/office/drawing/2014/main" id="{7212F038-2FD2-4914-9F46-92E7B2835707}"/>
              </a:ext>
            </a:extLst>
          </p:cNvPr>
          <p:cNvSpPr>
            <a:spLocks noGrp="1"/>
          </p:cNvSpPr>
          <p:nvPr>
            <p:ph sz="half" idx="1"/>
          </p:nvPr>
        </p:nvSpPr>
        <p:spPr>
          <a:solidFill>
            <a:schemeClr val="bg1">
              <a:lumMod val="10000"/>
            </a:schemeClr>
          </a:solidFill>
          <a:ln w="38100">
            <a:solidFill>
              <a:schemeClr val="accent2"/>
            </a:solidFill>
          </a:ln>
        </p:spPr>
        <p:txBody>
          <a:bodyPr anchor="ctr">
            <a:normAutofit fontScale="77500" lnSpcReduction="20000"/>
          </a:bodyPr>
          <a:lstStyle/>
          <a:p>
            <a:pPr>
              <a:lnSpc>
                <a:spcPct val="120000"/>
              </a:lnSpc>
              <a:buFont typeface="Wingdings" panose="05000000000000000000" pitchFamily="2" charset="2"/>
              <a:buChar char="ü"/>
            </a:pPr>
            <a:r>
              <a:rPr lang="en-GB"/>
              <a:t> Reduce non-continuation rates of students with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attainment for students who disclose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progression for students who disclose a disability.</a:t>
            </a:r>
          </a:p>
        </p:txBody>
      </p:sp>
      <p:sp>
        <p:nvSpPr>
          <p:cNvPr id="12" name="Content Placeholder 11">
            <a:extLst>
              <a:ext uri="{FF2B5EF4-FFF2-40B4-BE49-F238E27FC236}">
                <a16:creationId xmlns:a16="http://schemas.microsoft.com/office/drawing/2014/main" id="{EF67AB1B-DDA2-411D-9CD3-438A70476AC9}"/>
              </a:ext>
            </a:extLst>
          </p:cNvPr>
          <p:cNvSpPr>
            <a:spLocks noGrp="1"/>
          </p:cNvSpPr>
          <p:nvPr>
            <p:ph sz="half" idx="2"/>
          </p:nvPr>
        </p:nvSpPr>
        <p:spPr>
          <a:solidFill>
            <a:schemeClr val="bg1">
              <a:lumMod val="10000"/>
            </a:schemeClr>
          </a:solidFill>
          <a:ln w="38100">
            <a:solidFill>
              <a:schemeClr val="accent3"/>
            </a:solidFill>
          </a:ln>
        </p:spPr>
        <p:txBody>
          <a:bodyPr anchor="ctr">
            <a:normAutofit/>
          </a:bodyPr>
          <a:lstStyle/>
          <a:p>
            <a:pPr marL="0" indent="0">
              <a:lnSpc>
                <a:spcPct val="120000"/>
              </a:lnSpc>
              <a:buNone/>
            </a:pPr>
            <a:r>
              <a:rPr lang="en-GB"/>
              <a:t>IT Services that meet accessibility guidelines will help the University toward this goal.</a:t>
            </a:r>
          </a:p>
        </p:txBody>
      </p:sp>
      <p:sp>
        <p:nvSpPr>
          <p:cNvPr id="7" name="Slide Number Placeholder 6">
            <a:extLst>
              <a:ext uri="{FF2B5EF4-FFF2-40B4-BE49-F238E27FC236}">
                <a16:creationId xmlns:a16="http://schemas.microsoft.com/office/drawing/2014/main" id="{47847228-CCDC-421E-920B-603FADBA7008}"/>
              </a:ext>
            </a:extLst>
          </p:cNvPr>
          <p:cNvSpPr>
            <a:spLocks noGrp="1"/>
          </p:cNvSpPr>
          <p:nvPr>
            <p:ph type="sldNum" sz="quarter" idx="4"/>
          </p:nvPr>
        </p:nvSpPr>
        <p:spPr/>
        <p:txBody>
          <a:bodyPr/>
          <a:lstStyle/>
          <a:p>
            <a:fld id="{51AC9CB8-E4A1-4C80-A0FE-41AB03406E23}" type="slidenum">
              <a:rPr lang="en-GB" smtClean="0"/>
              <a:t>71</a:t>
            </a:fld>
            <a:endParaRPr lang="en-GB"/>
          </a:p>
        </p:txBody>
      </p:sp>
      <p:sp>
        <p:nvSpPr>
          <p:cNvPr id="9" name="Lightning Bolt 8">
            <a:extLst>
              <a:ext uri="{FF2B5EF4-FFF2-40B4-BE49-F238E27FC236}">
                <a16:creationId xmlns:a16="http://schemas.microsoft.com/office/drawing/2014/main" id="{F1A58861-F9CD-451E-BDE7-1FA20BBC7D5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B2AB459-6339-4148-A994-51F48FA5878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ghtning Bolt 12">
            <a:extLst>
              <a:ext uri="{FF2B5EF4-FFF2-40B4-BE49-F238E27FC236}">
                <a16:creationId xmlns:a16="http://schemas.microsoft.com/office/drawing/2014/main" id="{AEB41047-D032-4804-90EF-F5044DE68BF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ghtning Bolt 13">
            <a:extLst>
              <a:ext uri="{FF2B5EF4-FFF2-40B4-BE49-F238E27FC236}">
                <a16:creationId xmlns:a16="http://schemas.microsoft.com/office/drawing/2014/main" id="{1038BE77-3CD1-454E-B9A1-D69728E453B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254B0730-2093-48AC-95D4-AF1052121D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8365" y="4711632"/>
            <a:ext cx="914400" cy="914400"/>
          </a:xfrm>
          <a:prstGeom prst="rect">
            <a:avLst/>
          </a:prstGeom>
        </p:spPr>
      </p:pic>
      <p:sp>
        <p:nvSpPr>
          <p:cNvPr id="3" name="Footer Placeholder 2">
            <a:extLst>
              <a:ext uri="{FF2B5EF4-FFF2-40B4-BE49-F238E27FC236}">
                <a16:creationId xmlns:a16="http://schemas.microsoft.com/office/drawing/2014/main" id="{3A6BED13-8C98-4721-97D5-6A6FB5BEF2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57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EBB5-DF0A-47A7-A181-5FFB982E9FC8}"/>
              </a:ext>
            </a:extLst>
          </p:cNvPr>
          <p:cNvSpPr>
            <a:spLocks noGrp="1"/>
          </p:cNvSpPr>
          <p:nvPr>
            <p:ph type="title"/>
          </p:nvPr>
        </p:nvSpPr>
        <p:spPr>
          <a:xfrm>
            <a:off x="190500" y="147952"/>
            <a:ext cx="11772899" cy="1153360"/>
          </a:xfrm>
        </p:spPr>
        <p:txBody>
          <a:bodyPr anchor="ctr">
            <a:normAutofit/>
          </a:bodyPr>
          <a:lstStyle/>
          <a:p>
            <a:r>
              <a:rPr lang="en-GB" sz="3700"/>
              <a:t>Social responsibility / relation to existing strategies</a:t>
            </a:r>
          </a:p>
        </p:txBody>
      </p:sp>
      <p:pic>
        <p:nvPicPr>
          <p:cNvPr id="6" name="Content Placeholder 5" descr="Worm's-eye view of a large tree">
            <a:extLst>
              <a:ext uri="{FF2B5EF4-FFF2-40B4-BE49-F238E27FC236}">
                <a16:creationId xmlns:a16="http://schemas.microsoft.com/office/drawing/2014/main" id="{B4956AF7-1012-4293-AE05-5EDB34524A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837" r="-1" b="17849"/>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C914F9AD-B8DE-45B4-B7D8-107145C2CA0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72</a:t>
            </a:fld>
            <a:endParaRPr lang="en-GB"/>
          </a:p>
        </p:txBody>
      </p:sp>
      <p:sp>
        <p:nvSpPr>
          <p:cNvPr id="3" name="Footer Placeholder 2">
            <a:extLst>
              <a:ext uri="{FF2B5EF4-FFF2-40B4-BE49-F238E27FC236}">
                <a16:creationId xmlns:a16="http://schemas.microsoft.com/office/drawing/2014/main" id="{337D4E55-F169-481E-B904-BF32F15A6CC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3575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1FE3-D25C-4D6E-8B90-F59EA82BAC5B}"/>
              </a:ext>
            </a:extLst>
          </p:cNvPr>
          <p:cNvSpPr>
            <a:spLocks noGrp="1"/>
          </p:cNvSpPr>
          <p:nvPr>
            <p:ph type="title"/>
          </p:nvPr>
        </p:nvSpPr>
        <p:spPr/>
        <p:txBody>
          <a:bodyPr>
            <a:normAutofit/>
          </a:bodyPr>
          <a:lstStyle/>
          <a:p>
            <a:r>
              <a:rPr lang="en-GB"/>
              <a:t>It’s the right thing to do.</a:t>
            </a:r>
          </a:p>
        </p:txBody>
      </p:sp>
      <p:sp>
        <p:nvSpPr>
          <p:cNvPr id="8" name="Rectangle 7">
            <a:extLst>
              <a:ext uri="{FF2B5EF4-FFF2-40B4-BE49-F238E27FC236}">
                <a16:creationId xmlns:a16="http://schemas.microsoft.com/office/drawing/2014/main" id="{8804E3EF-80D1-4CD6-A524-B59F8040BA2C}"/>
              </a:ext>
              <a:ext uri="{C183D7F6-B498-43B3-948B-1728B52AA6E4}">
                <adec:decorative xmlns:adec="http://schemas.microsoft.com/office/drawing/2017/decorative" val="1"/>
              </a:ext>
            </a:extLst>
          </p:cNvPr>
          <p:cNvSpPr/>
          <p:nvPr/>
        </p:nvSpPr>
        <p:spPr>
          <a:xfrm>
            <a:off x="4038600" y="1739947"/>
            <a:ext cx="4354366" cy="41279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ECE9F5E8-423A-44A8-A48E-E21D6CA50BFD}"/>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3E245A4B-A1C7-4FCB-99DC-22EB1048CAAB}"/>
              </a:ext>
            </a:extLst>
          </p:cNvPr>
          <p:cNvSpPr>
            <a:spLocks noGrp="1"/>
          </p:cNvSpPr>
          <p:nvPr>
            <p:ph type="sldNum" sz="quarter" idx="4"/>
          </p:nvPr>
        </p:nvSpPr>
        <p:spPr/>
        <p:txBody>
          <a:bodyPr/>
          <a:lstStyle/>
          <a:p>
            <a:fld id="{51AC9CB8-E4A1-4C80-A0FE-41AB03406E23}" type="slidenum">
              <a:rPr lang="en-GB" smtClean="0"/>
              <a:pPr/>
              <a:t>73</a:t>
            </a:fld>
            <a:endParaRPr lang="en-GB"/>
          </a:p>
        </p:txBody>
      </p:sp>
    </p:spTree>
    <p:extLst>
      <p:ext uri="{BB962C8B-B14F-4D97-AF65-F5344CB8AC3E}">
        <p14:creationId xmlns:p14="http://schemas.microsoft.com/office/powerpoint/2010/main" val="1723269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6AC3D6-40AB-402B-819C-88020C23253E}"/>
              </a:ext>
            </a:extLst>
          </p:cNvPr>
          <p:cNvSpPr>
            <a:spLocks noGrp="1"/>
          </p:cNvSpPr>
          <p:nvPr>
            <p:ph type="title"/>
          </p:nvPr>
        </p:nvSpPr>
        <p:spPr>
          <a:xfrm>
            <a:off x="190500" y="147952"/>
            <a:ext cx="11772899" cy="1153360"/>
          </a:xfrm>
        </p:spPr>
        <p:txBody>
          <a:bodyPr anchor="ctr">
            <a:normAutofit/>
          </a:bodyPr>
          <a:lstStyle/>
          <a:p>
            <a:r>
              <a:rPr lang="en-GB"/>
              <a:t>It’s the right thing to do </a:t>
            </a:r>
            <a:r>
              <a:rPr lang="en-GB">
                <a:solidFill>
                  <a:schemeClr val="tx1"/>
                </a:solidFill>
              </a:rPr>
              <a:t>2</a:t>
            </a:r>
          </a:p>
        </p:txBody>
      </p:sp>
      <p:sp>
        <p:nvSpPr>
          <p:cNvPr id="9" name="Lightning Bolt 8">
            <a:extLst>
              <a:ext uri="{FF2B5EF4-FFF2-40B4-BE49-F238E27FC236}">
                <a16:creationId xmlns:a16="http://schemas.microsoft.com/office/drawing/2014/main" id="{0A80E786-45CD-4EC4-A254-3C6C1927EE41}"/>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E901D8E4-9124-496A-B03F-734F72710CA0}"/>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Content Placeholder 2" descr="Accessibility features in products and services often solve unanticipated problems. *&#10;40% of households have at least 1 disabled person. **&#10;We all will benefit from Assistive Technologies at some point in our lives. ***&#10;">
            <a:extLst>
              <a:ext uri="{FF2B5EF4-FFF2-40B4-BE49-F238E27FC236}">
                <a16:creationId xmlns:a16="http://schemas.microsoft.com/office/drawing/2014/main" id="{9EAA75A2-114C-4669-ADDF-F05CC66E17BD}"/>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3051101623"/>
              </p:ext>
            </p:extLst>
          </p:nvPr>
        </p:nvGraphicFramePr>
        <p:xfrm>
          <a:off x="0" y="724631"/>
          <a:ext cx="12192000" cy="4881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C0826136-7F85-446C-B28C-F4AE9A0621AD}"/>
              </a:ext>
            </a:extLst>
          </p:cNvPr>
          <p:cNvSpPr/>
          <p:nvPr/>
        </p:nvSpPr>
        <p:spPr>
          <a:xfrm>
            <a:off x="386443" y="4866917"/>
            <a:ext cx="10680032" cy="105602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https://www.w3.org/WAI/business-case/</a:t>
            </a:r>
            <a:endParaRPr lang="en-GB" sz="1600">
              <a:solidFill>
                <a:schemeClr val="accent5"/>
              </a:solidFill>
            </a:endParaRPr>
          </a:p>
          <a:p>
            <a:r>
              <a:rPr lang="en-GB" sz="1600">
                <a:solidFill>
                  <a:schemeClr val="accent5"/>
                </a:solidFill>
              </a:rPr>
              <a:t>** </a:t>
            </a:r>
            <a:r>
              <a:rPr lang="en-GB" sz="1600">
                <a:solidFill>
                  <a:schemeClr val="accent5"/>
                </a:solidFill>
                <a:hlinkClick r:id="rId9"/>
              </a:rPr>
              <a:t>https://www.scope.org.uk/media/disability-facts-figures/</a:t>
            </a:r>
            <a:r>
              <a:rPr lang="en-GB" sz="1600">
                <a:solidFill>
                  <a:schemeClr val="accent5"/>
                </a:solidFill>
              </a:rPr>
              <a:t>  </a:t>
            </a:r>
          </a:p>
          <a:p>
            <a:r>
              <a:rPr lang="en-GB" sz="1600">
                <a:solidFill>
                  <a:schemeClr val="accent5"/>
                </a:solidFill>
              </a:rPr>
              <a:t>*** </a:t>
            </a:r>
            <a:r>
              <a:rPr lang="en-GB" sz="1600">
                <a:solidFill>
                  <a:schemeClr val="accent5"/>
                </a:solidFill>
                <a:hlinkClick r:id="rId10"/>
              </a:rPr>
              <a:t>https://www.who.int/news-room/fact-sheets/detail/assistive-technology</a:t>
            </a:r>
            <a:r>
              <a:rPr lang="en-GB" sz="1600">
                <a:solidFill>
                  <a:schemeClr val="accent5"/>
                </a:solidFill>
              </a:rPr>
              <a:t> </a:t>
            </a:r>
          </a:p>
        </p:txBody>
      </p:sp>
      <p:sp>
        <p:nvSpPr>
          <p:cNvPr id="15" name="Slide Number Placeholder 3">
            <a:extLst>
              <a:ext uri="{FF2B5EF4-FFF2-40B4-BE49-F238E27FC236}">
                <a16:creationId xmlns:a16="http://schemas.microsoft.com/office/drawing/2014/main" id="{F1130FB7-8C92-4F74-A288-DF0192848E27}"/>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74</a:t>
            </a:fld>
            <a:endParaRPr lang="en-GB"/>
          </a:p>
        </p:txBody>
      </p:sp>
      <p:sp>
        <p:nvSpPr>
          <p:cNvPr id="2" name="Footer Placeholder 1">
            <a:extLst>
              <a:ext uri="{FF2B5EF4-FFF2-40B4-BE49-F238E27FC236}">
                <a16:creationId xmlns:a16="http://schemas.microsoft.com/office/drawing/2014/main" id="{73553930-5BF3-4240-903C-7F2EF326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5312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697-9AEB-4C7D-8E96-028293E3DCC2}"/>
              </a:ext>
            </a:extLst>
          </p:cNvPr>
          <p:cNvSpPr>
            <a:spLocks noGrp="1"/>
          </p:cNvSpPr>
          <p:nvPr>
            <p:ph type="title"/>
          </p:nvPr>
        </p:nvSpPr>
        <p:spPr/>
        <p:txBody>
          <a:bodyPr/>
          <a:lstStyle/>
          <a:p>
            <a:r>
              <a:rPr lang="en-GB"/>
              <a:t>It’s the </a:t>
            </a:r>
            <a:r>
              <a:rPr lang="en-GB" strike="sngStrike"/>
              <a:t>right</a:t>
            </a:r>
            <a:r>
              <a:rPr lang="en-GB"/>
              <a:t> thing to do </a:t>
            </a:r>
            <a:r>
              <a:rPr lang="en-GB">
                <a:solidFill>
                  <a:schemeClr val="tx1"/>
                </a:solidFill>
              </a:rPr>
              <a:t>3</a:t>
            </a:r>
          </a:p>
        </p:txBody>
      </p:sp>
      <p:pic>
        <p:nvPicPr>
          <p:cNvPr id="8" name="Content Placeholder 7" descr="Accessibility isn't more work, you were just cutting corners before. The work was incomplete.">
            <a:extLst>
              <a:ext uri="{FF2B5EF4-FFF2-40B4-BE49-F238E27FC236}">
                <a16:creationId xmlns:a16="http://schemas.microsoft.com/office/drawing/2014/main" id="{22870FF0-0EB5-4E0C-B47B-FC6184CAF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2957" y="1644342"/>
            <a:ext cx="7827986" cy="4425950"/>
          </a:xfrm>
          <a:ln w="38100">
            <a:solidFill>
              <a:schemeClr val="accent5"/>
            </a:solidFill>
          </a:ln>
        </p:spPr>
      </p:pic>
      <p:sp>
        <p:nvSpPr>
          <p:cNvPr id="3" name="Footer Placeholder 2">
            <a:extLst>
              <a:ext uri="{FF2B5EF4-FFF2-40B4-BE49-F238E27FC236}">
                <a16:creationId xmlns:a16="http://schemas.microsoft.com/office/drawing/2014/main" id="{1130DA69-3775-42F4-AD27-0F206FCD6E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0A002CA-FD9C-4E34-9797-4FEBC6F76A9B}"/>
              </a:ext>
            </a:extLst>
          </p:cNvPr>
          <p:cNvSpPr>
            <a:spLocks noGrp="1"/>
          </p:cNvSpPr>
          <p:nvPr>
            <p:ph type="sldNum" sz="quarter" idx="4"/>
          </p:nvPr>
        </p:nvSpPr>
        <p:spPr/>
        <p:txBody>
          <a:bodyPr/>
          <a:lstStyle/>
          <a:p>
            <a:fld id="{51AC9CB8-E4A1-4C80-A0FE-41AB03406E23}" type="slidenum">
              <a:rPr lang="en-GB" smtClean="0"/>
              <a:pPr/>
              <a:t>75</a:t>
            </a:fld>
            <a:endParaRPr lang="en-GB"/>
          </a:p>
        </p:txBody>
      </p:sp>
    </p:spTree>
    <p:extLst>
      <p:ext uri="{BB962C8B-B14F-4D97-AF65-F5344CB8AC3E}">
        <p14:creationId xmlns:p14="http://schemas.microsoft.com/office/powerpoint/2010/main" val="2285494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F058-4D90-46D9-A270-B0910B664CD5}"/>
              </a:ext>
            </a:extLst>
          </p:cNvPr>
          <p:cNvSpPr>
            <a:spLocks noGrp="1"/>
          </p:cNvSpPr>
          <p:nvPr>
            <p:ph type="title"/>
          </p:nvPr>
        </p:nvSpPr>
        <p:spPr/>
        <p:txBody>
          <a:bodyPr>
            <a:normAutofit/>
          </a:bodyPr>
          <a:lstStyle/>
          <a:p>
            <a:r>
              <a:rPr lang="en-GB"/>
              <a:t>It saves money.</a:t>
            </a:r>
          </a:p>
        </p:txBody>
      </p:sp>
      <p:sp>
        <p:nvSpPr>
          <p:cNvPr id="7" name="Rectangle 6" descr="Piggy Bank">
            <a:extLst>
              <a:ext uri="{FF2B5EF4-FFF2-40B4-BE49-F238E27FC236}">
                <a16:creationId xmlns:a16="http://schemas.microsoft.com/office/drawing/2014/main" id="{05C8A4D5-23FF-46AD-B1B4-0E4567A9921C}"/>
              </a:ext>
            </a:extLst>
          </p:cNvPr>
          <p:cNvSpPr/>
          <p:nvPr/>
        </p:nvSpPr>
        <p:spPr>
          <a:xfrm>
            <a:off x="3581400" y="980573"/>
            <a:ext cx="5293895" cy="489685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FE9872DD-B73D-48E5-A5B6-9A09A6E4C81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656AB18-6893-4122-8578-550504E5A5E5}"/>
              </a:ext>
            </a:extLst>
          </p:cNvPr>
          <p:cNvSpPr>
            <a:spLocks noGrp="1"/>
          </p:cNvSpPr>
          <p:nvPr>
            <p:ph type="sldNum" sz="quarter" idx="4"/>
          </p:nvPr>
        </p:nvSpPr>
        <p:spPr/>
        <p:txBody>
          <a:bodyPr/>
          <a:lstStyle/>
          <a:p>
            <a:fld id="{51AC9CB8-E4A1-4C80-A0FE-41AB03406E23}" type="slidenum">
              <a:rPr lang="en-GB" smtClean="0"/>
              <a:pPr/>
              <a:t>76</a:t>
            </a:fld>
            <a:endParaRPr lang="en-GB"/>
          </a:p>
        </p:txBody>
      </p:sp>
    </p:spTree>
    <p:extLst>
      <p:ext uri="{BB962C8B-B14F-4D97-AF65-F5344CB8AC3E}">
        <p14:creationId xmlns:p14="http://schemas.microsoft.com/office/powerpoint/2010/main" val="3018812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3510E-2424-4EC7-8AF9-6838E27FFB9C}"/>
              </a:ext>
            </a:extLst>
          </p:cNvPr>
          <p:cNvSpPr>
            <a:spLocks noGrp="1"/>
          </p:cNvSpPr>
          <p:nvPr>
            <p:ph type="title"/>
          </p:nvPr>
        </p:nvSpPr>
        <p:spPr/>
        <p:txBody>
          <a:bodyPr/>
          <a:lstStyle/>
          <a:p>
            <a:r>
              <a:rPr lang="en-GB"/>
              <a:t>It saves money </a:t>
            </a:r>
            <a:r>
              <a:rPr lang="en-GB">
                <a:solidFill>
                  <a:schemeClr val="tx1"/>
                </a:solidFill>
              </a:rPr>
              <a:t>2</a:t>
            </a:r>
          </a:p>
        </p:txBody>
      </p:sp>
      <p:graphicFrame>
        <p:nvGraphicFramePr>
          <p:cNvPr id="8" name="Content Placeholder 2">
            <a:extLst>
              <a:ext uri="{FF2B5EF4-FFF2-40B4-BE49-F238E27FC236}">
                <a16:creationId xmlns:a16="http://schemas.microsoft.com/office/drawing/2014/main" id="{5D460926-1BC6-45B3-A3D4-0D9B4F3B3549}"/>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059407356"/>
              </p:ext>
            </p:extLst>
          </p:nvPr>
        </p:nvGraphicFramePr>
        <p:xfrm>
          <a:off x="0" y="1709159"/>
          <a:ext cx="12192000" cy="4450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ghtning Bolt 8">
            <a:extLst>
              <a:ext uri="{FF2B5EF4-FFF2-40B4-BE49-F238E27FC236}">
                <a16:creationId xmlns:a16="http://schemas.microsoft.com/office/drawing/2014/main" id="{7D836B0E-8968-4D92-8B44-245BD6F9488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97BCCAE4-10F5-4771-86CC-11635C597AE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7C63B4A-510F-4B1E-A5E7-7A4B28216755}"/>
              </a:ext>
            </a:extLst>
          </p:cNvPr>
          <p:cNvSpPr/>
          <p:nvPr/>
        </p:nvSpPr>
        <p:spPr>
          <a:xfrm>
            <a:off x="4928787" y="130860"/>
            <a:ext cx="7172058" cy="103542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https://www.mightybytes.com/blog/digital-accessibility-series-part-one/</a:t>
            </a:r>
            <a:r>
              <a:rPr lang="en-GB" sz="1600">
                <a:solidFill>
                  <a:schemeClr val="accent5"/>
                </a:solidFill>
              </a:rPr>
              <a:t> </a:t>
            </a:r>
          </a:p>
          <a:p>
            <a:r>
              <a:rPr lang="en-GB" sz="1600">
                <a:solidFill>
                  <a:schemeClr val="accent5"/>
                </a:solidFill>
              </a:rPr>
              <a:t>** </a:t>
            </a:r>
            <a:r>
              <a:rPr lang="en-GB" sz="1600">
                <a:solidFill>
                  <a:schemeClr val="accent5"/>
                </a:solidFill>
                <a:hlinkClick r:id="rId9"/>
              </a:rPr>
              <a:t>https://www.w3.org/WAI/fundamentals/accessibility-principles/#robust</a:t>
            </a:r>
            <a:r>
              <a:rPr lang="en-GB" sz="1600">
                <a:solidFill>
                  <a:schemeClr val="accent5"/>
                </a:solidFill>
              </a:rPr>
              <a:t> </a:t>
            </a:r>
          </a:p>
          <a:p>
            <a:r>
              <a:rPr lang="en-GB" sz="1600">
                <a:solidFill>
                  <a:schemeClr val="accent5"/>
                </a:solidFill>
              </a:rPr>
              <a:t>*** </a:t>
            </a:r>
            <a:r>
              <a:rPr lang="en-GB" sz="1600">
                <a:solidFill>
                  <a:schemeClr val="accent5"/>
                </a:solidFill>
                <a:hlinkClick r:id="rId10"/>
              </a:rPr>
              <a:t>UoS Access and Participation Plan</a:t>
            </a:r>
            <a:endParaRPr lang="en-GB" sz="1600">
              <a:solidFill>
                <a:schemeClr val="accent5"/>
              </a:solidFill>
            </a:endParaRPr>
          </a:p>
        </p:txBody>
      </p:sp>
      <p:sp>
        <p:nvSpPr>
          <p:cNvPr id="2" name="Footer Placeholder 1">
            <a:extLst>
              <a:ext uri="{FF2B5EF4-FFF2-40B4-BE49-F238E27FC236}">
                <a16:creationId xmlns:a16="http://schemas.microsoft.com/office/drawing/2014/main" id="{8624C508-55C2-4931-98F6-95D954F381C4}"/>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3" name="Slide Number Placeholder 2">
            <a:extLst>
              <a:ext uri="{FF2B5EF4-FFF2-40B4-BE49-F238E27FC236}">
                <a16:creationId xmlns:a16="http://schemas.microsoft.com/office/drawing/2014/main" id="{D48C6D92-91EC-4D6E-B31E-2798F851CEAE}"/>
              </a:ext>
            </a:extLst>
          </p:cNvPr>
          <p:cNvSpPr>
            <a:spLocks noGrp="1"/>
          </p:cNvSpPr>
          <p:nvPr>
            <p:ph type="sldNum" sz="quarter" idx="4"/>
          </p:nvPr>
        </p:nvSpPr>
        <p:spPr/>
        <p:txBody>
          <a:bodyPr/>
          <a:lstStyle/>
          <a:p>
            <a:fld id="{51AC9CB8-E4A1-4C80-A0FE-41AB03406E23}" type="slidenum">
              <a:rPr lang="en-GB" smtClean="0"/>
              <a:pPr/>
              <a:t>77</a:t>
            </a:fld>
            <a:endParaRPr lang="en-GB"/>
          </a:p>
        </p:txBody>
      </p:sp>
    </p:spTree>
    <p:extLst>
      <p:ext uri="{BB962C8B-B14F-4D97-AF65-F5344CB8AC3E}">
        <p14:creationId xmlns:p14="http://schemas.microsoft.com/office/powerpoint/2010/main" val="2803729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C41B-059B-4C16-BE71-AE3BAC48E9A6}"/>
              </a:ext>
            </a:extLst>
          </p:cNvPr>
          <p:cNvSpPr>
            <a:spLocks noGrp="1"/>
          </p:cNvSpPr>
          <p:nvPr>
            <p:ph type="title"/>
          </p:nvPr>
        </p:nvSpPr>
        <p:spPr>
          <a:xfrm>
            <a:off x="190500" y="147952"/>
            <a:ext cx="11772899" cy="1153360"/>
          </a:xfrm>
        </p:spPr>
        <p:txBody>
          <a:bodyPr anchor="ctr">
            <a:normAutofit/>
          </a:bodyPr>
          <a:lstStyle/>
          <a:p>
            <a:r>
              <a:rPr lang="en-US"/>
              <a:t>Staff development benefits</a:t>
            </a:r>
            <a:endParaRPr lang="en-GB"/>
          </a:p>
        </p:txBody>
      </p:sp>
      <p:pic>
        <p:nvPicPr>
          <p:cNvPr id="6" name="Content Placeholder 5">
            <a:extLst>
              <a:ext uri="{FF2B5EF4-FFF2-40B4-BE49-F238E27FC236}">
                <a16:creationId xmlns:a16="http://schemas.microsoft.com/office/drawing/2014/main" id="{A24B0B81-BF21-4FEA-A4C9-930C9685783A}"/>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062" r="-1" b="10624"/>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A2420CF1-E17E-436B-B295-7064463A01F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78</a:t>
            </a:fld>
            <a:endParaRPr lang="en-GB"/>
          </a:p>
        </p:txBody>
      </p:sp>
      <p:sp>
        <p:nvSpPr>
          <p:cNvPr id="3" name="Footer Placeholder 2">
            <a:extLst>
              <a:ext uri="{FF2B5EF4-FFF2-40B4-BE49-F238E27FC236}">
                <a16:creationId xmlns:a16="http://schemas.microsoft.com/office/drawing/2014/main" id="{2B2DA76B-542B-4AAB-9774-B0F16E619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50790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6FFA-EE01-4AC6-8418-457226233A1D}"/>
              </a:ext>
            </a:extLst>
          </p:cNvPr>
          <p:cNvSpPr>
            <a:spLocks noGrp="1"/>
          </p:cNvSpPr>
          <p:nvPr>
            <p:ph type="title"/>
          </p:nvPr>
        </p:nvSpPr>
        <p:spPr>
          <a:xfrm>
            <a:off x="190500" y="147952"/>
            <a:ext cx="11772899" cy="1153360"/>
          </a:xfrm>
        </p:spPr>
        <p:txBody>
          <a:bodyPr anchor="ctr">
            <a:normAutofit/>
          </a:bodyPr>
          <a:lstStyle/>
          <a:p>
            <a:r>
              <a:rPr lang="en-GB" sz="3700"/>
              <a:t>Expertise in digital accessibility will be required by companies who do business around the world.</a:t>
            </a:r>
          </a:p>
        </p:txBody>
      </p:sp>
      <p:pic>
        <p:nvPicPr>
          <p:cNvPr id="8" name="Content Placeholder 7" descr="World map made from multi-colored toy blocks">
            <a:extLst>
              <a:ext uri="{FF2B5EF4-FFF2-40B4-BE49-F238E27FC236}">
                <a16:creationId xmlns:a16="http://schemas.microsoft.com/office/drawing/2014/main" id="{F4882595-BD6B-4AC2-BEB5-A244C2EEBA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59648" y="1733492"/>
            <a:ext cx="6834602" cy="4425401"/>
          </a:xfrm>
          <a:noFill/>
          <a:ln w="38100">
            <a:solidFill>
              <a:schemeClr val="accent5"/>
            </a:solidFill>
          </a:ln>
        </p:spPr>
      </p:pic>
      <p:sp>
        <p:nvSpPr>
          <p:cNvPr id="13" name="Slide Number Placeholder 3">
            <a:extLst>
              <a:ext uri="{FF2B5EF4-FFF2-40B4-BE49-F238E27FC236}">
                <a16:creationId xmlns:a16="http://schemas.microsoft.com/office/drawing/2014/main" id="{FB7499F8-319E-4FB4-9ADB-F148032EC243}"/>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79</a:t>
            </a:fld>
            <a:endParaRPr lang="en-GB"/>
          </a:p>
        </p:txBody>
      </p:sp>
      <p:sp>
        <p:nvSpPr>
          <p:cNvPr id="3" name="Footer Placeholder 2">
            <a:extLst>
              <a:ext uri="{FF2B5EF4-FFF2-40B4-BE49-F238E27FC236}">
                <a16:creationId xmlns:a16="http://schemas.microsoft.com/office/drawing/2014/main" id="{841B3D7E-9406-4B6B-B2CF-33E1EC01E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2027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3292765613"/>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a:t>
            </a:fld>
            <a:endParaRPr lang="en-GB"/>
          </a:p>
        </p:txBody>
      </p:sp>
      <p:sp>
        <p:nvSpPr>
          <p:cNvPr id="4" name="Footer Placeholder 3">
            <a:extLst>
              <a:ext uri="{FF2B5EF4-FFF2-40B4-BE49-F238E27FC236}">
                <a16:creationId xmlns:a16="http://schemas.microsoft.com/office/drawing/2014/main" id="{F54AD5E4-60C4-49D8-B26C-12BD9D2E3D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6432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EBD2-5A62-4EDF-9614-8D23F963CC90}"/>
              </a:ext>
            </a:extLst>
          </p:cNvPr>
          <p:cNvSpPr>
            <a:spLocks noGrp="1"/>
          </p:cNvSpPr>
          <p:nvPr>
            <p:ph type="title"/>
          </p:nvPr>
        </p:nvSpPr>
        <p:spPr/>
        <p:txBody>
          <a:bodyPr>
            <a:normAutofit fontScale="90000"/>
          </a:bodyPr>
          <a:lstStyle/>
          <a:p>
            <a:r>
              <a:rPr lang="en-GB"/>
              <a:t>Expertise in digital accessibility will be required by companies who do business around the world. </a:t>
            </a:r>
            <a:r>
              <a:rPr lang="en-GB">
                <a:solidFill>
                  <a:schemeClr val="tx1"/>
                </a:solidFill>
              </a:rPr>
              <a:t>(1)</a:t>
            </a:r>
          </a:p>
        </p:txBody>
      </p:sp>
      <p:graphicFrame>
        <p:nvGraphicFramePr>
          <p:cNvPr id="7" name="Content Placeholder 9">
            <a:extLst>
              <a:ext uri="{FF2B5EF4-FFF2-40B4-BE49-F238E27FC236}">
                <a16:creationId xmlns:a16="http://schemas.microsoft.com/office/drawing/2014/main" id="{43EA9694-FE68-4692-9613-324D8FFB465A}"/>
              </a:ext>
            </a:extLst>
          </p:cNvPr>
          <p:cNvGraphicFramePr>
            <a:graphicFrameLocks/>
          </p:cNvGraphicFramePr>
          <p:nvPr/>
        </p:nvGraphicFramePr>
        <p:xfrm>
          <a:off x="836612" y="1391260"/>
          <a:ext cx="10515600" cy="4075480"/>
        </p:xfrm>
        <a:graphic>
          <a:graphicData uri="http://schemas.openxmlformats.org/drawingml/2006/table">
            <a:tbl>
              <a:tblPr firstRow="1" bandRow="1">
                <a:tableStyleId>{2D5ABB26-0587-4C30-8999-92F81FD0307C}</a:tableStyleId>
              </a:tblPr>
              <a:tblGrid>
                <a:gridCol w="2378139">
                  <a:extLst>
                    <a:ext uri="{9D8B030D-6E8A-4147-A177-3AD203B41FA5}">
                      <a16:colId xmlns:a16="http://schemas.microsoft.com/office/drawing/2014/main" val="1810343635"/>
                    </a:ext>
                  </a:extLst>
                </a:gridCol>
                <a:gridCol w="8137461">
                  <a:extLst>
                    <a:ext uri="{9D8B030D-6E8A-4147-A177-3AD203B41FA5}">
                      <a16:colId xmlns:a16="http://schemas.microsoft.com/office/drawing/2014/main" val="2747604046"/>
                    </a:ext>
                  </a:extLst>
                </a:gridCol>
              </a:tblGrid>
              <a:tr h="340711">
                <a:tc>
                  <a:txBody>
                    <a:bodyPr/>
                    <a:lstStyle/>
                    <a:p>
                      <a:r>
                        <a:rPr lang="en-GB" b="1">
                          <a:solidFill>
                            <a:schemeClr val="accent5"/>
                          </a:solidFill>
                        </a:rPr>
                        <a:t>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a:solidFill>
                            <a:schemeClr val="accent5"/>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621517"/>
                  </a:ext>
                </a:extLst>
              </a:tr>
              <a:tr h="559138">
                <a:tc>
                  <a:txBody>
                    <a:bodyPr/>
                    <a:lstStyle/>
                    <a:p>
                      <a:r>
                        <a:rPr lang="en-GB">
                          <a:solidFill>
                            <a:schemeClr val="accent5"/>
                          </a:solidFill>
                        </a:rPr>
                        <a:t>Australia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World Wide Web Access: Disability Discrimination Act </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858585"/>
                  </a:ext>
                </a:extLst>
              </a:tr>
              <a:tr h="559138">
                <a:tc>
                  <a:txBody>
                    <a:bodyPr/>
                    <a:lstStyle/>
                    <a:p>
                      <a:r>
                        <a:rPr lang="en-GB">
                          <a:solidFill>
                            <a:schemeClr val="accent5"/>
                          </a:solidFill>
                        </a:rPr>
                        <a:t>Brazil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e-MAG, Modelo de Acessibilidade de Governo Eletrônico</a:t>
                      </a:r>
                      <a:endParaRPr lang="pt-BR"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390503"/>
                  </a:ext>
                </a:extLst>
              </a:tr>
              <a:tr h="413453">
                <a:tc>
                  <a:txBody>
                    <a:bodyPr/>
                    <a:lstStyle/>
                    <a:p>
                      <a:r>
                        <a:rPr lang="en-GB">
                          <a:solidFill>
                            <a:schemeClr val="accent5"/>
                          </a:solidFill>
                        </a:rPr>
                        <a:t>Canada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Standard on Web Accessibility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07353"/>
                  </a:ext>
                </a:extLst>
              </a:tr>
              <a:tr h="608528">
                <a:tc>
                  <a:txBody>
                    <a:bodyPr/>
                    <a:lstStyle/>
                    <a:p>
                      <a:r>
                        <a:rPr lang="en-GB">
                          <a:solidFill>
                            <a:schemeClr val="accent5"/>
                          </a:solidFill>
                        </a:rPr>
                        <a:t>Israel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a:solidFill>
                            <a:schemeClr val="accent5"/>
                          </a:solidFill>
                          <a:effectLst/>
                        </a:rPr>
                        <a:t>Israeli standard 5568</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328212"/>
                  </a:ext>
                </a:extLst>
              </a:tr>
              <a:tr h="515930">
                <a:tc>
                  <a:txBody>
                    <a:bodyPr/>
                    <a:lstStyle/>
                    <a:p>
                      <a:r>
                        <a:rPr lang="en-GB">
                          <a:solidFill>
                            <a:schemeClr val="accent5"/>
                          </a:solidFill>
                        </a:rPr>
                        <a:t>Italy</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a:solidFill>
                            <a:schemeClr val="accent5"/>
                          </a:solidFill>
                          <a:effectLst/>
                        </a:rPr>
                        <a:t>Stanca Act</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9641597"/>
                  </a:ext>
                </a:extLst>
              </a:tr>
              <a:tr h="413453">
                <a:tc>
                  <a:txBody>
                    <a:bodyPr/>
                    <a:lstStyle/>
                    <a:p>
                      <a:r>
                        <a:rPr lang="en-GB">
                          <a:solidFill>
                            <a:schemeClr val="accent5"/>
                          </a:solidFill>
                        </a:rPr>
                        <a:t>Japan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Japanese Industrial Standards X 8341-3</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952712"/>
                  </a:ext>
                </a:extLst>
              </a:tr>
              <a:tr h="596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accent5"/>
                          </a:solidFill>
                        </a:rPr>
                        <a:t>Norway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Forskrift om universell utforming av informasjons- og kommunikasjonsteknologiske (IKT)-løsninger</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9868771"/>
                  </a:ext>
                </a:extLst>
              </a:tr>
            </a:tbl>
          </a:graphicData>
        </a:graphic>
      </p:graphicFrame>
      <p:pic>
        <p:nvPicPr>
          <p:cNvPr id="8" name="Picture 7">
            <a:extLst>
              <a:ext uri="{FF2B5EF4-FFF2-40B4-BE49-F238E27FC236}">
                <a16:creationId xmlns:a16="http://schemas.microsoft.com/office/drawing/2014/main" id="{CCD5D276-6691-425A-B7F1-928B1D7424F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75" y="1828279"/>
            <a:ext cx="829920" cy="414960"/>
          </a:xfrm>
          <a:prstGeom prst="rect">
            <a:avLst/>
          </a:prstGeom>
        </p:spPr>
      </p:pic>
      <p:pic>
        <p:nvPicPr>
          <p:cNvPr id="9" name="Picture 8">
            <a:extLst>
              <a:ext uri="{FF2B5EF4-FFF2-40B4-BE49-F238E27FC236}">
                <a16:creationId xmlns:a16="http://schemas.microsoft.com/office/drawing/2014/main" id="{58304242-D422-4F91-96CC-BD2AB2479245}"/>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09800" y="2380830"/>
            <a:ext cx="568852" cy="414960"/>
          </a:xfrm>
          <a:prstGeom prst="rect">
            <a:avLst/>
          </a:prstGeom>
        </p:spPr>
      </p:pic>
      <p:pic>
        <p:nvPicPr>
          <p:cNvPr id="10" name="Picture 9">
            <a:extLst>
              <a:ext uri="{FF2B5EF4-FFF2-40B4-BE49-F238E27FC236}">
                <a16:creationId xmlns:a16="http://schemas.microsoft.com/office/drawing/2014/main" id="{CD88A0E1-8C83-4F48-B0A3-F70B4D4751FB}"/>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02919" y="2933381"/>
            <a:ext cx="568852" cy="285564"/>
          </a:xfrm>
          <a:prstGeom prst="rect">
            <a:avLst/>
          </a:prstGeom>
        </p:spPr>
      </p:pic>
      <p:pic>
        <p:nvPicPr>
          <p:cNvPr id="11" name="Picture 10">
            <a:extLst>
              <a:ext uri="{FF2B5EF4-FFF2-40B4-BE49-F238E27FC236}">
                <a16:creationId xmlns:a16="http://schemas.microsoft.com/office/drawing/2014/main" id="{138A1391-B325-44A0-9E61-E9476151D38F}"/>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02919" y="3370409"/>
            <a:ext cx="568852" cy="413840"/>
          </a:xfrm>
          <a:prstGeom prst="rect">
            <a:avLst/>
          </a:prstGeom>
        </p:spPr>
      </p:pic>
      <p:pic>
        <p:nvPicPr>
          <p:cNvPr id="12" name="Picture 11">
            <a:extLst>
              <a:ext uri="{FF2B5EF4-FFF2-40B4-BE49-F238E27FC236}">
                <a16:creationId xmlns:a16="http://schemas.microsoft.com/office/drawing/2014/main" id="{0527E105-C4B0-4817-B40A-8C914A317F7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152" y="3935713"/>
            <a:ext cx="564619" cy="376413"/>
          </a:xfrm>
          <a:prstGeom prst="rect">
            <a:avLst/>
          </a:prstGeom>
        </p:spPr>
      </p:pic>
      <p:pic>
        <p:nvPicPr>
          <p:cNvPr id="13" name="Picture 12">
            <a:extLst>
              <a:ext uri="{FF2B5EF4-FFF2-40B4-BE49-F238E27FC236}">
                <a16:creationId xmlns:a16="http://schemas.microsoft.com/office/drawing/2014/main" id="{35424569-5FBB-4267-9946-44DDC0E06335}"/>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77009" y="4461638"/>
            <a:ext cx="436114" cy="291106"/>
          </a:xfrm>
          <a:prstGeom prst="rect">
            <a:avLst/>
          </a:prstGeom>
        </p:spPr>
      </p:pic>
      <p:pic>
        <p:nvPicPr>
          <p:cNvPr id="14" name="Picture 13">
            <a:extLst>
              <a:ext uri="{FF2B5EF4-FFF2-40B4-BE49-F238E27FC236}">
                <a16:creationId xmlns:a16="http://schemas.microsoft.com/office/drawing/2014/main" id="{818B6BF8-4357-4F81-BCD9-EB9FEC3B405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3888" y="4874599"/>
            <a:ext cx="862807" cy="524874"/>
          </a:xfrm>
          <a:prstGeom prst="rect">
            <a:avLst/>
          </a:prstGeom>
        </p:spPr>
      </p:pic>
      <p:sp>
        <p:nvSpPr>
          <p:cNvPr id="15" name="TextBox 14">
            <a:extLst>
              <a:ext uri="{FF2B5EF4-FFF2-40B4-BE49-F238E27FC236}">
                <a16:creationId xmlns:a16="http://schemas.microsoft.com/office/drawing/2014/main" id="{DF8EEA03-9B85-4288-B972-3F31323F3C82}"/>
              </a:ext>
            </a:extLst>
          </p:cNvPr>
          <p:cNvSpPr txBox="1"/>
          <p:nvPr/>
        </p:nvSpPr>
        <p:spPr>
          <a:xfrm>
            <a:off x="836612" y="5561901"/>
            <a:ext cx="10362691" cy="707886"/>
          </a:xfrm>
          <a:prstGeom prst="rect">
            <a:avLst/>
          </a:prstGeom>
          <a:noFill/>
        </p:spPr>
        <p:txBody>
          <a:bodyPr wrap="square" rtlCol="0">
            <a:spAutoFit/>
          </a:bodyPr>
          <a:lstStyle/>
          <a:p>
            <a:r>
              <a:rPr lang="en-GB" sz="1050">
                <a:hlinkClick r:id="rId9"/>
              </a:rPr>
              <a:t>https://en.wikipedia.org/wiki/Web_accessibility#Web_accessibility_legislation</a:t>
            </a:r>
            <a:endParaRPr lang="en-GB" sz="1050"/>
          </a:p>
          <a:p>
            <a:r>
              <a:rPr lang="en-GB" sz="1050">
                <a:hlinkClick r:id="rId10"/>
              </a:rPr>
              <a:t>https://www.lflegal.com/2013/05/gaad-legal/</a:t>
            </a:r>
            <a:r>
              <a:rPr lang="en-GB" sz="1050"/>
              <a:t> </a:t>
            </a:r>
          </a:p>
          <a:p>
            <a:endParaRPr lang="en-GB"/>
          </a:p>
        </p:txBody>
      </p:sp>
      <p:sp>
        <p:nvSpPr>
          <p:cNvPr id="3" name="Footer Placeholder 2">
            <a:extLst>
              <a:ext uri="{FF2B5EF4-FFF2-40B4-BE49-F238E27FC236}">
                <a16:creationId xmlns:a16="http://schemas.microsoft.com/office/drawing/2014/main" id="{A18BDD2B-A687-42F1-91D8-19E3AC070280}"/>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8D15C357-BF88-45AF-AFAB-0751306F82E0}"/>
              </a:ext>
            </a:extLst>
          </p:cNvPr>
          <p:cNvSpPr>
            <a:spLocks noGrp="1"/>
          </p:cNvSpPr>
          <p:nvPr>
            <p:ph type="sldNum" sz="quarter" idx="4"/>
          </p:nvPr>
        </p:nvSpPr>
        <p:spPr/>
        <p:txBody>
          <a:bodyPr/>
          <a:lstStyle/>
          <a:p>
            <a:fld id="{51AC9CB8-E4A1-4C80-A0FE-41AB03406E23}" type="slidenum">
              <a:rPr lang="en-GB" smtClean="0"/>
              <a:pPr/>
              <a:t>80</a:t>
            </a:fld>
            <a:endParaRPr lang="en-GB"/>
          </a:p>
        </p:txBody>
      </p:sp>
    </p:spTree>
    <p:extLst>
      <p:ext uri="{BB962C8B-B14F-4D97-AF65-F5344CB8AC3E}">
        <p14:creationId xmlns:p14="http://schemas.microsoft.com/office/powerpoint/2010/main" val="904024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1727-7C26-4775-8A1D-9F6ED60B8550}"/>
              </a:ext>
            </a:extLst>
          </p:cNvPr>
          <p:cNvSpPr>
            <a:spLocks noGrp="1"/>
          </p:cNvSpPr>
          <p:nvPr>
            <p:ph type="title" idx="4294967295"/>
          </p:nvPr>
        </p:nvSpPr>
        <p:spPr>
          <a:xfrm>
            <a:off x="0" y="147638"/>
            <a:ext cx="11772900" cy="1154112"/>
          </a:xfrm>
        </p:spPr>
        <p:txBody>
          <a:bodyPr/>
          <a:lstStyle/>
          <a:p>
            <a:r>
              <a:rPr lang="en-GB">
                <a:solidFill>
                  <a:schemeClr val="tx1"/>
                </a:solidFill>
              </a:rPr>
              <a:t>European Accessibility Act</a:t>
            </a:r>
          </a:p>
        </p:txBody>
      </p:sp>
      <p:sp>
        <p:nvSpPr>
          <p:cNvPr id="8" name="Rectangle: Rounded Corners 7">
            <a:extLst>
              <a:ext uri="{FF2B5EF4-FFF2-40B4-BE49-F238E27FC236}">
                <a16:creationId xmlns:a16="http://schemas.microsoft.com/office/drawing/2014/main" id="{EBDFEE77-337B-4E4D-BC0B-F5E0FEF3A31E}"/>
              </a:ext>
            </a:extLst>
          </p:cNvPr>
          <p:cNvSpPr/>
          <p:nvPr/>
        </p:nvSpPr>
        <p:spPr>
          <a:xfrm>
            <a:off x="785301" y="298789"/>
            <a:ext cx="4675695" cy="5687258"/>
          </a:xfrm>
          <a:prstGeom prst="roundRect">
            <a:avLst/>
          </a:prstGeom>
          <a:solidFill>
            <a:srgbClr val="00131D"/>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a:p>
            <a:r>
              <a:rPr lang="en-GB" sz="2400">
                <a:solidFill>
                  <a:schemeClr val="accent5"/>
                </a:solidFill>
              </a:rPr>
              <a:t>The European Accessibility Act</a:t>
            </a:r>
          </a:p>
          <a:p>
            <a:endParaRPr lang="en-GB" sz="2400">
              <a:solidFill>
                <a:schemeClr val="accent5"/>
              </a:solidFill>
            </a:endParaRPr>
          </a:p>
          <a:p>
            <a:endParaRPr lang="en-GB" sz="2400">
              <a:solidFill>
                <a:schemeClr val="accent5"/>
              </a:solidFill>
            </a:endParaRPr>
          </a:p>
          <a:p>
            <a:endParaRPr lang="en-GB" sz="2400">
              <a:solidFill>
                <a:schemeClr val="accent5"/>
              </a:solidFill>
            </a:endParaRPr>
          </a:p>
          <a:p>
            <a:r>
              <a:rPr lang="en-GB" sz="2400">
                <a:solidFill>
                  <a:schemeClr val="accent5"/>
                </a:solidFill>
              </a:rPr>
              <a:t>Covers products and services that have been identified as being most important for persons with disabilities while being most likely to have diverging accessibility requirements across EU countries.</a:t>
            </a:r>
          </a:p>
        </p:txBody>
      </p:sp>
      <p:sp>
        <p:nvSpPr>
          <p:cNvPr id="7" name="Content Placeholder 2">
            <a:extLst>
              <a:ext uri="{FF2B5EF4-FFF2-40B4-BE49-F238E27FC236}">
                <a16:creationId xmlns:a16="http://schemas.microsoft.com/office/drawing/2014/main" id="{B3D26266-38BB-4A38-9719-1FBE81FFE7A4}"/>
              </a:ext>
            </a:extLst>
          </p:cNvPr>
          <p:cNvSpPr txBox="1">
            <a:spLocks/>
          </p:cNvSpPr>
          <p:nvPr/>
        </p:nvSpPr>
        <p:spPr>
          <a:xfrm>
            <a:off x="6731006" y="298789"/>
            <a:ext cx="4622794" cy="554002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Computers and operating systems</a:t>
            </a:r>
          </a:p>
          <a:p>
            <a:r>
              <a:rPr lang="en-GB" sz="2400"/>
              <a:t>ATMs, ticketing and check-in machines</a:t>
            </a:r>
          </a:p>
          <a:p>
            <a:r>
              <a:rPr lang="en-GB" sz="2400"/>
              <a:t>Smartphones</a:t>
            </a:r>
          </a:p>
          <a:p>
            <a:r>
              <a:rPr lang="en-GB" sz="2400"/>
              <a:t>TV equipment related to digital television services</a:t>
            </a:r>
          </a:p>
          <a:p>
            <a:r>
              <a:rPr lang="en-GB" sz="2400"/>
              <a:t>Telephony services and related equipment</a:t>
            </a:r>
          </a:p>
          <a:p>
            <a:r>
              <a:rPr lang="en-GB" sz="2400"/>
              <a:t>Access to audio-visual media services such as television broadcast and related consumer equipment</a:t>
            </a:r>
          </a:p>
          <a:p>
            <a:r>
              <a:rPr lang="en-GB" sz="2400"/>
              <a:t>Services related to air, bus, rail and waterborne passenger transport</a:t>
            </a:r>
          </a:p>
          <a:p>
            <a:r>
              <a:rPr lang="en-GB" sz="2400"/>
              <a:t>Banking services</a:t>
            </a:r>
          </a:p>
          <a:p>
            <a:r>
              <a:rPr lang="en-GB" sz="2400"/>
              <a:t>e-books</a:t>
            </a:r>
          </a:p>
          <a:p>
            <a:r>
              <a:rPr lang="en-GB" sz="2400"/>
              <a:t>e-commerce</a:t>
            </a:r>
          </a:p>
        </p:txBody>
      </p:sp>
      <p:sp>
        <p:nvSpPr>
          <p:cNvPr id="9" name="Rectangle: Rounded Corners 8">
            <a:extLst>
              <a:ext uri="{FF2B5EF4-FFF2-40B4-BE49-F238E27FC236}">
                <a16:creationId xmlns:a16="http://schemas.microsoft.com/office/drawing/2014/main" id="{CB6AF5CD-A0BE-40BE-85FA-F0B77BA1A871}"/>
              </a:ext>
              <a:ext uri="{C183D7F6-B498-43B3-948B-1728B52AA6E4}">
                <adec:decorative xmlns:adec="http://schemas.microsoft.com/office/drawing/2017/decorative" val="1"/>
              </a:ext>
            </a:extLst>
          </p:cNvPr>
          <p:cNvSpPr/>
          <p:nvPr/>
        </p:nvSpPr>
        <p:spPr>
          <a:xfrm>
            <a:off x="1070095" y="572598"/>
            <a:ext cx="4106105" cy="192875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3200">
                <a:solidFill>
                  <a:srgbClr val="00131D"/>
                </a:solidFill>
              </a:rPr>
              <a:t>Directive (EU) 2019/882 </a:t>
            </a:r>
            <a:br>
              <a:rPr lang="en-GB" sz="3200">
                <a:solidFill>
                  <a:srgbClr val="00131D"/>
                </a:solidFill>
              </a:rPr>
            </a:br>
            <a:r>
              <a:rPr lang="en-GB" sz="2400">
                <a:solidFill>
                  <a:srgbClr val="00131D"/>
                </a:solidFill>
              </a:rPr>
              <a:t>European Accessibility Act</a:t>
            </a:r>
          </a:p>
          <a:p>
            <a:pPr algn="r"/>
            <a:endParaRPr lang="en-GB" sz="2400">
              <a:solidFill>
                <a:srgbClr val="00131D"/>
              </a:solidFill>
            </a:endParaRPr>
          </a:p>
          <a:p>
            <a:pPr algn="r"/>
            <a:endParaRPr lang="en-GB" sz="2400">
              <a:solidFill>
                <a:srgbClr val="00131D"/>
              </a:solidFill>
            </a:endParaRPr>
          </a:p>
        </p:txBody>
      </p:sp>
      <p:pic>
        <p:nvPicPr>
          <p:cNvPr id="10" name="Picture 9">
            <a:extLst>
              <a:ext uri="{FF2B5EF4-FFF2-40B4-BE49-F238E27FC236}">
                <a16:creationId xmlns:a16="http://schemas.microsoft.com/office/drawing/2014/main" id="{B38017BF-D3F5-42FC-975C-7985F77EBFE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46" t="10203" r="21946" b="10461"/>
          <a:stretch/>
        </p:blipFill>
        <p:spPr>
          <a:xfrm>
            <a:off x="1308643" y="820156"/>
            <a:ext cx="513570" cy="477881"/>
          </a:xfrm>
          <a:prstGeom prst="rect">
            <a:avLst/>
          </a:prstGeom>
        </p:spPr>
      </p:pic>
      <p:sp>
        <p:nvSpPr>
          <p:cNvPr id="3" name="Footer Placeholder 2">
            <a:extLst>
              <a:ext uri="{FF2B5EF4-FFF2-40B4-BE49-F238E27FC236}">
                <a16:creationId xmlns:a16="http://schemas.microsoft.com/office/drawing/2014/main" id="{09B1950B-0A8D-4926-A72E-F1306B357D6F}"/>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69558FE6-12A9-43CC-B547-414F6ECADA39}"/>
              </a:ext>
            </a:extLst>
          </p:cNvPr>
          <p:cNvSpPr>
            <a:spLocks noGrp="1"/>
          </p:cNvSpPr>
          <p:nvPr>
            <p:ph type="sldNum" sz="quarter" idx="4"/>
          </p:nvPr>
        </p:nvSpPr>
        <p:spPr/>
        <p:txBody>
          <a:bodyPr/>
          <a:lstStyle/>
          <a:p>
            <a:fld id="{51AC9CB8-E4A1-4C80-A0FE-41AB03406E23}" type="slidenum">
              <a:rPr lang="en-GB" smtClean="0"/>
              <a:pPr/>
              <a:t>81</a:t>
            </a:fld>
            <a:endParaRPr lang="en-GB"/>
          </a:p>
        </p:txBody>
      </p:sp>
    </p:spTree>
    <p:extLst>
      <p:ext uri="{BB962C8B-B14F-4D97-AF65-F5344CB8AC3E}">
        <p14:creationId xmlns:p14="http://schemas.microsoft.com/office/powerpoint/2010/main" val="2490599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DD7DDB-E43E-4E3F-8C83-F05FDA2D3439}"/>
              </a:ext>
            </a:extLst>
          </p:cNvPr>
          <p:cNvSpPr>
            <a:spLocks noGrp="1"/>
          </p:cNvSpPr>
          <p:nvPr>
            <p:ph type="title"/>
          </p:nvPr>
        </p:nvSpPr>
        <p:spPr/>
        <p:txBody>
          <a:bodyPr/>
          <a:lstStyle/>
          <a:p>
            <a:r>
              <a:rPr lang="en-GB"/>
              <a:t>An edge in the job market?</a:t>
            </a:r>
          </a:p>
        </p:txBody>
      </p:sp>
      <p:graphicFrame>
        <p:nvGraphicFramePr>
          <p:cNvPr id="9" name="Content Placeholder 6" descr="Less than 3% of University tech programmes include accessibility. *&#10;63% of tech companies cannot staff accessibility needs. **93% say demand for accessibility skills will increase in the future **&#10;The number of job listings with “accessibility” in the title increased by 78% in the year ended in July from the last 12 months. ***&#10;">
            <a:extLst>
              <a:ext uri="{FF2B5EF4-FFF2-40B4-BE49-F238E27FC236}">
                <a16:creationId xmlns:a16="http://schemas.microsoft.com/office/drawing/2014/main" id="{C285A18D-837D-49F8-838E-43B750B1A960}"/>
              </a:ext>
            </a:extLst>
          </p:cNvPr>
          <p:cNvGraphicFramePr>
            <a:graphicFrameLocks noGrp="1"/>
          </p:cNvGraphicFramePr>
          <p:nvPr>
            <p:ph sz="half" idx="1"/>
            <p:extLst>
              <p:ext uri="{D42A27DB-BD31-4B8C-83A1-F6EECF244321}">
                <p14:modId xmlns:p14="http://schemas.microsoft.com/office/powerpoint/2010/main" val="57082619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BCDC80E-D14B-41EA-A9B8-EBDA35968AC4}"/>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82</a:t>
            </a:fld>
            <a:endParaRPr lang="en-GB"/>
          </a:p>
        </p:txBody>
      </p:sp>
      <p:sp>
        <p:nvSpPr>
          <p:cNvPr id="12" name="Rectangle 11">
            <a:extLst>
              <a:ext uri="{FF2B5EF4-FFF2-40B4-BE49-F238E27FC236}">
                <a16:creationId xmlns:a16="http://schemas.microsoft.com/office/drawing/2014/main" id="{86420008-285A-4C4A-B30B-667632A5F225}"/>
              </a:ext>
              <a:ext uri="{C183D7F6-B498-43B3-948B-1728B52AA6E4}">
                <adec:decorative xmlns:adec="http://schemas.microsoft.com/office/drawing/2017/decorative" val="1"/>
              </a:ext>
            </a:extLst>
          </p:cNvPr>
          <p:cNvSpPr/>
          <p:nvPr/>
        </p:nvSpPr>
        <p:spPr>
          <a:xfrm>
            <a:off x="6273802" y="4609686"/>
            <a:ext cx="5689600" cy="1572039"/>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 </a:t>
            </a:r>
            <a:r>
              <a:rPr lang="en-GB">
                <a:hlinkClick r:id="rId8"/>
              </a:rPr>
              <a:t>Teach Access Institutions course list (coded), 2018</a:t>
            </a:r>
            <a:endParaRPr lang="en-GB">
              <a:solidFill>
                <a:schemeClr val="accent5"/>
              </a:solidFill>
            </a:endParaRPr>
          </a:p>
          <a:p>
            <a:r>
              <a:rPr lang="en-GB">
                <a:solidFill>
                  <a:schemeClr val="accent5"/>
                </a:solidFill>
              </a:rPr>
              <a:t>** </a:t>
            </a:r>
            <a:r>
              <a:rPr lang="en-GB">
                <a:hlinkClick r:id="rId9"/>
              </a:rPr>
              <a:t>Accessible Technology Skills Gap Report, PEAT, 2018.</a:t>
            </a:r>
            <a:endParaRPr lang="en-GB"/>
          </a:p>
          <a:p>
            <a:r>
              <a:rPr lang="en-GB">
                <a:solidFill>
                  <a:schemeClr val="accent5"/>
                </a:solidFill>
              </a:rPr>
              <a:t>*** </a:t>
            </a:r>
            <a:r>
              <a:rPr lang="en-GB">
                <a:solidFill>
                  <a:schemeClr val="accent5"/>
                </a:solidFill>
                <a:hlinkClick r:id="rId10"/>
              </a:rPr>
              <a:t>Wall Street Journal, 2021</a:t>
            </a:r>
            <a:endParaRPr lang="en-GB">
              <a:solidFill>
                <a:schemeClr val="accent5"/>
              </a:solidFill>
            </a:endParaRPr>
          </a:p>
        </p:txBody>
      </p:sp>
      <p:pic>
        <p:nvPicPr>
          <p:cNvPr id="14" name="Content Placeholder 12">
            <a:extLst>
              <a:ext uri="{FF2B5EF4-FFF2-40B4-BE49-F238E27FC236}">
                <a16:creationId xmlns:a16="http://schemas.microsoft.com/office/drawing/2014/main" id="{B32ED20A-4AA5-43C8-BFD8-69F22C544CEF}"/>
              </a:ext>
              <a:ext uri="{C183D7F6-B498-43B3-948B-1728B52AA6E4}">
                <adec:decorative xmlns:adec="http://schemas.microsoft.com/office/drawing/2017/decorative" val="1"/>
              </a:ext>
            </a:extLst>
          </p:cNvPr>
          <p:cNvPicPr>
            <a:picLocks noGrp="1" noChangeAspect="1"/>
          </p:cNvPicPr>
          <p:nvPr>
            <p:ph sz="half" idx="2"/>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7323136" y="1500188"/>
            <a:ext cx="3590925" cy="3590925"/>
          </a:xfrm>
        </p:spPr>
      </p:pic>
      <p:sp>
        <p:nvSpPr>
          <p:cNvPr id="2" name="Footer Placeholder 1">
            <a:extLst>
              <a:ext uri="{FF2B5EF4-FFF2-40B4-BE49-F238E27FC236}">
                <a16:creationId xmlns:a16="http://schemas.microsoft.com/office/drawing/2014/main" id="{EEE957D0-A2A1-4858-AA3F-7BAA82974C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1906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885C-B7A1-4CE0-BB6A-41FF1106DE90}"/>
              </a:ext>
            </a:extLst>
          </p:cNvPr>
          <p:cNvSpPr>
            <a:spLocks noGrp="1"/>
          </p:cNvSpPr>
          <p:nvPr>
            <p:ph type="title"/>
          </p:nvPr>
        </p:nvSpPr>
        <p:spPr/>
        <p:txBody>
          <a:bodyPr>
            <a:normAutofit/>
          </a:bodyPr>
          <a:lstStyle/>
          <a:p>
            <a:r>
              <a:rPr lang="en-GB">
                <a:solidFill>
                  <a:schemeClr val="bg1"/>
                </a:solidFill>
              </a:rPr>
              <a:t>The legal context</a:t>
            </a:r>
            <a:endParaRPr lang="en-GB"/>
          </a:p>
        </p:txBody>
      </p:sp>
      <p:sp>
        <p:nvSpPr>
          <p:cNvPr id="4" name="Slide Number Placeholder 3">
            <a:extLst>
              <a:ext uri="{FF2B5EF4-FFF2-40B4-BE49-F238E27FC236}">
                <a16:creationId xmlns:a16="http://schemas.microsoft.com/office/drawing/2014/main" id="{84E49145-B0CE-47AD-955B-E96965501D91}"/>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6" name="Rectangle 5">
            <a:extLst>
              <a:ext uri="{FF2B5EF4-FFF2-40B4-BE49-F238E27FC236}">
                <a16:creationId xmlns:a16="http://schemas.microsoft.com/office/drawing/2014/main" id="{994B8BDE-9A7E-432A-A243-026AC0CD736D}"/>
              </a:ext>
              <a:ext uri="{C183D7F6-B498-43B3-948B-1728B52AA6E4}">
                <adec:decorative xmlns:adec="http://schemas.microsoft.com/office/drawing/2017/decorative" val="1"/>
              </a:ext>
            </a:extLst>
          </p:cNvPr>
          <p:cNvSpPr/>
          <p:nvPr/>
        </p:nvSpPr>
        <p:spPr>
          <a:xfrm>
            <a:off x="3960028" y="1301312"/>
            <a:ext cx="4559404" cy="452856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86C6F3A4-8121-4294-A38B-67F0868B23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70923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899F-F95F-4378-A534-FF1958DCC62F}"/>
              </a:ext>
            </a:extLst>
          </p:cNvPr>
          <p:cNvSpPr>
            <a:spLocks noGrp="1"/>
          </p:cNvSpPr>
          <p:nvPr>
            <p:ph type="title"/>
          </p:nvPr>
        </p:nvSpPr>
        <p:spPr/>
        <p:txBody>
          <a:bodyPr>
            <a:normAutofit/>
          </a:bodyPr>
          <a:lstStyle/>
          <a:p>
            <a:r>
              <a:rPr lang="en-GB"/>
              <a:t>It’s the law.</a:t>
            </a:r>
          </a:p>
        </p:txBody>
      </p:sp>
      <p:grpSp>
        <p:nvGrpSpPr>
          <p:cNvPr id="63" name="Group 62">
            <a:extLst>
              <a:ext uri="{FF2B5EF4-FFF2-40B4-BE49-F238E27FC236}">
                <a16:creationId xmlns:a16="http://schemas.microsoft.com/office/drawing/2014/main" id="{6D49FA56-603C-4D4F-96C7-3CABA782C74B}"/>
              </a:ext>
              <a:ext uri="{C183D7F6-B498-43B3-948B-1728B52AA6E4}">
                <adec:decorative xmlns:adec="http://schemas.microsoft.com/office/drawing/2017/decorative" val="1"/>
              </a:ext>
            </a:extLst>
          </p:cNvPr>
          <p:cNvGrpSpPr/>
          <p:nvPr/>
        </p:nvGrpSpPr>
        <p:grpSpPr>
          <a:xfrm>
            <a:off x="342429" y="3113673"/>
            <a:ext cx="4680520" cy="821215"/>
            <a:chOff x="3115027" y="4418284"/>
            <a:chExt cx="4680520" cy="821215"/>
          </a:xfrm>
          <a:solidFill>
            <a:schemeClr val="bg1">
              <a:lumMod val="20000"/>
              <a:lumOff val="80000"/>
            </a:schemeClr>
          </a:solidFill>
        </p:grpSpPr>
        <p:sp>
          <p:nvSpPr>
            <p:cNvPr id="64" name="Rectangle: Rounded Corners 63">
              <a:extLst>
                <a:ext uri="{FF2B5EF4-FFF2-40B4-BE49-F238E27FC236}">
                  <a16:creationId xmlns:a16="http://schemas.microsoft.com/office/drawing/2014/main" id="{9E9541B6-6852-4140-A384-64368B798C4F}"/>
                </a:ext>
              </a:extLst>
            </p:cNvPr>
            <p:cNvSpPr/>
            <p:nvPr/>
          </p:nvSpPr>
          <p:spPr>
            <a:xfrm>
              <a:off x="3115027" y="4418284"/>
              <a:ext cx="4680520"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Statutory Instrument 2018 No. 952</a:t>
              </a:r>
            </a:p>
            <a:p>
              <a:pPr algn="r"/>
              <a:r>
                <a:rPr lang="en-GB" sz="1400">
                  <a:solidFill>
                    <a:srgbClr val="00131D"/>
                  </a:solidFill>
                </a:rPr>
                <a:t>The Public Sector Bodies (Websites and Mobile Applications) No. 2 Accessibility Regulations 2018</a:t>
              </a:r>
            </a:p>
          </p:txBody>
        </p:sp>
        <p:pic>
          <p:nvPicPr>
            <p:cNvPr id="65" name="Picture 64" descr="A red and white sign&#10;&#10;Description automatically generated">
              <a:extLst>
                <a:ext uri="{FF2B5EF4-FFF2-40B4-BE49-F238E27FC236}">
                  <a16:creationId xmlns:a16="http://schemas.microsoft.com/office/drawing/2014/main" id="{9B601139-B075-4419-8333-2463182F10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210475" y="4641713"/>
              <a:ext cx="379568" cy="374356"/>
            </a:xfrm>
            <a:prstGeom prst="rect">
              <a:avLst/>
            </a:prstGeom>
            <a:grpFill/>
          </p:spPr>
        </p:pic>
      </p:grpSp>
      <p:sp>
        <p:nvSpPr>
          <p:cNvPr id="66" name="Rectangle: Rounded Corners 65">
            <a:extLst>
              <a:ext uri="{FF2B5EF4-FFF2-40B4-BE49-F238E27FC236}">
                <a16:creationId xmlns:a16="http://schemas.microsoft.com/office/drawing/2014/main" id="{AE1A5155-418E-4F73-B711-7AC064444B92}"/>
              </a:ext>
              <a:ext uri="{C183D7F6-B498-43B3-948B-1728B52AA6E4}">
                <adec:decorative xmlns:adec="http://schemas.microsoft.com/office/drawing/2017/decorative" val="1"/>
              </a:ext>
            </a:extLst>
          </p:cNvPr>
          <p:cNvSpPr/>
          <p:nvPr/>
        </p:nvSpPr>
        <p:spPr>
          <a:xfrm>
            <a:off x="322582" y="4126426"/>
            <a:ext cx="2592288" cy="875961"/>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Equality Act 2010</a:t>
            </a:r>
          </a:p>
          <a:p>
            <a:pPr algn="r"/>
            <a:r>
              <a:rPr lang="en-GB" sz="1400">
                <a:solidFill>
                  <a:srgbClr val="00131D"/>
                </a:solidFill>
              </a:rPr>
              <a:t>Does not apply in Northern Ireland</a:t>
            </a:r>
          </a:p>
        </p:txBody>
      </p:sp>
      <p:grpSp>
        <p:nvGrpSpPr>
          <p:cNvPr id="67" name="Group 66">
            <a:extLst>
              <a:ext uri="{FF2B5EF4-FFF2-40B4-BE49-F238E27FC236}">
                <a16:creationId xmlns:a16="http://schemas.microsoft.com/office/drawing/2014/main" id="{0DFDD2A3-CDFF-48FD-9CF4-D17A19CA7F49}"/>
              </a:ext>
              <a:ext uri="{C183D7F6-B498-43B3-948B-1728B52AA6E4}">
                <adec:decorative xmlns:adec="http://schemas.microsoft.com/office/drawing/2017/decorative" val="1"/>
              </a:ext>
            </a:extLst>
          </p:cNvPr>
          <p:cNvGrpSpPr/>
          <p:nvPr/>
        </p:nvGrpSpPr>
        <p:grpSpPr>
          <a:xfrm>
            <a:off x="3169081" y="4149975"/>
            <a:ext cx="3384376" cy="821215"/>
            <a:chOff x="3732131" y="5841392"/>
            <a:chExt cx="3384376" cy="821215"/>
          </a:xfrm>
          <a:solidFill>
            <a:schemeClr val="bg1">
              <a:lumMod val="20000"/>
              <a:lumOff val="80000"/>
            </a:schemeClr>
          </a:solidFill>
        </p:grpSpPr>
        <p:sp>
          <p:nvSpPr>
            <p:cNvPr id="68" name="Rectangle: Rounded Corners 67">
              <a:extLst>
                <a:ext uri="{FF2B5EF4-FFF2-40B4-BE49-F238E27FC236}">
                  <a16:creationId xmlns:a16="http://schemas.microsoft.com/office/drawing/2014/main" id="{C503D9BB-D524-4A78-AAAB-6B26B6FEF522}"/>
                </a:ext>
              </a:extLst>
            </p:cNvPr>
            <p:cNvSpPr/>
            <p:nvPr/>
          </p:nvSpPr>
          <p:spPr>
            <a:xfrm>
              <a:off x="3732131" y="5841392"/>
              <a:ext cx="3384376"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Disability Discrimination Act 1995</a:t>
              </a:r>
            </a:p>
            <a:p>
              <a:pPr algn="r"/>
              <a:r>
                <a:rPr lang="en-GB" sz="1400">
                  <a:solidFill>
                    <a:srgbClr val="00131D"/>
                  </a:solidFill>
                </a:rPr>
                <a:t>Applies to all UK</a:t>
              </a:r>
            </a:p>
          </p:txBody>
        </p:sp>
        <p:pic>
          <p:nvPicPr>
            <p:cNvPr id="69" name="Picture 68" descr="A red and white sign&#10;&#10;Description automatically generated">
              <a:extLst>
                <a:ext uri="{FF2B5EF4-FFF2-40B4-BE49-F238E27FC236}">
                  <a16:creationId xmlns:a16="http://schemas.microsoft.com/office/drawing/2014/main" id="{2E44D699-87DC-4DBB-82C3-F0FBBBA2A1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822211" y="6321558"/>
              <a:ext cx="269985" cy="266278"/>
            </a:xfrm>
            <a:prstGeom prst="rect">
              <a:avLst/>
            </a:prstGeom>
            <a:grpFill/>
          </p:spPr>
        </p:pic>
      </p:grpSp>
      <p:grpSp>
        <p:nvGrpSpPr>
          <p:cNvPr id="70" name="Group 69">
            <a:extLst>
              <a:ext uri="{FF2B5EF4-FFF2-40B4-BE49-F238E27FC236}">
                <a16:creationId xmlns:a16="http://schemas.microsoft.com/office/drawing/2014/main" id="{3C25EEDE-28F4-43B1-9E2C-DE495C6BB974}"/>
              </a:ext>
              <a:ext uri="{C183D7F6-B498-43B3-948B-1728B52AA6E4}">
                <adec:decorative xmlns:adec="http://schemas.microsoft.com/office/drawing/2017/decorative" val="1"/>
              </a:ext>
            </a:extLst>
          </p:cNvPr>
          <p:cNvGrpSpPr/>
          <p:nvPr/>
        </p:nvGrpSpPr>
        <p:grpSpPr>
          <a:xfrm>
            <a:off x="6915934" y="2914965"/>
            <a:ext cx="4757157" cy="930707"/>
            <a:chOff x="5731331" y="1309007"/>
            <a:chExt cx="4757157" cy="930707"/>
          </a:xfrm>
          <a:solidFill>
            <a:schemeClr val="bg1">
              <a:lumMod val="20000"/>
              <a:lumOff val="80000"/>
            </a:schemeClr>
          </a:solidFill>
        </p:grpSpPr>
        <p:sp>
          <p:nvSpPr>
            <p:cNvPr id="71" name="Rectangle: Rounded Corners 70">
              <a:extLst>
                <a:ext uri="{FF2B5EF4-FFF2-40B4-BE49-F238E27FC236}">
                  <a16:creationId xmlns:a16="http://schemas.microsoft.com/office/drawing/2014/main" id="{B521E81D-D0A6-4663-98CF-002FC10AF458}"/>
                </a:ext>
              </a:extLst>
            </p:cNvPr>
            <p:cNvSpPr/>
            <p:nvPr/>
          </p:nvSpPr>
          <p:spPr>
            <a:xfrm>
              <a:off x="5731331" y="1309007"/>
              <a:ext cx="4757157"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Standard - EN 301 549</a:t>
              </a:r>
            </a:p>
            <a:p>
              <a:pPr algn="r"/>
              <a:r>
                <a:rPr lang="en-GB" sz="1400">
                  <a:solidFill>
                    <a:srgbClr val="00131D"/>
                  </a:solidFill>
                </a:rPr>
                <a:t>Accessibility requirements suitable for public procurement of ICT products and services in Europe</a:t>
              </a:r>
            </a:p>
          </p:txBody>
        </p:sp>
        <p:pic>
          <p:nvPicPr>
            <p:cNvPr id="72" name="Picture 71" descr="A close up of a logo&#10;&#10;Description automatically generated">
              <a:extLst>
                <a:ext uri="{FF2B5EF4-FFF2-40B4-BE49-F238E27FC236}">
                  <a16:creationId xmlns:a16="http://schemas.microsoft.com/office/drawing/2014/main" id="{D037FC64-5517-444F-8535-343F776628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5837438" y="1412214"/>
              <a:ext cx="298772" cy="260085"/>
            </a:xfrm>
            <a:prstGeom prst="rect">
              <a:avLst/>
            </a:prstGeom>
            <a:grpFill/>
          </p:spPr>
        </p:pic>
      </p:grpSp>
      <p:sp>
        <p:nvSpPr>
          <p:cNvPr id="74" name="Rectangle: Rounded Corners 73">
            <a:extLst>
              <a:ext uri="{FF2B5EF4-FFF2-40B4-BE49-F238E27FC236}">
                <a16:creationId xmlns:a16="http://schemas.microsoft.com/office/drawing/2014/main" id="{3B870832-ED15-4DBF-AF84-4BC2A4B856C1}"/>
              </a:ext>
            </a:extLst>
          </p:cNvPr>
          <p:cNvSpPr/>
          <p:nvPr/>
        </p:nvSpPr>
        <p:spPr>
          <a:xfrm>
            <a:off x="6915934" y="1750050"/>
            <a:ext cx="4757157" cy="930707"/>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600">
                <a:solidFill>
                  <a:srgbClr val="00131D"/>
                </a:solidFill>
              </a:rPr>
              <a:t>REGULATION (EU) No 1025/2012 OF THE EUROPEAN PARLIAMENT AND OF THE COUNCIL</a:t>
            </a:r>
            <a:endParaRPr lang="en-GB" sz="1200">
              <a:solidFill>
                <a:srgbClr val="00131D"/>
              </a:solidFill>
            </a:endParaRPr>
          </a:p>
        </p:txBody>
      </p:sp>
      <p:pic>
        <p:nvPicPr>
          <p:cNvPr id="75" name="Picture 74">
            <a:extLst>
              <a:ext uri="{FF2B5EF4-FFF2-40B4-BE49-F238E27FC236}">
                <a16:creationId xmlns:a16="http://schemas.microsoft.com/office/drawing/2014/main" id="{507A2504-FD25-40D3-8B4B-6D5C1595912A}"/>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7001581" y="1870553"/>
            <a:ext cx="357460" cy="311173"/>
          </a:xfrm>
          <a:prstGeom prst="rect">
            <a:avLst/>
          </a:prstGeom>
          <a:solidFill>
            <a:schemeClr val="bg1">
              <a:lumMod val="20000"/>
              <a:lumOff val="80000"/>
            </a:schemeClr>
          </a:solidFill>
        </p:spPr>
      </p:pic>
      <p:grpSp>
        <p:nvGrpSpPr>
          <p:cNvPr id="76" name="Group 75">
            <a:extLst>
              <a:ext uri="{FF2B5EF4-FFF2-40B4-BE49-F238E27FC236}">
                <a16:creationId xmlns:a16="http://schemas.microsoft.com/office/drawing/2014/main" id="{930210FD-9A43-49B3-B5D9-054792D8B1FC}"/>
              </a:ext>
              <a:ext uri="{C183D7F6-B498-43B3-948B-1728B52AA6E4}">
                <adec:decorative xmlns:adec="http://schemas.microsoft.com/office/drawing/2017/decorative" val="1"/>
              </a:ext>
            </a:extLst>
          </p:cNvPr>
          <p:cNvGrpSpPr/>
          <p:nvPr/>
        </p:nvGrpSpPr>
        <p:grpSpPr>
          <a:xfrm>
            <a:off x="7443857" y="4218168"/>
            <a:ext cx="3701309" cy="684139"/>
            <a:chOff x="5815691" y="3748910"/>
            <a:chExt cx="3701309" cy="930707"/>
          </a:xfrm>
          <a:solidFill>
            <a:schemeClr val="bg1">
              <a:lumMod val="20000"/>
              <a:lumOff val="80000"/>
            </a:schemeClr>
          </a:solidFill>
        </p:grpSpPr>
        <p:sp>
          <p:nvSpPr>
            <p:cNvPr id="77" name="Rectangle: Rounded Corners 76">
              <a:extLst>
                <a:ext uri="{FF2B5EF4-FFF2-40B4-BE49-F238E27FC236}">
                  <a16:creationId xmlns:a16="http://schemas.microsoft.com/office/drawing/2014/main" id="{ADE558E2-C24D-4F4C-BE74-FB66595E3C05}"/>
                </a:ext>
              </a:extLst>
            </p:cNvPr>
            <p:cNvSpPr/>
            <p:nvPr/>
          </p:nvSpPr>
          <p:spPr>
            <a:xfrm>
              <a:off x="5815691" y="3748910"/>
              <a:ext cx="3701309"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WCAG 2.X Level AA</a:t>
              </a:r>
              <a:endParaRPr lang="en-GB" sz="1400">
                <a:solidFill>
                  <a:srgbClr val="00131D"/>
                </a:solidFill>
              </a:endParaRPr>
            </a:p>
          </p:txBody>
        </p:sp>
        <p:pic>
          <p:nvPicPr>
            <p:cNvPr id="78" name="Picture 77" descr="A close up of a sign&#10;&#10;Description automatically generated">
              <a:extLst>
                <a:ext uri="{FF2B5EF4-FFF2-40B4-BE49-F238E27FC236}">
                  <a16:creationId xmlns:a16="http://schemas.microsoft.com/office/drawing/2014/main" id="{138A44CB-3237-41C5-A551-18DEFBE17D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899" y="3761474"/>
              <a:ext cx="1330305" cy="905577"/>
            </a:xfrm>
            <a:prstGeom prst="rect">
              <a:avLst/>
            </a:prstGeom>
            <a:grpFill/>
          </p:spPr>
        </p:pic>
      </p:grpSp>
      <p:cxnSp>
        <p:nvCxnSpPr>
          <p:cNvPr id="79" name="Straight Arrow Connector 78">
            <a:extLst>
              <a:ext uri="{FF2B5EF4-FFF2-40B4-BE49-F238E27FC236}">
                <a16:creationId xmlns:a16="http://schemas.microsoft.com/office/drawing/2014/main" id="{90AEC8AF-8262-4BD1-A307-C0F95810007C}"/>
              </a:ext>
              <a:ext uri="{C183D7F6-B498-43B3-948B-1728B52AA6E4}">
                <adec:decorative xmlns:adec="http://schemas.microsoft.com/office/drawing/2017/decorative" val="1"/>
              </a:ext>
            </a:extLst>
          </p:cNvPr>
          <p:cNvCxnSpPr>
            <a:cxnSpLocks/>
            <a:endCxn id="64" idx="0"/>
          </p:cNvCxnSpPr>
          <p:nvPr/>
        </p:nvCxnSpPr>
        <p:spPr>
          <a:xfrm flipH="1">
            <a:off x="2682689" y="2743400"/>
            <a:ext cx="1" cy="37027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3DA0D52-3A2B-4685-95AF-49F2FA8DB8A6}"/>
              </a:ext>
              <a:ext uri="{C183D7F6-B498-43B3-948B-1728B52AA6E4}">
                <adec:decorative xmlns:adec="http://schemas.microsoft.com/office/drawing/2017/decorative" val="1"/>
              </a:ext>
            </a:extLst>
          </p:cNvPr>
          <p:cNvCxnSpPr>
            <a:cxnSpLocks/>
          </p:cNvCxnSpPr>
          <p:nvPr/>
        </p:nvCxnSpPr>
        <p:spPr>
          <a:xfrm flipV="1">
            <a:off x="4741489" y="2025983"/>
            <a:ext cx="2089590"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E7E4311-859D-44F0-BD99-5237C552F16B}"/>
              </a:ext>
              <a:ext uri="{C183D7F6-B498-43B3-948B-1728B52AA6E4}">
                <adec:decorative xmlns:adec="http://schemas.microsoft.com/office/drawing/2017/decorative" val="1"/>
              </a:ext>
            </a:extLst>
          </p:cNvPr>
          <p:cNvCxnSpPr>
            <a:cxnSpLocks/>
          </p:cNvCxnSpPr>
          <p:nvPr/>
        </p:nvCxnSpPr>
        <p:spPr>
          <a:xfrm>
            <a:off x="4741489" y="2025984"/>
            <a:ext cx="2216549" cy="88898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47E118-582F-4F8D-9AEC-FA85546A9E74}"/>
              </a:ext>
              <a:ext uri="{C183D7F6-B498-43B3-948B-1728B52AA6E4}">
                <adec:decorative xmlns:adec="http://schemas.microsoft.com/office/drawing/2017/decorative" val="1"/>
              </a:ext>
            </a:extLst>
          </p:cNvPr>
          <p:cNvCxnSpPr>
            <a:cxnSpLocks/>
          </p:cNvCxnSpPr>
          <p:nvPr/>
        </p:nvCxnSpPr>
        <p:spPr>
          <a:xfrm flipV="1">
            <a:off x="5028696" y="2343286"/>
            <a:ext cx="1802383" cy="87418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C89E3E8-41C5-4938-BC7D-CABF5570B29C}"/>
              </a:ext>
              <a:ext uri="{C183D7F6-B498-43B3-948B-1728B52AA6E4}">
                <adec:decorative xmlns:adec="http://schemas.microsoft.com/office/drawing/2017/decorative" val="1"/>
              </a:ext>
            </a:extLst>
          </p:cNvPr>
          <p:cNvCxnSpPr>
            <a:cxnSpLocks/>
          </p:cNvCxnSpPr>
          <p:nvPr/>
        </p:nvCxnSpPr>
        <p:spPr>
          <a:xfrm flipV="1">
            <a:off x="5028696" y="3217471"/>
            <a:ext cx="1802383"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479BCE8-EA94-4CA8-B67B-6477B8461CE0}"/>
              </a:ext>
              <a:ext uri="{C183D7F6-B498-43B3-948B-1728B52AA6E4}">
                <adec:decorative xmlns:adec="http://schemas.microsoft.com/office/drawing/2017/decorative" val="1"/>
              </a:ext>
            </a:extLst>
          </p:cNvPr>
          <p:cNvSpPr txBox="1"/>
          <p:nvPr/>
        </p:nvSpPr>
        <p:spPr>
          <a:xfrm>
            <a:off x="322582" y="5115542"/>
            <a:ext cx="5789063" cy="461665"/>
          </a:xfrm>
          <a:prstGeom prst="rect">
            <a:avLst/>
          </a:prstGeom>
          <a:noFill/>
        </p:spPr>
        <p:txBody>
          <a:bodyPr wrap="square" rtlCol="0">
            <a:spAutoFit/>
          </a:bodyPr>
          <a:lstStyle/>
          <a:p>
            <a:r>
              <a:rPr lang="en-GB" sz="1200">
                <a:solidFill>
                  <a:schemeClr val="accent5"/>
                </a:solidFill>
              </a:rPr>
              <a:t>The “failure to make a reasonable adjustment” definition in the 2018 SI refers to the detail already determined in the above two acts.</a:t>
            </a:r>
          </a:p>
        </p:txBody>
      </p:sp>
      <p:cxnSp>
        <p:nvCxnSpPr>
          <p:cNvPr id="85" name="Straight Arrow Connector 84">
            <a:extLst>
              <a:ext uri="{FF2B5EF4-FFF2-40B4-BE49-F238E27FC236}">
                <a16:creationId xmlns:a16="http://schemas.microsoft.com/office/drawing/2014/main" id="{69EFA3B1-F00A-4117-BBEE-159F94980DCB}"/>
              </a:ext>
              <a:ext uri="{C183D7F6-B498-43B3-948B-1728B52AA6E4}">
                <adec:decorative xmlns:adec="http://schemas.microsoft.com/office/drawing/2017/decorative" val="1"/>
              </a:ext>
            </a:extLst>
          </p:cNvPr>
          <p:cNvCxnSpPr>
            <a:cxnSpLocks/>
            <a:stCxn id="66" idx="0"/>
          </p:cNvCxnSpPr>
          <p:nvPr/>
        </p:nvCxnSpPr>
        <p:spPr>
          <a:xfrm flipV="1">
            <a:off x="1618726" y="3926014"/>
            <a:ext cx="0" cy="200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3CF43E-37A8-4C4B-B80B-666AD3574F07}"/>
              </a:ext>
              <a:ext uri="{C183D7F6-B498-43B3-948B-1728B52AA6E4}">
                <adec:decorative xmlns:adec="http://schemas.microsoft.com/office/drawing/2017/decorative" val="1"/>
              </a:ext>
            </a:extLst>
          </p:cNvPr>
          <p:cNvCxnSpPr>
            <a:cxnSpLocks/>
          </p:cNvCxnSpPr>
          <p:nvPr/>
        </p:nvCxnSpPr>
        <p:spPr>
          <a:xfrm flipV="1">
            <a:off x="4399054" y="3926014"/>
            <a:ext cx="0" cy="22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92FF572-713B-4CF5-8868-E6DB99023B13}"/>
              </a:ext>
              <a:ext uri="{C183D7F6-B498-43B3-948B-1728B52AA6E4}">
                <adec:decorative xmlns:adec="http://schemas.microsoft.com/office/drawing/2017/decorative" val="1"/>
              </a:ext>
            </a:extLst>
          </p:cNvPr>
          <p:cNvCxnSpPr>
            <a:cxnSpLocks/>
          </p:cNvCxnSpPr>
          <p:nvPr/>
        </p:nvCxnSpPr>
        <p:spPr>
          <a:xfrm flipH="1" flipV="1">
            <a:off x="9575787" y="3834413"/>
            <a:ext cx="1832" cy="200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D25CFA5B-65F8-44C8-9498-758A37BF3B4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418519" y="4218168"/>
            <a:ext cx="302324" cy="298173"/>
          </a:xfrm>
          <a:prstGeom prst="rect">
            <a:avLst/>
          </a:prstGeom>
        </p:spPr>
      </p:pic>
      <p:sp>
        <p:nvSpPr>
          <p:cNvPr id="89" name="Rectangle: Rounded Corners 88">
            <a:extLst>
              <a:ext uri="{FF2B5EF4-FFF2-40B4-BE49-F238E27FC236}">
                <a16:creationId xmlns:a16="http://schemas.microsoft.com/office/drawing/2014/main" id="{BA98D37F-8220-4925-B23A-2F98756F9361}"/>
              </a:ext>
              <a:ext uri="{C183D7F6-B498-43B3-948B-1728B52AA6E4}">
                <adec:decorative xmlns:adec="http://schemas.microsoft.com/office/drawing/2017/decorative" val="1"/>
              </a:ext>
            </a:extLst>
          </p:cNvPr>
          <p:cNvSpPr/>
          <p:nvPr/>
        </p:nvSpPr>
        <p:spPr>
          <a:xfrm>
            <a:off x="384826" y="1933877"/>
            <a:ext cx="4393313" cy="821215"/>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a:solidFill>
                  <a:srgbClr val="00131D"/>
                </a:solidFill>
              </a:rPr>
              <a:t>Directive (EU) 2016/2102</a:t>
            </a:r>
          </a:p>
          <a:p>
            <a:pPr algn="r"/>
            <a:r>
              <a:rPr lang="en-GB" sz="1400">
                <a:solidFill>
                  <a:srgbClr val="00131D"/>
                </a:solidFill>
              </a:rPr>
              <a:t>On the Accessibility of the websites and mobile applications of public sector bodies</a:t>
            </a:r>
          </a:p>
        </p:txBody>
      </p:sp>
      <p:pic>
        <p:nvPicPr>
          <p:cNvPr id="90" name="Picture 89">
            <a:extLst>
              <a:ext uri="{FF2B5EF4-FFF2-40B4-BE49-F238E27FC236}">
                <a16:creationId xmlns:a16="http://schemas.microsoft.com/office/drawing/2014/main" id="{329BEE55-2360-4AB5-A6DD-DADD64314B47}"/>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946" t="10203" r="21946" b="10461"/>
          <a:stretch/>
        </p:blipFill>
        <p:spPr>
          <a:xfrm>
            <a:off x="463648" y="1982782"/>
            <a:ext cx="320484" cy="301811"/>
          </a:xfrm>
          <a:prstGeom prst="rect">
            <a:avLst/>
          </a:prstGeom>
        </p:spPr>
      </p:pic>
      <p:cxnSp>
        <p:nvCxnSpPr>
          <p:cNvPr id="91" name="Straight Arrow Connector 90">
            <a:extLst>
              <a:ext uri="{FF2B5EF4-FFF2-40B4-BE49-F238E27FC236}">
                <a16:creationId xmlns:a16="http://schemas.microsoft.com/office/drawing/2014/main" id="{CFD2383E-F838-4BB7-B8DE-204B274D5B6C}"/>
              </a:ext>
              <a:ext uri="{C183D7F6-B498-43B3-948B-1728B52AA6E4}">
                <adec:decorative xmlns:adec="http://schemas.microsoft.com/office/drawing/2017/decorative" val="1"/>
              </a:ext>
            </a:extLst>
          </p:cNvPr>
          <p:cNvCxnSpPr>
            <a:cxnSpLocks/>
          </p:cNvCxnSpPr>
          <p:nvPr/>
        </p:nvCxnSpPr>
        <p:spPr>
          <a:xfrm flipV="1">
            <a:off x="4672505" y="2178383"/>
            <a:ext cx="2089590"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5B34F11-11CF-4750-A3B3-7B631BDC720D}"/>
              </a:ext>
              <a:ext uri="{C183D7F6-B498-43B3-948B-1728B52AA6E4}">
                <adec:decorative xmlns:adec="http://schemas.microsoft.com/office/drawing/2017/decorative" val="1"/>
              </a:ext>
            </a:extLst>
          </p:cNvPr>
          <p:cNvCxnSpPr>
            <a:cxnSpLocks/>
          </p:cNvCxnSpPr>
          <p:nvPr/>
        </p:nvCxnSpPr>
        <p:spPr>
          <a:xfrm>
            <a:off x="4672505" y="2178384"/>
            <a:ext cx="2216549" cy="88898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8FFBA2B-B0D8-4131-B2FD-F662C18FD992}"/>
              </a:ext>
              <a:ext uri="{C183D7F6-B498-43B3-948B-1728B52AA6E4}">
                <adec:decorative xmlns:adec="http://schemas.microsoft.com/office/drawing/2017/decorative" val="1"/>
              </a:ext>
            </a:extLst>
          </p:cNvPr>
          <p:cNvCxnSpPr>
            <a:cxnSpLocks/>
          </p:cNvCxnSpPr>
          <p:nvPr/>
        </p:nvCxnSpPr>
        <p:spPr>
          <a:xfrm flipV="1">
            <a:off x="4959712" y="2495686"/>
            <a:ext cx="1802383" cy="874186"/>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6C8BFDF-6DB7-4C4E-B25A-AE3718375A38}"/>
              </a:ext>
              <a:ext uri="{C183D7F6-B498-43B3-948B-1728B52AA6E4}">
                <adec:decorative xmlns:adec="http://schemas.microsoft.com/office/drawing/2017/decorative" val="1"/>
              </a:ext>
            </a:extLst>
          </p:cNvPr>
          <p:cNvCxnSpPr>
            <a:cxnSpLocks/>
          </p:cNvCxnSpPr>
          <p:nvPr/>
        </p:nvCxnSpPr>
        <p:spPr>
          <a:xfrm flipV="1">
            <a:off x="4959712" y="3369871"/>
            <a:ext cx="1802383"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94AD38A-E577-433F-98F9-5B4525E201BA}"/>
              </a:ext>
              <a:ext uri="{C183D7F6-B498-43B3-948B-1728B52AA6E4}">
                <adec:decorative xmlns:adec="http://schemas.microsoft.com/office/drawing/2017/decorative" val="1"/>
              </a:ext>
            </a:extLst>
          </p:cNvPr>
          <p:cNvCxnSpPr>
            <a:cxnSpLocks/>
          </p:cNvCxnSpPr>
          <p:nvPr/>
        </p:nvCxnSpPr>
        <p:spPr>
          <a:xfrm flipV="1">
            <a:off x="9749042" y="3844039"/>
            <a:ext cx="0" cy="37412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84B7322-C732-4E91-B147-8BDA8D193830}"/>
              </a:ext>
            </a:extLst>
          </p:cNvPr>
          <p:cNvSpPr>
            <a:spLocks noGrp="1"/>
          </p:cNvSpPr>
          <p:nvPr>
            <p:ph type="sldNum" sz="quarter" idx="4"/>
          </p:nvPr>
        </p:nvSpPr>
        <p:spPr/>
        <p:txBody>
          <a:bodyPr/>
          <a:lstStyle/>
          <a:p>
            <a:fld id="{51AC9CB8-E4A1-4C80-A0FE-41AB03406E23}" type="slidenum">
              <a:rPr lang="en-GB" smtClean="0"/>
              <a:pPr/>
              <a:t>84</a:t>
            </a:fld>
            <a:endParaRPr lang="en-GB"/>
          </a:p>
        </p:txBody>
      </p:sp>
      <p:sp>
        <p:nvSpPr>
          <p:cNvPr id="4" name="Footer Placeholder 3">
            <a:extLst>
              <a:ext uri="{FF2B5EF4-FFF2-40B4-BE49-F238E27FC236}">
                <a16:creationId xmlns:a16="http://schemas.microsoft.com/office/drawing/2014/main" id="{185E245D-7F41-4DCC-B491-5313C0E9D8F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3669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par>
                                <p:cTn id="22" presetID="10" presetClass="entr" presetSubtype="0"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nodeType="with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fade">
                                      <p:cBhvr>
                                        <p:cTn id="56" dur="500"/>
                                        <p:tgtEl>
                                          <p:spTgt spid="87"/>
                                        </p:tgtEl>
                                      </p:cBhvr>
                                    </p:animEffect>
                                  </p:childTnLst>
                                </p:cTn>
                              </p:par>
                              <p:par>
                                <p:cTn id="57" presetID="10" presetClass="entr" presetSubtype="0" fill="hold"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500"/>
                                        <p:tgtEl>
                                          <p:spTgt spid="76"/>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par>
                                <p:cTn id="64" presetID="10" presetClass="entr" presetSubtype="0"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par>
                                <p:cTn id="67" presetID="10"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childTnLst>
                          </p:cTn>
                        </p:par>
                        <p:par>
                          <p:cTn id="73" fill="hold">
                            <p:stCondLst>
                              <p:cond delay="3000"/>
                            </p:stCondLst>
                            <p:childTnLst>
                              <p:par>
                                <p:cTn id="74" presetID="10" presetClass="entr" presetSubtype="0" fill="hold" nodeType="after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4" grpId="0"/>
      <p:bldP spid="8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147951"/>
            <a:ext cx="11772899" cy="2333991"/>
          </a:xfrm>
        </p:spPr>
        <p:txBody>
          <a:bodyPr>
            <a:normAutofit/>
          </a:bodyPr>
          <a:lstStyle/>
          <a:p>
            <a:pPr marL="0" indent="0">
              <a:buNone/>
            </a:pPr>
            <a:r>
              <a:rPr lang="en-GB"/>
              <a:t>Public Sector Bodies (Websites and Mobile Applications) (No. 2) Accessibility Regulations 2018 (PSBAR)</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3" name="Footer Placeholder 2">
            <a:extLst>
              <a:ext uri="{FF2B5EF4-FFF2-40B4-BE49-F238E27FC236}">
                <a16:creationId xmlns:a16="http://schemas.microsoft.com/office/drawing/2014/main" id="{1357A3BD-3446-4157-A3F5-0174677668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009563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(1)</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solidFill>
                  <a:schemeClr val="accent1"/>
                </a:solidFill>
              </a:rPr>
              <a:t>testable standards </a:t>
            </a:r>
            <a:r>
              <a:rPr lang="en-GB"/>
              <a:t>for web sites, documents, and mobile apps to meet in order to </a:t>
            </a:r>
            <a:r>
              <a:rPr lang="en-GB" b="1">
                <a:solidFill>
                  <a:schemeClr val="accent1"/>
                </a:solidFill>
              </a:rPr>
              <a:t>prove their accessibility</a:t>
            </a:r>
            <a:r>
              <a:rPr lang="en-GB">
                <a:solidFill>
                  <a:schemeClr val="bg1">
                    <a:lumMod val="10000"/>
                  </a:schemeClr>
                </a:solidFill>
              </a:rPr>
              <a:t>, and a way for organisations to </a:t>
            </a:r>
            <a:r>
              <a:rPr lang="en-GB" b="1">
                <a:solidFill>
                  <a:schemeClr val="bg1">
                    <a:lumMod val="10000"/>
                  </a:schemeClr>
                </a:solidFill>
              </a:rPr>
              <a:t>report on their compliance</a:t>
            </a:r>
            <a:r>
              <a:rPr lang="en-GB">
                <a:solidFill>
                  <a:schemeClr val="bg1">
                    <a:lumMod val="10000"/>
                  </a:schemeClr>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86</a:t>
            </a:fld>
            <a:endParaRPr lang="en-GB"/>
          </a:p>
        </p:txBody>
      </p:sp>
      <p:sp>
        <p:nvSpPr>
          <p:cNvPr id="3" name="Footer Placeholder 2">
            <a:extLst>
              <a:ext uri="{FF2B5EF4-FFF2-40B4-BE49-F238E27FC236}">
                <a16:creationId xmlns:a16="http://schemas.microsoft.com/office/drawing/2014/main" id="{E674A69E-0BB0-4717-8FAB-5760B4C3A3A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1918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(2)</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C97B08B1-7121-47C7-A70C-7BC5AF352134}"/>
              </a:ext>
            </a:extLst>
          </p:cNvPr>
          <p:cNvSpPr>
            <a:spLocks noGrp="1"/>
          </p:cNvSpPr>
          <p:nvPr>
            <p:ph type="sldNum" sz="quarter" idx="4"/>
          </p:nvPr>
        </p:nvSpPr>
        <p:spPr/>
        <p:txBody>
          <a:bodyPr/>
          <a:lstStyle/>
          <a:p>
            <a:fld id="{51AC9CB8-E4A1-4C80-A0FE-41AB03406E23}" type="slidenum">
              <a:rPr lang="en-GB" smtClean="0"/>
              <a:pPr/>
              <a:t>87</a:t>
            </a:fld>
            <a:endParaRPr lang="en-GB"/>
          </a:p>
        </p:txBody>
      </p:sp>
      <p:sp>
        <p:nvSpPr>
          <p:cNvPr id="3" name="Footer Placeholder 2">
            <a:extLst>
              <a:ext uri="{FF2B5EF4-FFF2-40B4-BE49-F238E27FC236}">
                <a16:creationId xmlns:a16="http://schemas.microsoft.com/office/drawing/2014/main" id="{857E4E15-67B4-4CAC-A757-ED05159726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2482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(3)</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940AB90B-C006-4990-949E-E0CD1F726143}"/>
              </a:ext>
            </a:extLst>
          </p:cNvPr>
          <p:cNvSpPr>
            <a:spLocks noGrp="1"/>
          </p:cNvSpPr>
          <p:nvPr>
            <p:ph type="sldNum" sz="quarter" idx="4"/>
          </p:nvPr>
        </p:nvSpPr>
        <p:spPr/>
        <p:txBody>
          <a:bodyPr/>
          <a:lstStyle/>
          <a:p>
            <a:fld id="{51AC9CB8-E4A1-4C80-A0FE-41AB03406E23}" type="slidenum">
              <a:rPr lang="en-GB" smtClean="0"/>
              <a:pPr/>
              <a:t>88</a:t>
            </a:fld>
            <a:endParaRPr lang="en-GB"/>
          </a:p>
        </p:txBody>
      </p:sp>
      <p:sp>
        <p:nvSpPr>
          <p:cNvPr id="3" name="Footer Placeholder 2">
            <a:extLst>
              <a:ext uri="{FF2B5EF4-FFF2-40B4-BE49-F238E27FC236}">
                <a16:creationId xmlns:a16="http://schemas.microsoft.com/office/drawing/2014/main" id="{4A50B8CF-3018-471F-AC09-F58F9F6A94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87158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342A-D148-4C05-B6BF-E190F46EBF2E}"/>
              </a:ext>
            </a:extLst>
          </p:cNvPr>
          <p:cNvSpPr>
            <a:spLocks noGrp="1"/>
          </p:cNvSpPr>
          <p:nvPr>
            <p:ph type="title" idx="4294967295"/>
          </p:nvPr>
        </p:nvSpPr>
        <p:spPr>
          <a:xfrm>
            <a:off x="0" y="180975"/>
            <a:ext cx="10515600" cy="1154113"/>
          </a:xfrm>
        </p:spPr>
        <p:txBody>
          <a:bodyPr/>
          <a:lstStyle/>
          <a:p>
            <a:r>
              <a:rPr lang="en-GB">
                <a:solidFill>
                  <a:schemeClr val="tx1"/>
                </a:solidFill>
              </a:rPr>
              <a:t>PSBAR timeline</a:t>
            </a:r>
          </a:p>
        </p:txBody>
      </p:sp>
      <p:graphicFrame>
        <p:nvGraphicFramePr>
          <p:cNvPr id="7" name="Content Placeholder 6" descr="23 September 2019&#10;Websites published on or after 23 September 2018. &#10;Office file formats*&#10;Extranets and intranets**&#10;&#10;23 September 2020&#10;Websites published before 22 September 2018.&#10;&#10;23 June 2021&#10;Mobile apps.&#10;">
            <a:extLst>
              <a:ext uri="{FF2B5EF4-FFF2-40B4-BE49-F238E27FC236}">
                <a16:creationId xmlns:a16="http://schemas.microsoft.com/office/drawing/2014/main" id="{9C8FF1E8-9D6F-41ED-A3F8-6C10BE72198B}"/>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433944973"/>
              </p:ext>
            </p:extLst>
          </p:nvPr>
        </p:nvGraphicFramePr>
        <p:xfrm>
          <a:off x="576938" y="-14966"/>
          <a:ext cx="10791825" cy="5627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a:extLst>
              <a:ext uri="{FF2B5EF4-FFF2-40B4-BE49-F238E27FC236}">
                <a16:creationId xmlns:a16="http://schemas.microsoft.com/office/drawing/2014/main" id="{CFDE3ECC-C907-4069-9FC4-27F3A20E306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57712" y="2190349"/>
            <a:ext cx="914400" cy="914400"/>
          </a:xfrm>
          <a:prstGeom prst="rect">
            <a:avLst/>
          </a:prstGeom>
        </p:spPr>
      </p:pic>
      <p:pic>
        <p:nvPicPr>
          <p:cNvPr id="10" name="Graphic 9">
            <a:extLst>
              <a:ext uri="{FF2B5EF4-FFF2-40B4-BE49-F238E27FC236}">
                <a16:creationId xmlns:a16="http://schemas.microsoft.com/office/drawing/2014/main" id="{DD85F8AA-B98B-4EE0-BC00-188331CA9C5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5299" y="3406347"/>
            <a:ext cx="914400" cy="914400"/>
          </a:xfrm>
          <a:prstGeom prst="rect">
            <a:avLst/>
          </a:prstGeom>
        </p:spPr>
      </p:pic>
      <p:pic>
        <p:nvPicPr>
          <p:cNvPr id="12" name="Graphic 11">
            <a:extLst>
              <a:ext uri="{FF2B5EF4-FFF2-40B4-BE49-F238E27FC236}">
                <a16:creationId xmlns:a16="http://schemas.microsoft.com/office/drawing/2014/main" id="{BE9CCF99-0E5E-4FA5-8D14-A587359D0C8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7712" y="3308983"/>
            <a:ext cx="914400" cy="914400"/>
          </a:xfrm>
          <a:prstGeom prst="rect">
            <a:avLst/>
          </a:prstGeom>
        </p:spPr>
      </p:pic>
      <p:pic>
        <p:nvPicPr>
          <p:cNvPr id="14" name="Graphic 13">
            <a:extLst>
              <a:ext uri="{FF2B5EF4-FFF2-40B4-BE49-F238E27FC236}">
                <a16:creationId xmlns:a16="http://schemas.microsoft.com/office/drawing/2014/main" id="{763D6316-2FB5-4AD6-B991-02622063A0C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57712" y="4351279"/>
            <a:ext cx="914400" cy="914400"/>
          </a:xfrm>
          <a:prstGeom prst="rect">
            <a:avLst/>
          </a:prstGeom>
        </p:spPr>
      </p:pic>
      <p:pic>
        <p:nvPicPr>
          <p:cNvPr id="16" name="Graphic 15">
            <a:extLst>
              <a:ext uri="{FF2B5EF4-FFF2-40B4-BE49-F238E27FC236}">
                <a16:creationId xmlns:a16="http://schemas.microsoft.com/office/drawing/2014/main" id="{4FD06059-C6D7-40D7-ACA7-8B6BE523F50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91924" y="3436879"/>
            <a:ext cx="914400" cy="914400"/>
          </a:xfrm>
          <a:prstGeom prst="rect">
            <a:avLst/>
          </a:prstGeom>
        </p:spPr>
      </p:pic>
      <p:sp>
        <p:nvSpPr>
          <p:cNvPr id="17" name="Rectangle: Rounded Corners 16">
            <a:extLst>
              <a:ext uri="{FF2B5EF4-FFF2-40B4-BE49-F238E27FC236}">
                <a16:creationId xmlns:a16="http://schemas.microsoft.com/office/drawing/2014/main" id="{54C0862C-A4C6-4EF6-9CD0-F85BEB4AC0D4}"/>
              </a:ext>
            </a:extLst>
          </p:cNvPr>
          <p:cNvSpPr/>
          <p:nvPr/>
        </p:nvSpPr>
        <p:spPr>
          <a:xfrm>
            <a:off x="838200" y="5417455"/>
            <a:ext cx="10629900" cy="914400"/>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chemeClr val="accent5"/>
                </a:solidFill>
                <a:latin typeface="+mj-lt"/>
              </a:rPr>
              <a:t>*</a:t>
            </a:r>
            <a:r>
              <a:rPr lang="en-GB" sz="1200" b="1">
                <a:solidFill>
                  <a:schemeClr val="accent5"/>
                </a:solidFill>
                <a:latin typeface="+mj-lt"/>
              </a:rPr>
              <a:t>Office file formats published from 23 September 2018, and any published before 23rd September 2018 which are needed for active administrative processes relating to the tasks performed by the public sector body.</a:t>
            </a:r>
          </a:p>
          <a:p>
            <a:r>
              <a:rPr lang="en-GB" sz="1200" b="1">
                <a:solidFill>
                  <a:schemeClr val="accent5"/>
                </a:solidFill>
                <a:latin typeface="+mj-lt"/>
              </a:rPr>
              <a:t>**Content of extranets and intranets published on or after 23rd September 2019, and any content published before 23rd September 2019 that has been substantially revised.</a:t>
            </a:r>
            <a:endParaRPr lang="en-GB" sz="1200">
              <a:solidFill>
                <a:schemeClr val="accent5"/>
              </a:solidFill>
              <a:latin typeface="+mj-lt"/>
            </a:endParaRPr>
          </a:p>
        </p:txBody>
      </p:sp>
      <p:sp>
        <p:nvSpPr>
          <p:cNvPr id="3" name="Slide Number Placeholder 2">
            <a:extLst>
              <a:ext uri="{FF2B5EF4-FFF2-40B4-BE49-F238E27FC236}">
                <a16:creationId xmlns:a16="http://schemas.microsoft.com/office/drawing/2014/main" id="{858F5AE4-C440-4300-B005-7C2D61CF1324}"/>
              </a:ext>
            </a:extLst>
          </p:cNvPr>
          <p:cNvSpPr>
            <a:spLocks noGrp="1"/>
          </p:cNvSpPr>
          <p:nvPr>
            <p:ph type="sldNum" sz="quarter" idx="4"/>
          </p:nvPr>
        </p:nvSpPr>
        <p:spPr/>
        <p:txBody>
          <a:bodyPr/>
          <a:lstStyle/>
          <a:p>
            <a:fld id="{51AC9CB8-E4A1-4C80-A0FE-41AB03406E23}" type="slidenum">
              <a:rPr lang="en-GB" smtClean="0"/>
              <a:pPr/>
              <a:t>89</a:t>
            </a:fld>
            <a:endParaRPr lang="en-GB"/>
          </a:p>
        </p:txBody>
      </p:sp>
      <p:sp>
        <p:nvSpPr>
          <p:cNvPr id="4" name="Footer Placeholder 3">
            <a:extLst>
              <a:ext uri="{FF2B5EF4-FFF2-40B4-BE49-F238E27FC236}">
                <a16:creationId xmlns:a16="http://schemas.microsoft.com/office/drawing/2014/main" id="{97A045D5-6134-4A3A-9A83-AA916C1DBE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78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We won’t have all the answers</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771057226"/>
              </p:ext>
            </p:extLst>
          </p:nvPr>
        </p:nvGraphicFramePr>
        <p:xfrm>
          <a:off x="593125" y="1596980"/>
          <a:ext cx="10836876" cy="45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A837819B-9008-49B3-854C-D8AD538E233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8761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4F95-1C0B-4568-987D-1A1B5E27350B}"/>
              </a:ext>
            </a:extLst>
          </p:cNvPr>
          <p:cNvSpPr>
            <a:spLocks noGrp="1"/>
          </p:cNvSpPr>
          <p:nvPr>
            <p:ph type="title"/>
          </p:nvPr>
        </p:nvSpPr>
        <p:spPr>
          <a:xfrm>
            <a:off x="190500" y="147952"/>
            <a:ext cx="11772899" cy="1153360"/>
          </a:xfrm>
        </p:spPr>
        <p:txBody>
          <a:bodyPr anchor="ctr">
            <a:normAutofit/>
          </a:bodyPr>
          <a:lstStyle/>
          <a:p>
            <a:r>
              <a:rPr lang="en-GB"/>
              <a:t>What’s the worst that can happen?</a:t>
            </a:r>
          </a:p>
        </p:txBody>
      </p:sp>
      <p:pic>
        <p:nvPicPr>
          <p:cNvPr id="7" name="Picture 5" descr="Magnifying glass on clear background">
            <a:extLst>
              <a:ext uri="{FF2B5EF4-FFF2-40B4-BE49-F238E27FC236}">
                <a16:creationId xmlns:a16="http://schemas.microsoft.com/office/drawing/2014/main" id="{57300B0B-33A8-420A-8AA9-21ED493F8296}"/>
              </a:ext>
            </a:extLst>
          </p:cNvPr>
          <p:cNvPicPr>
            <a:picLocks noChangeAspect="1"/>
          </p:cNvPicPr>
          <p:nvPr/>
        </p:nvPicPr>
        <p:blipFill rotWithShape="1">
          <a:blip r:embed="rId2"/>
          <a:srcRect t="12740" r="-1" b="30946"/>
          <a:stretch/>
        </p:blipFill>
        <p:spPr>
          <a:xfrm>
            <a:off x="190500" y="1733492"/>
            <a:ext cx="11772899" cy="4425401"/>
          </a:xfrm>
          <a:prstGeom prst="rect">
            <a:avLst/>
          </a:prstGeom>
          <a:noFill/>
          <a:ln w="38100">
            <a:solidFill>
              <a:schemeClr val="bg1"/>
            </a:solidFill>
          </a:ln>
        </p:spPr>
      </p:pic>
      <p:sp>
        <p:nvSpPr>
          <p:cNvPr id="4" name="Slide Number Placeholder 3">
            <a:extLst>
              <a:ext uri="{FF2B5EF4-FFF2-40B4-BE49-F238E27FC236}">
                <a16:creationId xmlns:a16="http://schemas.microsoft.com/office/drawing/2014/main" id="{5FD35B28-3730-4940-BD23-71D759F5ED2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90</a:t>
            </a:fld>
            <a:endParaRPr lang="en-GB"/>
          </a:p>
        </p:txBody>
      </p:sp>
      <p:sp>
        <p:nvSpPr>
          <p:cNvPr id="3" name="Footer Placeholder 2">
            <a:extLst>
              <a:ext uri="{FF2B5EF4-FFF2-40B4-BE49-F238E27FC236}">
                <a16:creationId xmlns:a16="http://schemas.microsoft.com/office/drawing/2014/main" id="{8A1F9088-E870-43D1-BFF4-2A1A0A4B7B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72954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7995E-7229-45FA-8833-02ED55FF80E1}"/>
              </a:ext>
            </a:extLst>
          </p:cNvPr>
          <p:cNvSpPr>
            <a:spLocks noGrp="1"/>
          </p:cNvSpPr>
          <p:nvPr>
            <p:ph type="title"/>
          </p:nvPr>
        </p:nvSpPr>
        <p:spPr/>
        <p:txBody>
          <a:bodyPr/>
          <a:lstStyle/>
          <a:p>
            <a:r>
              <a:rPr lang="en-GB"/>
              <a:t>What’s the worst that can happen? </a:t>
            </a:r>
            <a:r>
              <a:rPr lang="en-GB">
                <a:solidFill>
                  <a:schemeClr val="tx1"/>
                </a:solidFill>
              </a:rPr>
              <a:t>2</a:t>
            </a:r>
          </a:p>
        </p:txBody>
      </p:sp>
      <p:graphicFrame>
        <p:nvGraphicFramePr>
          <p:cNvPr id="6" name="Content Placeholder 2" descr="EHRC investigation following report and monitoring by CDDO&#10;Discrimination claim by injured party&#10;Reputational damage&#10;">
            <a:extLst>
              <a:ext uri="{FF2B5EF4-FFF2-40B4-BE49-F238E27FC236}">
                <a16:creationId xmlns:a16="http://schemas.microsoft.com/office/drawing/2014/main" id="{F0815EF9-ABFA-4AB8-9573-4A222A963DFE}"/>
              </a:ext>
            </a:extLst>
          </p:cNvPr>
          <p:cNvGraphicFramePr>
            <a:graphicFrameLocks noGrp="1"/>
          </p:cNvGraphicFramePr>
          <p:nvPr>
            <p:ph idx="1"/>
            <p:extLst>
              <p:ext uri="{D42A27DB-BD31-4B8C-83A1-F6EECF244321}">
                <p14:modId xmlns:p14="http://schemas.microsoft.com/office/powerpoint/2010/main" val="283810437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66C22CF-6665-4FAA-904F-632E46F5AD9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91</a:t>
            </a:fld>
            <a:endParaRPr lang="en-GB"/>
          </a:p>
        </p:txBody>
      </p:sp>
      <p:sp>
        <p:nvSpPr>
          <p:cNvPr id="2" name="Footer Placeholder 1">
            <a:extLst>
              <a:ext uri="{FF2B5EF4-FFF2-40B4-BE49-F238E27FC236}">
                <a16:creationId xmlns:a16="http://schemas.microsoft.com/office/drawing/2014/main" id="{5D78B6FA-9BA9-4233-B5DE-9CB901292AA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35559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4A4CA-EAAF-4127-A42B-5160B12FDF7E}"/>
              </a:ext>
            </a:extLst>
          </p:cNvPr>
          <p:cNvSpPr>
            <a:spLocks noGrp="1"/>
          </p:cNvSpPr>
          <p:nvPr>
            <p:ph type="title"/>
          </p:nvPr>
        </p:nvSpPr>
        <p:spPr>
          <a:xfrm>
            <a:off x="190500" y="147952"/>
            <a:ext cx="11772899" cy="1153360"/>
          </a:xfrm>
        </p:spPr>
        <p:txBody>
          <a:bodyPr anchor="ctr">
            <a:normAutofit/>
          </a:bodyPr>
          <a:lstStyle/>
          <a:p>
            <a:r>
              <a:rPr lang="en-GB" dirty="0"/>
              <a:t>Disadvantage of legalistic approach</a:t>
            </a:r>
          </a:p>
        </p:txBody>
      </p:sp>
      <p:pic>
        <p:nvPicPr>
          <p:cNvPr id="2050" name="Picture 2">
            <a:extLst>
              <a:ext uri="{FF2B5EF4-FFF2-40B4-BE49-F238E27FC236}">
                <a16:creationId xmlns:a16="http://schemas.microsoft.com/office/drawing/2014/main" id="{83BDFDE6-8A34-4BD1-90C0-C29F7F063F80}"/>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024" r="4" b="10278"/>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27CB5DF3-F61A-414F-8915-7C4FFFBB8B31}"/>
              </a:ext>
            </a:extLst>
          </p:cNvPr>
          <p:cNvSpPr>
            <a:spLocks noGrp="1"/>
          </p:cNvSpPr>
          <p:nvPr>
            <p:ph sz="half" idx="1"/>
          </p:nvPr>
        </p:nvSpPr>
        <p:spPr>
          <a:xfrm>
            <a:off x="6273799" y="1470991"/>
            <a:ext cx="5689600" cy="4740966"/>
          </a:xfrm>
        </p:spPr>
        <p:txBody>
          <a:bodyPr>
            <a:normAutofit/>
          </a:bodyPr>
          <a:lstStyle/>
          <a:p>
            <a:pPr marL="0" indent="0">
              <a:buNone/>
            </a:pPr>
            <a:r>
              <a:rPr lang="en-GB" sz="3300" dirty="0"/>
              <a:t>“When organisations work on accessibility only because they are afraid of being sued… they inevitably stop at compliance because that is the point where litigation risk ends.”</a:t>
            </a:r>
          </a:p>
          <a:p>
            <a:pPr marL="0" indent="0">
              <a:buNone/>
            </a:pPr>
            <a:endParaRPr lang="en-GB" sz="3300" dirty="0"/>
          </a:p>
          <a:p>
            <a:pPr marL="0" indent="0">
              <a:buNone/>
            </a:pPr>
            <a:r>
              <a:rPr lang="en-GB" sz="3300" dirty="0">
                <a:solidFill>
                  <a:schemeClr val="accent1"/>
                </a:solidFill>
              </a:rPr>
              <a:t>Lainey Feingold, LFLegal.com</a:t>
            </a:r>
          </a:p>
        </p:txBody>
      </p:sp>
      <p:sp>
        <p:nvSpPr>
          <p:cNvPr id="4" name="Slide Number Placeholder 3">
            <a:extLst>
              <a:ext uri="{FF2B5EF4-FFF2-40B4-BE49-F238E27FC236}">
                <a16:creationId xmlns:a16="http://schemas.microsoft.com/office/drawing/2014/main" id="{87C93B2C-1BCA-41DA-8134-DFF3FEDEDBC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92</a:t>
            </a:fld>
            <a:endParaRPr lang="en-GB"/>
          </a:p>
        </p:txBody>
      </p:sp>
      <p:sp>
        <p:nvSpPr>
          <p:cNvPr id="2" name="Footer Placeholder 1">
            <a:extLst>
              <a:ext uri="{FF2B5EF4-FFF2-40B4-BE49-F238E27FC236}">
                <a16:creationId xmlns:a16="http://schemas.microsoft.com/office/drawing/2014/main" id="{992213B7-DE48-451F-A099-9C2CFB4B938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48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0E3A3A-D5FC-4273-92C5-A429E7FAD303}"/>
              </a:ext>
            </a:extLst>
          </p:cNvPr>
          <p:cNvSpPr>
            <a:spLocks noGrp="1"/>
          </p:cNvSpPr>
          <p:nvPr>
            <p:ph type="title"/>
          </p:nvPr>
        </p:nvSpPr>
        <p:spPr/>
        <p:txBody>
          <a:bodyPr>
            <a:normAutofit fontScale="90000"/>
          </a:bodyPr>
          <a:lstStyle/>
          <a:p>
            <a:r>
              <a:rPr lang="en-GB" dirty="0"/>
              <a:t>WebAIM Hierarchy for motivating Accessibility Change</a:t>
            </a:r>
          </a:p>
        </p:txBody>
      </p:sp>
      <p:graphicFrame>
        <p:nvGraphicFramePr>
          <p:cNvPr id="8" name="Content Placeholder 7" descr="Inspire&#10;Enlighten&#10;Reward&#10;Require&#10;Punish&#10;Guilt&#10;">
            <a:extLst>
              <a:ext uri="{FF2B5EF4-FFF2-40B4-BE49-F238E27FC236}">
                <a16:creationId xmlns:a16="http://schemas.microsoft.com/office/drawing/2014/main" id="{CCAF029A-48BB-48E4-BA32-6FBF5DF2FA0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9B494C0E-18EB-44DA-A1D3-EDD228EAA571}"/>
              </a:ext>
            </a:extLst>
          </p:cNvPr>
          <p:cNvSpPr txBox="1"/>
          <p:nvPr/>
        </p:nvSpPr>
        <p:spPr>
          <a:xfrm>
            <a:off x="809910" y="3765197"/>
            <a:ext cx="2338240" cy="523220"/>
          </a:xfrm>
          <a:prstGeom prst="rect">
            <a:avLst/>
          </a:prstGeom>
          <a:noFill/>
        </p:spPr>
        <p:txBody>
          <a:bodyPr wrap="square" rtlCol="0">
            <a:spAutoFit/>
          </a:bodyPr>
          <a:lstStyle/>
          <a:p>
            <a:pPr algn="r"/>
            <a:r>
              <a:rPr lang="en-GB" sz="2800" dirty="0">
                <a:solidFill>
                  <a:schemeClr val="bg1"/>
                </a:solidFill>
              </a:rPr>
              <a:t>Effectiveness</a:t>
            </a:r>
          </a:p>
        </p:txBody>
      </p:sp>
      <p:cxnSp>
        <p:nvCxnSpPr>
          <p:cNvPr id="10" name="Straight Arrow Connector 9" descr="Effectiveness increases as we move from Guilt through Punish, Require, Reward, into Enlighten and Inspire.">
            <a:extLst>
              <a:ext uri="{FF2B5EF4-FFF2-40B4-BE49-F238E27FC236}">
                <a16:creationId xmlns:a16="http://schemas.microsoft.com/office/drawing/2014/main" id="{B707B26C-DE83-4384-95D5-914DCE8176CB}"/>
              </a:ext>
            </a:extLst>
          </p:cNvPr>
          <p:cNvCxnSpPr/>
          <p:nvPr/>
        </p:nvCxnSpPr>
        <p:spPr>
          <a:xfrm flipV="1">
            <a:off x="3265714" y="1894114"/>
            <a:ext cx="0" cy="42653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8EE68D5-7BF9-473F-8E73-E2B71CC5503B}"/>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2" name="Footer Placeholder 1">
            <a:extLst>
              <a:ext uri="{FF2B5EF4-FFF2-40B4-BE49-F238E27FC236}">
                <a16:creationId xmlns:a16="http://schemas.microsoft.com/office/drawing/2014/main" id="{2FFAA6DC-25BB-4B7C-8B4B-959AFB10B9B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208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077E-BB5A-498F-BC9E-1CDDC57165BE}"/>
              </a:ext>
            </a:extLst>
          </p:cNvPr>
          <p:cNvSpPr>
            <a:spLocks noGrp="1"/>
          </p:cNvSpPr>
          <p:nvPr>
            <p:ph type="title"/>
          </p:nvPr>
        </p:nvSpPr>
        <p:spPr>
          <a:xfrm>
            <a:off x="190500" y="147952"/>
            <a:ext cx="11772899" cy="1153360"/>
          </a:xfrm>
        </p:spPr>
        <p:txBody>
          <a:bodyPr anchor="ctr">
            <a:normAutofit/>
          </a:bodyPr>
          <a:lstStyle/>
          <a:p>
            <a:r>
              <a:rPr lang="en-GB"/>
              <a:t>Making the financial case is hard</a:t>
            </a:r>
          </a:p>
        </p:txBody>
      </p:sp>
      <p:sp>
        <p:nvSpPr>
          <p:cNvPr id="4" name="Slide Number Placeholder 3">
            <a:extLst>
              <a:ext uri="{FF2B5EF4-FFF2-40B4-BE49-F238E27FC236}">
                <a16:creationId xmlns:a16="http://schemas.microsoft.com/office/drawing/2014/main" id="{05642999-7838-4BD7-B68E-552380B9FFF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94</a:t>
            </a:fld>
            <a:endParaRPr lang="en-GB"/>
          </a:p>
        </p:txBody>
      </p:sp>
      <p:graphicFrame>
        <p:nvGraphicFramePr>
          <p:cNvPr id="6" name="Content Placeholder 2" descr="Improved continuation rate?&#10;Reduction in sick days?&#10;Reduction in support requests?&#10;More effective use of digital estate?&#10;Improved effectiveness of occupational health support?&#10;">
            <a:extLst>
              <a:ext uri="{FF2B5EF4-FFF2-40B4-BE49-F238E27FC236}">
                <a16:creationId xmlns:a16="http://schemas.microsoft.com/office/drawing/2014/main" id="{79ACD3C9-8956-4FDA-99F5-32DEEA04C595}"/>
              </a:ext>
            </a:extLst>
          </p:cNvPr>
          <p:cNvGraphicFramePr>
            <a:graphicFrameLocks noGrp="1"/>
          </p:cNvGraphicFramePr>
          <p:nvPr>
            <p:ph idx="1"/>
            <p:extLst>
              <p:ext uri="{D42A27DB-BD31-4B8C-83A1-F6EECF244321}">
                <p14:modId xmlns:p14="http://schemas.microsoft.com/office/powerpoint/2010/main" val="1713438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8BB8891-51CE-45AD-8EA9-47FC9FF31B8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52603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AD892-C096-411A-A001-AEDC1DD6F767}"/>
              </a:ext>
            </a:extLst>
          </p:cNvPr>
          <p:cNvSpPr>
            <a:spLocks noGrp="1"/>
          </p:cNvSpPr>
          <p:nvPr>
            <p:ph type="title"/>
          </p:nvPr>
        </p:nvSpPr>
        <p:spPr/>
        <p:txBody>
          <a:bodyPr/>
          <a:lstStyle/>
          <a:p>
            <a:r>
              <a:rPr lang="en-GB"/>
              <a:t>The business case should</a:t>
            </a:r>
          </a:p>
        </p:txBody>
      </p:sp>
      <p:graphicFrame>
        <p:nvGraphicFramePr>
          <p:cNvPr id="6" name="Content Placeholder 3" descr="Outline&#10; Outline the risks associated with ignoring accessibility.&#10;Provide&#10; Provide some indication of the resources needed.&#10;Confirm&#10; Confirm how improvements will be tracked.&#10;Specify&#10; Specify anticipated return on investment.&#10;">
            <a:extLst>
              <a:ext uri="{FF2B5EF4-FFF2-40B4-BE49-F238E27FC236}">
                <a16:creationId xmlns:a16="http://schemas.microsoft.com/office/drawing/2014/main" id="{5119B57F-7BE2-4C9D-A324-74CA97C5F309}"/>
              </a:ext>
            </a:extLst>
          </p:cNvPr>
          <p:cNvGraphicFramePr>
            <a:graphicFrameLocks noGrp="1"/>
          </p:cNvGraphicFramePr>
          <p:nvPr>
            <p:ph idx="1"/>
            <p:extLst>
              <p:ext uri="{D42A27DB-BD31-4B8C-83A1-F6EECF244321}">
                <p14:modId xmlns:p14="http://schemas.microsoft.com/office/powerpoint/2010/main" val="131527913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4886BB50-B13E-40FC-88BA-E9897FC8608C}"/>
              </a:ext>
            </a:extLst>
          </p:cNvPr>
          <p:cNvSpPr>
            <a:spLocks noGrp="1"/>
          </p:cNvSpPr>
          <p:nvPr>
            <p:ph type="sldNum" sz="quarter" idx="4"/>
          </p:nvPr>
        </p:nvSpPr>
        <p:spPr/>
        <p:txBody>
          <a:bodyPr/>
          <a:lstStyle/>
          <a:p>
            <a:fld id="{51AC9CB8-E4A1-4C80-A0FE-41AB03406E23}" type="slidenum">
              <a:rPr lang="en-GB" smtClean="0"/>
              <a:pPr/>
              <a:t>95</a:t>
            </a:fld>
            <a:endParaRPr lang="en-GB"/>
          </a:p>
        </p:txBody>
      </p:sp>
      <p:sp>
        <p:nvSpPr>
          <p:cNvPr id="4" name="Footer Placeholder 3">
            <a:extLst>
              <a:ext uri="{FF2B5EF4-FFF2-40B4-BE49-F238E27FC236}">
                <a16:creationId xmlns:a16="http://schemas.microsoft.com/office/drawing/2014/main" id="{B18D94E3-A6E2-4D53-9A90-B11505E1A6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04527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BE2002-52A0-4556-95E5-C3C1512B66DA}"/>
              </a:ext>
            </a:extLst>
          </p:cNvPr>
          <p:cNvSpPr>
            <a:spLocks noGrp="1"/>
          </p:cNvSpPr>
          <p:nvPr>
            <p:ph type="title"/>
          </p:nvPr>
        </p:nvSpPr>
        <p:spPr>
          <a:xfrm>
            <a:off x="190500" y="147952"/>
            <a:ext cx="11772899" cy="1153360"/>
          </a:xfrm>
        </p:spPr>
        <p:txBody>
          <a:bodyPr/>
          <a:lstStyle/>
          <a:p>
            <a:r>
              <a:rPr lang="en-US" dirty="0"/>
              <a:t>Further resources</a:t>
            </a:r>
          </a:p>
        </p:txBody>
      </p:sp>
      <p:pic>
        <p:nvPicPr>
          <p:cNvPr id="6" name="Content Placeholder 5" descr="The Business Case for Digital Accessibility&#10;&#10;Inclusive, Diverse, Responsible.">
            <a:extLst>
              <a:ext uri="{FF2B5EF4-FFF2-40B4-BE49-F238E27FC236}">
                <a16:creationId xmlns:a16="http://schemas.microsoft.com/office/drawing/2014/main" id="{944B1E20-D056-4F3B-99E7-A33F5A121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648349"/>
            <a:ext cx="11772899" cy="3561301"/>
          </a:xfrm>
          <a:noFill/>
          <a:ln w="38100">
            <a:solidFill>
              <a:schemeClr val="bg1"/>
            </a:solidFill>
          </a:ln>
        </p:spPr>
      </p:pic>
      <p:sp>
        <p:nvSpPr>
          <p:cNvPr id="4" name="Slide Number Placeholder 3">
            <a:extLst>
              <a:ext uri="{FF2B5EF4-FFF2-40B4-BE49-F238E27FC236}">
                <a16:creationId xmlns:a16="http://schemas.microsoft.com/office/drawing/2014/main" id="{DB069129-C37B-4BA5-8CE5-F27602CFE21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96</a:t>
            </a:fld>
            <a:endParaRPr lang="en-GB"/>
          </a:p>
        </p:txBody>
      </p:sp>
      <p:sp>
        <p:nvSpPr>
          <p:cNvPr id="7" name="TextBox 6">
            <a:extLst>
              <a:ext uri="{FF2B5EF4-FFF2-40B4-BE49-F238E27FC236}">
                <a16:creationId xmlns:a16="http://schemas.microsoft.com/office/drawing/2014/main" id="{60A722EC-91C9-4909-8148-78B7D447273A}"/>
              </a:ext>
            </a:extLst>
          </p:cNvPr>
          <p:cNvSpPr txBox="1"/>
          <p:nvPr/>
        </p:nvSpPr>
        <p:spPr>
          <a:xfrm>
            <a:off x="190500" y="5452722"/>
            <a:ext cx="6758940" cy="369332"/>
          </a:xfrm>
          <a:prstGeom prst="rect">
            <a:avLst/>
          </a:prstGeom>
          <a:noFill/>
        </p:spPr>
        <p:txBody>
          <a:bodyPr wrap="square" rtlCol="0">
            <a:spAutoFit/>
          </a:bodyPr>
          <a:lstStyle/>
          <a:p>
            <a:r>
              <a:rPr lang="en-GB" dirty="0">
                <a:hlinkClick r:id="rId4"/>
              </a:rPr>
              <a:t>https://www.w3.org/WAI/business-case/</a:t>
            </a:r>
            <a:r>
              <a:rPr lang="en-GB" dirty="0"/>
              <a:t> </a:t>
            </a:r>
          </a:p>
        </p:txBody>
      </p:sp>
      <p:sp>
        <p:nvSpPr>
          <p:cNvPr id="2" name="Footer Placeholder 1">
            <a:extLst>
              <a:ext uri="{FF2B5EF4-FFF2-40B4-BE49-F238E27FC236}">
                <a16:creationId xmlns:a16="http://schemas.microsoft.com/office/drawing/2014/main" id="{C9FD8FEE-C411-4942-AB71-898678929E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665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Raise awareness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97</a:t>
            </a:fld>
            <a:endParaRPr lang="en-GB"/>
          </a:p>
        </p:txBody>
      </p:sp>
      <p:graphicFrame>
        <p:nvGraphicFramePr>
          <p:cNvPr id="5" name="SmartArt Placeholder 4" descr="Learn the basics&#10;Explore the current environment&#10;Set objectives&#10;Develop business case&#10;Raise awareness&#10;Gather support&#10;&#10;&quot;Raise awareness&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41745705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7E202F-1340-4F90-9103-F647C2D340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84832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Raise awareness, and communicate:</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1665422965"/>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98</a:t>
            </a:fld>
            <a:endParaRPr lang="en-GB"/>
          </a:p>
        </p:txBody>
      </p:sp>
      <p:sp>
        <p:nvSpPr>
          <p:cNvPr id="4" name="Footer Placeholder 3">
            <a:extLst>
              <a:ext uri="{FF2B5EF4-FFF2-40B4-BE49-F238E27FC236}">
                <a16:creationId xmlns:a16="http://schemas.microsoft.com/office/drawing/2014/main" id="{B6A799BF-FED4-4664-BFBE-2A3EE7310BF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31246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894D-752D-4349-9385-88D9A82D89BB}"/>
              </a:ext>
            </a:extLst>
          </p:cNvPr>
          <p:cNvSpPr>
            <a:spLocks noGrp="1"/>
          </p:cNvSpPr>
          <p:nvPr>
            <p:ph type="title"/>
          </p:nvPr>
        </p:nvSpPr>
        <p:spPr/>
        <p:txBody>
          <a:bodyPr/>
          <a:lstStyle/>
          <a:p>
            <a:r>
              <a:rPr lang="en-GB"/>
              <a:t>Introductory course for all staff and students</a:t>
            </a:r>
          </a:p>
        </p:txBody>
      </p:sp>
      <p:sp>
        <p:nvSpPr>
          <p:cNvPr id="4" name="Slide Number Placeholder 3">
            <a:extLst>
              <a:ext uri="{FF2B5EF4-FFF2-40B4-BE49-F238E27FC236}">
                <a16:creationId xmlns:a16="http://schemas.microsoft.com/office/drawing/2014/main" id="{FF0ADBBC-8EC9-4498-BF32-856C669A1FF0}"/>
              </a:ext>
            </a:extLst>
          </p:cNvPr>
          <p:cNvSpPr>
            <a:spLocks noGrp="1"/>
          </p:cNvSpPr>
          <p:nvPr>
            <p:ph type="sldNum" sz="quarter" idx="4"/>
          </p:nvPr>
        </p:nvSpPr>
        <p:spPr/>
        <p:txBody>
          <a:bodyPr/>
          <a:lstStyle/>
          <a:p>
            <a:fld id="{51AC9CB8-E4A1-4C80-A0FE-41AB03406E23}" type="slidenum">
              <a:rPr lang="en-GB" smtClean="0"/>
              <a:pPr/>
              <a:t>99</a:t>
            </a:fld>
            <a:endParaRPr lang="en-GB"/>
          </a:p>
        </p:txBody>
      </p:sp>
      <p:pic>
        <p:nvPicPr>
          <p:cNvPr id="5" name="Picture 4" descr="Accessibility course menu, containing the following items:&#10;&#10;An Introduction to Digital Accessibility&#10;Course Entry Page&#10;Using this course&#10;1. Start&#10;2. Visual impairment&#10;3. Hearing impairment&#10;4. Mental illness&#10;5. Cognitive difference&#10;6. Motor impairment&#10;7. Summary&#10;Knowledge check&#10;Scores and achievements&#10;Further resources">
            <a:extLst>
              <a:ext uri="{FF2B5EF4-FFF2-40B4-BE49-F238E27FC236}">
                <a16:creationId xmlns:a16="http://schemas.microsoft.com/office/drawing/2014/main" id="{08771B35-1BD4-4238-AEF6-B5BE32827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2" y="1459242"/>
            <a:ext cx="2200054" cy="4938895"/>
          </a:xfrm>
          <a:prstGeom prst="rect">
            <a:avLst/>
          </a:prstGeom>
          <a:ln w="38100">
            <a:solidFill>
              <a:schemeClr val="bg1"/>
            </a:solidFill>
          </a:ln>
        </p:spPr>
      </p:pic>
      <p:pic>
        <p:nvPicPr>
          <p:cNvPr id="6" name="Picture 5" descr="Extract from the course:&#10;&#10;Persona - Adi&#10;&#10;Adi sitting and laughing&#10;&#10;Key points:&#10;Blind - uses screen reader.&#10;Studying Business.&#10;Useful to get things in advance to prepare.&#10;Frustrated by documents without heading structure &amp; non-descriptive links.&#10;Data not presented in a table and unlabelled graphs have little use.&#10;Struggles with focus after about 20 mins due to fatigue from listening.&#10;Frustrated when someone points at things without describing them.&#10;HTML is preferred as most accessible, PDF least preferred as least accessible.&#10;Transcript:&#10;&quot; Hi, I'm Adi and I'm studying for a Business Degree and I'm Blind, so I use a screen reader to navigate online content. It's really useful for me if I can get slides in advance of a lecture, so I can go through them, although I must admit I don't always have time to do this.&#10;&#10;Some things that impact on my time includes spending ages navigating documents which don't have headings marked up correctly, which means at times I have to go through a document line-by-line, or non-descriptive links in a document, which I have to activate individually to see where they're going to take me. Data which has been presented not in tables is almost impossible to understand via a screen reader and the same goes for graphs which don't have descriptions.&#10;&#10;When I'm in a lecture, I have to listen really intently to what's going on, to keep up, so I can find it quite hard to focus after about twenty minutes or so and appreciate the opportunity to take a break.&#10;&#10;I also get completely lost when the person teaching starts pointing at stuff on the board without describing it.&#10;&#10;When it comes to online content, the easiest format for me to navigate is HTML and the most problematic is pdf.&quot;&#10;&#10;The types of support Adi would benefit from:&#10;Provide documents in advance so Adi is able to use his assistive technology to follow along.&#10;Provide electronic copies in an accessible format to enable use with assistive technology (such as a screen reader).&#10;Provide information in html or text (eg. Word) files if possible, rather than pdf.&#10;Provide data in tables and label graphs and other important images with alternative (alt) text and mark unimportant images as decorative so they do not get read out by a screen reader.&#10;Use descriptive links in documents eg. &quot;as this 2019 report describes&quot; rather than just &quot;click here&quot;.&#10;Describe anything you point at and if you hear yourself say &quot;as you can see here&quot;, consider those who might not be able to.&#10;Make sure documents are correctly structured with appropriate headings and table of contents to enable them to be navigated.&#10;Build in regular breaks to reduce impact of fatigue.">
            <a:extLst>
              <a:ext uri="{FF2B5EF4-FFF2-40B4-BE49-F238E27FC236}">
                <a16:creationId xmlns:a16="http://schemas.microsoft.com/office/drawing/2014/main" id="{D913F7AA-7C9B-4EA7-B2CB-C06ED8E8FD1F}"/>
              </a:ext>
            </a:extLst>
          </p:cNvPr>
          <p:cNvPicPr>
            <a:picLocks noChangeAspect="1"/>
          </p:cNvPicPr>
          <p:nvPr/>
        </p:nvPicPr>
        <p:blipFill rotWithShape="1">
          <a:blip r:embed="rId4">
            <a:extLst>
              <a:ext uri="{28A0092B-C50C-407E-A947-70E740481C1C}">
                <a14:useLocalDpi xmlns:a14="http://schemas.microsoft.com/office/drawing/2010/main" val="0"/>
              </a:ext>
            </a:extLst>
          </a:blip>
          <a:srcRect r="1591"/>
          <a:stretch/>
        </p:blipFill>
        <p:spPr>
          <a:xfrm>
            <a:off x="2691139" y="1475297"/>
            <a:ext cx="5134028" cy="2934577"/>
          </a:xfrm>
          <a:prstGeom prst="rect">
            <a:avLst/>
          </a:prstGeom>
          <a:ln w="38100">
            <a:solidFill>
              <a:schemeClr val="bg1"/>
            </a:solidFill>
          </a:ln>
        </p:spPr>
      </p:pic>
      <p:pic>
        <p:nvPicPr>
          <p:cNvPr id="7" name="Content Placeholder 7" descr="Document accessibility section of course with practical tips such as providing structure.">
            <a:extLst>
              <a:ext uri="{FF2B5EF4-FFF2-40B4-BE49-F238E27FC236}">
                <a16:creationId xmlns:a16="http://schemas.microsoft.com/office/drawing/2014/main" id="{4A1B67FC-B308-4EEE-A449-4EC8FC56E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748" y="1681392"/>
            <a:ext cx="4381390" cy="2902467"/>
          </a:xfrm>
          <a:prstGeom prst="rect">
            <a:avLst/>
          </a:prstGeom>
          <a:ln w="38100">
            <a:solidFill>
              <a:schemeClr val="tx1"/>
            </a:solidFill>
          </a:ln>
        </p:spPr>
      </p:pic>
      <p:pic>
        <p:nvPicPr>
          <p:cNvPr id="8" name="Picture 7" descr="Examples from the quiz, questions are:&#10;&#10;QUESTION 7&#10;&#10;The goal of producing accessible content is to ensure that it can be accessed by ...?&#10;&#10; a. &#10;... disabled staff.&#10;&#10; b. &#10;... as many people as possible. &lt;--correct&#10;&#10; c. &#10;... disabled students.&#10;&#10; d. &#10;... disabled people.&#10;&#10;&#10;QUESTION 8&#10;&#10;Who is responsible for checking for accessibility?&#10;&#10; a. &#10;Disability Support staff.&#10;&#10; b. &#10;Everyone. &lt;--correct&#10;&#10; c. &#10;Senior Leadership teams.&#10;&#10; d. &#10;Web teams.">
            <a:extLst>
              <a:ext uri="{FF2B5EF4-FFF2-40B4-BE49-F238E27FC236}">
                <a16:creationId xmlns:a16="http://schemas.microsoft.com/office/drawing/2014/main" id="{D982E2D7-32CF-483F-BBD9-6A1BD15D4438}"/>
              </a:ext>
            </a:extLst>
          </p:cNvPr>
          <p:cNvPicPr>
            <a:picLocks noChangeAspect="1"/>
          </p:cNvPicPr>
          <p:nvPr/>
        </p:nvPicPr>
        <p:blipFill rotWithShape="1">
          <a:blip r:embed="rId6">
            <a:extLst>
              <a:ext uri="{28A0092B-C50C-407E-A947-70E740481C1C}">
                <a14:useLocalDpi xmlns:a14="http://schemas.microsoft.com/office/drawing/2010/main" val="0"/>
              </a:ext>
            </a:extLst>
          </a:blip>
          <a:srcRect t="57101"/>
          <a:stretch/>
        </p:blipFill>
        <p:spPr>
          <a:xfrm>
            <a:off x="3080285" y="4304835"/>
            <a:ext cx="5512593" cy="1730257"/>
          </a:xfrm>
          <a:prstGeom prst="rect">
            <a:avLst/>
          </a:prstGeom>
          <a:ln w="38100">
            <a:solidFill>
              <a:schemeClr val="bg1"/>
            </a:solidFill>
          </a:ln>
        </p:spPr>
      </p:pic>
      <p:sp>
        <p:nvSpPr>
          <p:cNvPr id="3" name="Footer Placeholder 2">
            <a:extLst>
              <a:ext uri="{FF2B5EF4-FFF2-40B4-BE49-F238E27FC236}">
                <a16:creationId xmlns:a16="http://schemas.microsoft.com/office/drawing/2014/main" id="{50686AFC-E289-46F2-AA04-1C2E30574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51309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19cde554-5306-4b54-ac7d-dc94974cbe98"/>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a4980879-dfff-4d72-9837-fe1cc757e8bf"/>
    <ds:schemaRef ds:uri="http://purl.org/dc/terms/"/>
    <ds:schemaRef ds:uri="1824a6be-da4c-47de-99ec-ebd5232030ab"/>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1922</TotalTime>
  <Words>29492</Words>
  <Application>Microsoft Office PowerPoint</Application>
  <PresentationFormat>Widescreen</PresentationFormat>
  <Paragraphs>3555</Paragraphs>
  <Slides>331</Slides>
  <Notes>215</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331</vt:i4>
      </vt:variant>
    </vt:vector>
  </HeadingPairs>
  <TitlesOfParts>
    <vt:vector size="355" baseType="lpstr">
      <vt:lpstr>Adobe Clean</vt:lpstr>
      <vt:lpstr>-apple-system</vt:lpstr>
      <vt:lpstr>Arial</vt:lpstr>
      <vt:lpstr>Arial</vt:lpstr>
      <vt:lpstr>Arial Unicode MS</vt:lpstr>
      <vt:lpstr>Calibri</vt:lpstr>
      <vt:lpstr>Calibri Light</vt:lpstr>
      <vt:lpstr>charter</vt:lpstr>
      <vt:lpstr>Gotham A</vt:lpstr>
      <vt:lpstr>GothamMedium</vt:lpstr>
      <vt:lpstr>HelveticaNeue</vt:lpstr>
      <vt:lpstr>IBM Plex Sans</vt:lpstr>
      <vt:lpstr>lucida grande</vt:lpstr>
      <vt:lpstr>Lucida Sans</vt:lpstr>
      <vt:lpstr>Noto Sans</vt:lpstr>
      <vt:lpstr>Open Sans</vt:lpstr>
      <vt:lpstr>Open Sans</vt:lpstr>
      <vt:lpstr>Roboto</vt:lpstr>
      <vt:lpstr>Symbol</vt:lpstr>
      <vt:lpstr>TwitterChirp</vt:lpstr>
      <vt:lpstr>Whitney SSm A</vt:lpstr>
      <vt:lpstr>Wingdings</vt:lpstr>
      <vt:lpstr>1_Office Theme</vt:lpstr>
      <vt:lpstr>2_Office Theme</vt:lpstr>
      <vt:lpstr>Making IT accessible for all! (Full version)</vt:lpstr>
      <vt:lpstr>Who we are</vt:lpstr>
      <vt:lpstr>Housekeeping</vt:lpstr>
      <vt:lpstr>Housekeeping 2</vt:lpstr>
      <vt:lpstr>Two polls ready to answer</vt:lpstr>
      <vt:lpstr>Challenges and opportunities</vt:lpstr>
      <vt:lpstr>Why concentrate on IT departments?</vt:lpstr>
      <vt:lpstr>In this presentation we aim to </vt:lpstr>
      <vt:lpstr>We won’t have all the answers</vt:lpstr>
      <vt:lpstr>Where are you on the maturity model? </vt:lpstr>
      <vt:lpstr>Background and context</vt:lpstr>
      <vt:lpstr>Disclosure</vt:lpstr>
      <vt:lpstr>Proportion of students studying in England who declared a disability by impairment, 2018-19</vt:lpstr>
      <vt:lpstr>Student Disclosure trends at UoS</vt:lpstr>
      <vt:lpstr>Do users report frustration with your online services?</vt:lpstr>
      <vt:lpstr>Top 4 web frustrations: also accessibility issues. 0</vt:lpstr>
      <vt:lpstr>Top 4 web frustrations: also accessibility issues.1</vt:lpstr>
      <vt:lpstr>Top 4 web frustrations: also accessibility issues. 2</vt:lpstr>
      <vt:lpstr>Top 4 web frustrations: also accessibility issues. 3</vt:lpstr>
      <vt:lpstr>Top 4 web frustrations: also accessibility issues. 4</vt:lpstr>
      <vt:lpstr>Changing perspectives</vt:lpstr>
      <vt:lpstr>Nicola Yap, Google</vt:lpstr>
      <vt:lpstr>Jamie Gruman: Professor of organisational behaviour at Ontario’s University of Guelph</vt:lpstr>
      <vt:lpstr>“Diversity wins”</vt:lpstr>
      <vt:lpstr>Principles</vt:lpstr>
      <vt:lpstr>Choosing a path</vt:lpstr>
      <vt:lpstr>Three pathways</vt:lpstr>
      <vt:lpstr>ISO/IEC 30071-1:2019</vt:lpstr>
      <vt:lpstr>Kotter’s 8 steps</vt:lpstr>
      <vt:lpstr>Applying Kotter’s 8 steps to Digital Accessibility</vt:lpstr>
      <vt:lpstr>Planning and Managing Web Accessibility 0</vt:lpstr>
      <vt:lpstr>Planning and Managing Web Accessibility 0</vt:lpstr>
      <vt:lpstr>Planning and Managing Web Accessibility 0</vt:lpstr>
      <vt:lpstr>W3C Planning and Managing Accessibility</vt:lpstr>
      <vt:lpstr>Planning and Managing Web Accessibility 00</vt:lpstr>
      <vt:lpstr>Planning and Managing Web Accessibility 1</vt:lpstr>
      <vt:lpstr>Initiate 0</vt:lpstr>
      <vt:lpstr>Learn the basics</vt:lpstr>
      <vt:lpstr>Learn the basics 1</vt:lpstr>
      <vt:lpstr>Resources for learning the basics</vt:lpstr>
      <vt:lpstr>Play the accessibility maze</vt:lpstr>
      <vt:lpstr>Automated emails for learning the basics.</vt:lpstr>
      <vt:lpstr>Mailing lists</vt:lpstr>
      <vt:lpstr>Communities</vt:lpstr>
      <vt:lpstr>Test a few university sites</vt:lpstr>
      <vt:lpstr>Explore current environment</vt:lpstr>
      <vt:lpstr>Explore current environment 1</vt:lpstr>
      <vt:lpstr>Researching the environment</vt:lpstr>
      <vt:lpstr>Set objectives</vt:lpstr>
      <vt:lpstr>Set objectives 2</vt:lpstr>
      <vt:lpstr>Example objectives</vt:lpstr>
      <vt:lpstr>Vision</vt:lpstr>
      <vt:lpstr>Develop business case</vt:lpstr>
      <vt:lpstr>What do we mean by business case?</vt:lpstr>
      <vt:lpstr>The business case…</vt:lpstr>
      <vt:lpstr>University IT departments vary</vt:lpstr>
      <vt:lpstr>The business case could explore 1</vt:lpstr>
      <vt:lpstr>The business case could explore 2</vt:lpstr>
      <vt:lpstr>The context for staff and students with impairments / Benefits for all</vt:lpstr>
      <vt:lpstr>“Everyday accessibility”</vt:lpstr>
      <vt:lpstr>Examples of everyday accessibility: Captions 1</vt:lpstr>
      <vt:lpstr>Examples of everyday accessibility: Captions 2</vt:lpstr>
      <vt:lpstr>Examples of everyday accessibility: Browser zoom 1</vt:lpstr>
      <vt:lpstr>Examples of everyday accessibility: Browser zoom 2</vt:lpstr>
      <vt:lpstr>Maximise the potential of the University’s digital estate for all stakeholders.</vt:lpstr>
      <vt:lpstr>Most common Occupational Health Issues</vt:lpstr>
      <vt:lpstr>Examples of everyday accessibility at OS level</vt:lpstr>
      <vt:lpstr>More examples of everyday accessibility</vt:lpstr>
      <vt:lpstr>Increasing need for assistive technology</vt:lpstr>
      <vt:lpstr>Access and Participation Data</vt:lpstr>
      <vt:lpstr>Aims of our Access and Participation strategy</vt:lpstr>
      <vt:lpstr>Social responsibility / relation to existing strategies</vt:lpstr>
      <vt:lpstr>It’s the right thing to do.</vt:lpstr>
      <vt:lpstr>It’s the right thing to do 2</vt:lpstr>
      <vt:lpstr>It’s the right thing to do 3</vt:lpstr>
      <vt:lpstr>It saves money.</vt:lpstr>
      <vt:lpstr>It saves money 2</vt:lpstr>
      <vt:lpstr>Staff development benefits</vt:lpstr>
      <vt:lpstr>Expertise in digital accessibility will be required by companies who do business around the world.</vt:lpstr>
      <vt:lpstr>Expertise in digital accessibility will be required by companies who do business around the world. (1)</vt:lpstr>
      <vt:lpstr>European Accessibility Act</vt:lpstr>
      <vt:lpstr>An edge in the job market?</vt:lpstr>
      <vt:lpstr>The legal context</vt:lpstr>
      <vt:lpstr>It’s the law.</vt:lpstr>
      <vt:lpstr>Public Sector Bodies (Websites and Mobile Applications) (No. 2) Accessibility Regulations 2018 (PSBAR)</vt:lpstr>
      <vt:lpstr>PSBAR (1)</vt:lpstr>
      <vt:lpstr>PSBAR (2)</vt:lpstr>
      <vt:lpstr>PSBAR (3)</vt:lpstr>
      <vt:lpstr>PSBAR timeline</vt:lpstr>
      <vt:lpstr>What’s the worst that can happen?</vt:lpstr>
      <vt:lpstr>What’s the worst that can happen? 2</vt:lpstr>
      <vt:lpstr>Disadvantage of legalistic approach</vt:lpstr>
      <vt:lpstr>WebAIM Hierarchy for motivating Accessibility Change</vt:lpstr>
      <vt:lpstr>Making the financial case is hard</vt:lpstr>
      <vt:lpstr>The business case should</vt:lpstr>
      <vt:lpstr>Further resources</vt:lpstr>
      <vt:lpstr>Raise awareness</vt:lpstr>
      <vt:lpstr>Raise awareness, and communicate:</vt:lpstr>
      <vt:lpstr>Introductory course for all staff and students</vt:lpstr>
      <vt:lpstr>Digital Accessibility Community of Practice</vt:lpstr>
      <vt:lpstr>Example topics</vt:lpstr>
      <vt:lpstr>Challenges of building a community</vt:lpstr>
      <vt:lpstr>Connecting with others</vt:lpstr>
      <vt:lpstr>Connecting with others 2</vt:lpstr>
      <vt:lpstr>Gather support</vt:lpstr>
      <vt:lpstr>Gathering support</vt:lpstr>
      <vt:lpstr>Identify stakeholders</vt:lpstr>
      <vt:lpstr>Foster support for accessibility</vt:lpstr>
      <vt:lpstr>Create opportunities for knowledge exchange</vt:lpstr>
      <vt:lpstr>Planning and Managing Web Accessibility</vt:lpstr>
      <vt:lpstr>Plan 0</vt:lpstr>
      <vt:lpstr>Create IT accessibility policy</vt:lpstr>
      <vt:lpstr>Create IT accessibility policy 1</vt:lpstr>
      <vt:lpstr>Evolution of a Digital Accessibility Policy at UCL</vt:lpstr>
      <vt:lpstr>Scope</vt:lpstr>
      <vt:lpstr>Style</vt:lpstr>
      <vt:lpstr>The policy requires</vt:lpstr>
      <vt:lpstr>It's a balancing act...</vt:lpstr>
      <vt:lpstr>Who is responsible?</vt:lpstr>
      <vt:lpstr>Assign responsibilities</vt:lpstr>
      <vt:lpstr>Department-wide</vt:lpstr>
      <vt:lpstr>Roles and responsibilities</vt:lpstr>
      <vt:lpstr>Budget and resources</vt:lpstr>
      <vt:lpstr>Budget and resources 1</vt:lpstr>
      <vt:lpstr>Budget and resources 2</vt:lpstr>
      <vt:lpstr>What to consider</vt:lpstr>
      <vt:lpstr>What to consider 2</vt:lpstr>
      <vt:lpstr>Later in this presentation</vt:lpstr>
      <vt:lpstr>Your business case helps to secure budget</vt:lpstr>
      <vt:lpstr>Cost-Benefit Model for Accessibility Projects</vt:lpstr>
      <vt:lpstr>Budget and resources</vt:lpstr>
      <vt:lpstr>Getting  sign-off</vt:lpstr>
      <vt:lpstr>Review environment</vt:lpstr>
      <vt:lpstr>Review Environment 1</vt:lpstr>
      <vt:lpstr>Review Environment 2</vt:lpstr>
      <vt:lpstr>Review Environment 3</vt:lpstr>
      <vt:lpstr>Review websites</vt:lpstr>
      <vt:lpstr>Review your web estate</vt:lpstr>
      <vt:lpstr>Review your web estate (HE context)</vt:lpstr>
      <vt:lpstr>Prioritising and grouping</vt:lpstr>
      <vt:lpstr>Abi James, Digital Accessibility Consultant at Barclays</vt:lpstr>
      <vt:lpstr>Shifting left through the process (1)</vt:lpstr>
      <vt:lpstr>What recommendations are there?</vt:lpstr>
      <vt:lpstr>Levels of conformance:  A and AA</vt:lpstr>
      <vt:lpstr>Levels of conformance:  AAA</vt:lpstr>
      <vt:lpstr>Accessibility guidelines have four high-level principles.</vt:lpstr>
      <vt:lpstr>Example: Success Criterion 1.4.10 Reflow</vt:lpstr>
      <vt:lpstr>Example support resources</vt:lpstr>
      <vt:lpstr>Example ‘sufficient techniques’ for reflow</vt:lpstr>
      <vt:lpstr>Best starting point</vt:lpstr>
      <vt:lpstr>What are we aiming for?</vt:lpstr>
      <vt:lpstr>“Accessibility Testing as a Service”</vt:lpstr>
      <vt:lpstr>What does CDDO do when checking compliance?</vt:lpstr>
      <vt:lpstr>Level of testing 1</vt:lpstr>
      <vt:lpstr>Types of test</vt:lpstr>
      <vt:lpstr>What does CDDO do when checking compliance?</vt:lpstr>
      <vt:lpstr>What does CDDO do when checking compliance? 1</vt:lpstr>
      <vt:lpstr>W3C Easy Checks / Quick Accessibility Checks</vt:lpstr>
      <vt:lpstr>What does CDDO do when checking compliance?</vt:lpstr>
      <vt:lpstr>Level 3 - More detailed testing, including with a screen reader</vt:lpstr>
      <vt:lpstr>Level 4: Full Audit</vt:lpstr>
      <vt:lpstr>Automated testing possibilities</vt:lpstr>
      <vt:lpstr>What will you test?</vt:lpstr>
      <vt:lpstr>Accessibility Statement 0</vt:lpstr>
      <vt:lpstr>Accessibility Statement 1</vt:lpstr>
      <vt:lpstr>Accessibility Statement 2</vt:lpstr>
      <vt:lpstr>Accessibility Statement 3</vt:lpstr>
      <vt:lpstr>Accessibility Statement 4</vt:lpstr>
      <vt:lpstr>Accessibility Statement 5</vt:lpstr>
      <vt:lpstr>Accessibility Statement 6</vt:lpstr>
      <vt:lpstr>What else might be in an Accessibility Statement?</vt:lpstr>
      <vt:lpstr>Maintaining accessibility statements for our services will…</vt:lpstr>
      <vt:lpstr>Want to find good Accessibility Statement examples?</vt:lpstr>
      <vt:lpstr>Want to find good Accessibility Statement examples? 2</vt:lpstr>
      <vt:lpstr>Automated testing to identify trends and quick fixes</vt:lpstr>
      <vt:lpstr>Establish monitoring</vt:lpstr>
      <vt:lpstr>Establish monitoring 2</vt:lpstr>
      <vt:lpstr>PEAT’s suggestions</vt:lpstr>
      <vt:lpstr>Engage stakeholders</vt:lpstr>
      <vt:lpstr>Engage stakeholders 2</vt:lpstr>
      <vt:lpstr>Engage stakeholders 3</vt:lpstr>
      <vt:lpstr>Planning and Managing Web Accessibility 3</vt:lpstr>
      <vt:lpstr>Implement 0</vt:lpstr>
      <vt:lpstr>Build skills and expertise</vt:lpstr>
      <vt:lpstr>Build skills and expertise 1</vt:lpstr>
      <vt:lpstr>Training examples</vt:lpstr>
      <vt:lpstr>Building on training</vt:lpstr>
      <vt:lpstr>Recommended Technical Training</vt:lpstr>
      <vt:lpstr>Teach Access Accessibility Skills Hiring Toolkit</vt:lpstr>
      <vt:lpstr>Matt May, Adobe</vt:lpstr>
      <vt:lpstr>Integrate goals into policies (and processes)</vt:lpstr>
      <vt:lpstr>Integrate goals into policies (and processes) 1</vt:lpstr>
      <vt:lpstr>Cost of accessibility bugs 1</vt:lpstr>
      <vt:lpstr>Cost of accessibility bugs 2</vt:lpstr>
      <vt:lpstr>Cost of accessibility bugs 3</vt:lpstr>
      <vt:lpstr>Shifting left through the process (6)</vt:lpstr>
      <vt:lpstr>Using examples from</vt:lpstr>
      <vt:lpstr>Agile Accessibility Handbook</vt:lpstr>
      <vt:lpstr>Shifting left</vt:lpstr>
      <vt:lpstr>Shifting left through the process (7)</vt:lpstr>
      <vt:lpstr>Integrated development environment plugins</vt:lpstr>
      <vt:lpstr>Visual Studio Code</vt:lpstr>
      <vt:lpstr>Atom</vt:lpstr>
      <vt:lpstr>For Frameworks</vt:lpstr>
      <vt:lpstr>Bootstrap</vt:lpstr>
      <vt:lpstr>Source Control</vt:lpstr>
      <vt:lpstr>Source Control (2)</vt:lpstr>
      <vt:lpstr>Shifting left through the process (8)</vt:lpstr>
      <vt:lpstr>Co-design</vt:lpstr>
      <vt:lpstr>Co-design within a University environment</vt:lpstr>
      <vt:lpstr>Auditing design systems for accessibility</vt:lpstr>
      <vt:lpstr>Using concepts from “Atomic Design” by Brad Frost</vt:lpstr>
      <vt:lpstr>Design Tokens</vt:lpstr>
      <vt:lpstr>Example Atoms</vt:lpstr>
      <vt:lpstr>Example Molecule</vt:lpstr>
      <vt:lpstr>Example Organism</vt:lpstr>
      <vt:lpstr>Templates and pages</vt:lpstr>
      <vt:lpstr>Component Guides</vt:lpstr>
      <vt:lpstr>Component Libraries</vt:lpstr>
      <vt:lpstr>Benefits of using accessible, standard UI patterns and components</vt:lpstr>
      <vt:lpstr>How designers forget to consider accessibility</vt:lpstr>
      <vt:lpstr>How Verizon defines what they mean by accessibility</vt:lpstr>
      <vt:lpstr>Practice: Communicate Intent with Accessibility Design Annotation</vt:lpstr>
      <vt:lpstr>Practice: Communicate Intent with Accessibility Design Annotation 1</vt:lpstr>
      <vt:lpstr>Practice: Communicate Intent with Accessibility Design Annotation 2</vt:lpstr>
      <vt:lpstr>Practice: Communicate Intent with Accessibility Design Annotation 3</vt:lpstr>
      <vt:lpstr>Communicating Intent with Accessibility Design Annotation</vt:lpstr>
      <vt:lpstr>Communicating Intent with Accessibility Design Annotation (2)</vt:lpstr>
      <vt:lpstr>Annotating designs for Accessibility</vt:lpstr>
      <vt:lpstr>Annotating designs for Accessibility 2</vt:lpstr>
      <vt:lpstr>Annotating designs for Accessibility 3</vt:lpstr>
      <vt:lpstr>Practice: Create a User Interface Pattern Library  1</vt:lpstr>
      <vt:lpstr>Practice: Create a User Interface Pattern Library 2</vt:lpstr>
      <vt:lpstr>How can we ensure accessibility is considered from the beginning?</vt:lpstr>
      <vt:lpstr>Shifting left through the process (9)</vt:lpstr>
      <vt:lpstr>How can we add accessibility into projects? 1</vt:lpstr>
      <vt:lpstr>How can we add accessibility into projects? 2</vt:lpstr>
      <vt:lpstr>How can we add accessibility into projects? 5</vt:lpstr>
      <vt:lpstr>Accessibility and procurement</vt:lpstr>
      <vt:lpstr>Procurement 1</vt:lpstr>
      <vt:lpstr>Procurement 2</vt:lpstr>
      <vt:lpstr>Procurement 3</vt:lpstr>
      <vt:lpstr>What does an ACR / VPAT look like?</vt:lpstr>
      <vt:lpstr>A useful poster</vt:lpstr>
      <vt:lpstr>Non Functional Requirement for Cloud-based services</vt:lpstr>
      <vt:lpstr>What can happen when we customise commercial systems?</vt:lpstr>
      <vt:lpstr>Shifting left through the process (10)</vt:lpstr>
      <vt:lpstr>Including accessibility in the release process 1</vt:lpstr>
      <vt:lpstr>Including accessibility in the release process 2</vt:lpstr>
      <vt:lpstr>Including accessibility in the release process (1)</vt:lpstr>
      <vt:lpstr>Including accessibility in the release process (3)</vt:lpstr>
      <vt:lpstr>Including accessibility in the release process (4)</vt:lpstr>
      <vt:lpstr>Including accessibility in the release process (5)</vt:lpstr>
      <vt:lpstr>Accessibility Dashboards</vt:lpstr>
      <vt:lpstr>Accessibility Dashboards (1)</vt:lpstr>
      <vt:lpstr>Recommended Practices</vt:lpstr>
      <vt:lpstr>Recommended Practices 2</vt:lpstr>
      <vt:lpstr>Shifting left through the process (11)</vt:lpstr>
      <vt:lpstr>Waterfall?</vt:lpstr>
      <vt:lpstr>Waterfall / Agile</vt:lpstr>
      <vt:lpstr>Individuals and Interactions Over Processes and Tools</vt:lpstr>
      <vt:lpstr>Working software over comprehensive documentation</vt:lpstr>
      <vt:lpstr>Responding to change over following a plan</vt:lpstr>
      <vt:lpstr>The art of maximizing the amount of work not done</vt:lpstr>
      <vt:lpstr>Pair programming</vt:lpstr>
      <vt:lpstr>Behaviour Driven Development</vt:lpstr>
      <vt:lpstr>Continuous integration and test automation</vt:lpstr>
      <vt:lpstr>Definition of Done</vt:lpstr>
      <vt:lpstr>DoD Example 1</vt:lpstr>
      <vt:lpstr>DoD Example 2: Role-based</vt:lpstr>
      <vt:lpstr>Assign tasks and support delivery</vt:lpstr>
      <vt:lpstr>Assign tasks and support delivery 1</vt:lpstr>
      <vt:lpstr>Assign tasks and support delivery 2</vt:lpstr>
      <vt:lpstr>Consider an IT accessibility task force</vt:lpstr>
      <vt:lpstr>Evaluate early and regularly</vt:lpstr>
      <vt:lpstr>Evaluate early and regularly 1</vt:lpstr>
      <vt:lpstr>Use resources effectively by addressing high impact, easy-to-resolve issues first.</vt:lpstr>
      <vt:lpstr>How to prioritise issues?</vt:lpstr>
      <vt:lpstr>Practice: Manage Accessibility Defects Systematically 1</vt:lpstr>
      <vt:lpstr>Practice: Manage Accessibility Defects Systematically 2</vt:lpstr>
      <vt:lpstr>Practice: Manage Accessibility Defects Systematically 3</vt:lpstr>
      <vt:lpstr>Prioritise issues</vt:lpstr>
      <vt:lpstr>Use resources effectively by addressing high impact, easy-to-resolve issues first.</vt:lpstr>
      <vt:lpstr>Agile Accessibility Handbook</vt:lpstr>
      <vt:lpstr>Critical issues</vt:lpstr>
      <vt:lpstr>Serious issues</vt:lpstr>
      <vt:lpstr>Moderate</vt:lpstr>
      <vt:lpstr>Minor issues</vt:lpstr>
      <vt:lpstr>Track and communicate progress</vt:lpstr>
      <vt:lpstr>Track and communicate progress 1</vt:lpstr>
      <vt:lpstr>Planning and Managing Web Accessibility 4</vt:lpstr>
      <vt:lpstr>Sustain 0</vt:lpstr>
      <vt:lpstr>Monitor services</vt:lpstr>
      <vt:lpstr>Coordinate with service and process owners to identify opportunities for improvement</vt:lpstr>
      <vt:lpstr>Review accessibility again when required</vt:lpstr>
      <vt:lpstr>Use a consistent evaluation and process reporting template.</vt:lpstr>
      <vt:lpstr>As you find issues, consider</vt:lpstr>
      <vt:lpstr>Engage with stakeholders</vt:lpstr>
      <vt:lpstr>Work with stakeholders to continually prioritise accessibility</vt:lpstr>
      <vt:lpstr>Engaging with stakeholders</vt:lpstr>
      <vt:lpstr>Track standards and legislation</vt:lpstr>
      <vt:lpstr>Keep up-to-date with changes to ensure that you are responding to the latest requirements.</vt:lpstr>
      <vt:lpstr>ETSI EN 301 549 V3.2.1 (2021-03)</vt:lpstr>
      <vt:lpstr>Sustain 4</vt:lpstr>
      <vt:lpstr>Adapt to new technologies</vt:lpstr>
      <vt:lpstr>Sustain 5</vt:lpstr>
      <vt:lpstr>Incorporating user feedback</vt:lpstr>
      <vt:lpstr>Incorporating user feedback 2</vt:lpstr>
      <vt:lpstr>Incorporating user feedback 3</vt:lpstr>
      <vt:lpstr>Incorporating user feedback 4</vt:lpstr>
      <vt:lpstr>Conclusion</vt:lpstr>
      <vt:lpstr>In this presentation we aimed to </vt:lpstr>
      <vt:lpstr>Planning and Managing Web Accessibility conclusion 2</vt:lpstr>
      <vt:lpstr>More resources on the support site</vt:lpstr>
      <vt:lpstr>Final thoughts</vt:lpstr>
      <vt:lpstr>Karl Groves, Founder and President, Tenon.io</vt:lpstr>
      <vt:lpstr>Alistair McNaught, accessibility consultant</vt:lpstr>
      <vt:lpstr>Continue the conversation</vt:lpstr>
      <vt:lpstr>Thank you</vt:lpstr>
      <vt:lpstr>Q &amp; A / Discussion</vt:lpstr>
      <vt:lpstr>Roadmap</vt:lpstr>
      <vt:lpstr>Practical next steps: Accessibility Statements</vt:lpstr>
      <vt:lpstr>Practical next steps: communication and engagement</vt:lpstr>
      <vt:lpstr>Practical next steps: accessibility testing</vt:lpstr>
      <vt:lpstr>Practical next steps: automated testing</vt:lpstr>
      <vt:lpstr>Practical next steps: component testing</vt:lpstr>
      <vt:lpstr>Practical next steps: build</vt:lpstr>
      <vt:lpstr>Practical next steps: design</vt:lpstr>
      <vt:lpstr>Practical next steps: ITSM</vt:lpstr>
      <vt:lpstr>Practical next steps: Documentation</vt:lpstr>
      <vt:lpstr>Practical next steps: Procurement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accessible for all</dc:title>
  <dc:creator>Matthew Deeprose</dc:creator>
  <cp:lastModifiedBy>Matthew Deeprose</cp:lastModifiedBy>
  <cp:revision>3</cp:revision>
  <dcterms:created xsi:type="dcterms:W3CDTF">2021-04-29T14:15:25Z</dcterms:created>
  <dcterms:modified xsi:type="dcterms:W3CDTF">2021-12-02T13:41:08Z</dcterms:modified>
</cp:coreProperties>
</file>